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0EBF6BB-BB18-4879-BFB6-DD4F857263B1}">
  <a:tblStyle styleId="{80EBF6BB-BB18-4879-BFB6-DD4F857263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900" y="619125"/>
            <a:ext cx="5763879" cy="43229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240525" y="29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{80EBF6BB-BB18-4879-BFB6-DD4F857263B1}</a:tableStyleId>
              </a:tblPr>
              <a:tblGrid>
                <a:gridCol w="759800"/>
                <a:gridCol w="998000"/>
                <a:gridCol w="939525"/>
                <a:gridCol w="904500"/>
              </a:tblGrid>
              <a:tr h="51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ranks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of time steps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of episodes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reward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1290000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5" y="919775"/>
            <a:ext cx="3457576" cy="4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3000" y="1517925"/>
            <a:ext cx="1295400" cy="3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4649" y="1925654"/>
            <a:ext cx="1612100" cy="65508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40525" y="145525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policy :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95300" y="207170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: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976325" y="523475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Lorenz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