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7" r:id="rId2"/>
    <p:sldId id="258" r:id="rId3"/>
    <p:sldId id="259" r:id="rId4"/>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F4FD-BB55-4930-9262-B4C5A427D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AB10B8-637C-423C-8E02-6E1DA5F96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CC58E8-E66F-441E-813A-6C9CAAB18D80}"/>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BD80770A-2336-4D3F-AACC-BE4D22080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71330-30B7-4667-99AE-B80D00A6C510}"/>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139491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6889-2CAC-46CA-93D3-3C7509F707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21AE68-8381-4F81-9F61-D00E05F9E9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E0B95-D1B1-4261-A0E4-5BAC157D4157}"/>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8FB7546B-2D22-42D6-A4EF-0907463AC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AF18D-F0CE-4A67-99AC-38447D62215E}"/>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404043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B29C9-C174-4716-B14C-F60E808A0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611EE-327A-433E-AA9B-0482C7C817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29E31-DEE1-4A19-9B84-65615F08E0E0}"/>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A1D26BDA-B247-4198-94B5-5C9892EF8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25A8D-2898-435A-8FFC-FC4004A2461E}"/>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380893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FFFC-F4E1-4F36-86BC-C1143B750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8B49E-E087-4698-87BA-EB7A6FD245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01BB1-E97E-481A-B3D2-73E259A33697}"/>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80D7C12B-E249-4E07-BBB2-B2ED86411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F4B8A-4B43-430F-9B5C-515751C43FEE}"/>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151156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3711-1A0D-480D-A09E-70E793891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4F265-186C-4327-A0A5-C94FE2EC3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691311-520D-44F0-9C78-24BA3055A826}"/>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2DB990A1-80CD-4298-AEF8-051287399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0416C-63B0-4089-8524-58427E17DC6B}"/>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833031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B45A-EC4F-4A54-A1E4-CCC6E4206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856A9-BFA8-481D-858B-C52CA4D371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284D5C-8EBA-40EA-9497-3CC3A9B0FF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C294D-4827-46B2-9AF1-204FE7AD31C9}"/>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6" name="Footer Placeholder 5">
            <a:extLst>
              <a:ext uri="{FF2B5EF4-FFF2-40B4-BE49-F238E27FC236}">
                <a16:creationId xmlns:a16="http://schemas.microsoft.com/office/drawing/2014/main" id="{31E46F2D-45BC-44F2-A18F-332CF0FBC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8051C-CB34-4C93-AA5C-E343D62F9681}"/>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50431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D402-6B5D-48F8-B45E-3CB6D6E94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6C5CE-903E-404D-836B-894B118A2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EA69A4-95F6-4941-8621-E9163BCE81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30A55-6F06-492D-8E11-BB9701F61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79C36-85B7-456C-8B53-E1D7E0F36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5D940-66A8-4E52-9341-2A19D7DEC32E}"/>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8" name="Footer Placeholder 7">
            <a:extLst>
              <a:ext uri="{FF2B5EF4-FFF2-40B4-BE49-F238E27FC236}">
                <a16:creationId xmlns:a16="http://schemas.microsoft.com/office/drawing/2014/main" id="{7F22E2CE-987D-4433-9706-A155E74BFF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BAACC-F5D4-42E3-BC32-E41C6C33510B}"/>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145103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EFE4-FBC4-4971-AAB2-8E306A44B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D9582-24B3-4A6A-9B9A-E7B56315F7DF}"/>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4" name="Footer Placeholder 3">
            <a:extLst>
              <a:ext uri="{FF2B5EF4-FFF2-40B4-BE49-F238E27FC236}">
                <a16:creationId xmlns:a16="http://schemas.microsoft.com/office/drawing/2014/main" id="{1055C0C5-C4D0-42AB-BED3-46FA195B0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AED40C-5B33-45E3-91D5-24FC340B11B3}"/>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31298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3A422-22F6-4FEA-A40A-AFA86FFB3869}"/>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3" name="Footer Placeholder 2">
            <a:extLst>
              <a:ext uri="{FF2B5EF4-FFF2-40B4-BE49-F238E27FC236}">
                <a16:creationId xmlns:a16="http://schemas.microsoft.com/office/drawing/2014/main" id="{AFB772AD-2AEB-4DE5-B8BF-0D79964C75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ADC3E-0BD8-45EB-8B39-7CA3E41E5E96}"/>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74364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54C5-2BF1-4304-9ECE-9DAFD8E0E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E27A8-3705-49BF-9BBB-9CBB741DE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7010C-442A-494B-BF7F-16E853DE1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B0B42B-359A-48B9-B706-0D2B41051B09}"/>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6" name="Footer Placeholder 5">
            <a:extLst>
              <a:ext uri="{FF2B5EF4-FFF2-40B4-BE49-F238E27FC236}">
                <a16:creationId xmlns:a16="http://schemas.microsoft.com/office/drawing/2014/main" id="{780C2670-09DB-4EA8-8E9A-039E8AA9E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C055E-FD4C-45B5-9CDA-9D3287857439}"/>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387625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64F-CF3C-4341-B86C-BAA9BEFD4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625026-5ADB-45B4-B9A6-2F4F5E43C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D02DF0-64C3-4878-AAFE-0A80BAD6F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90DCA9-F411-4D89-BE50-E5996AB64F8D}"/>
              </a:ext>
            </a:extLst>
          </p:cNvPr>
          <p:cNvSpPr>
            <a:spLocks noGrp="1"/>
          </p:cNvSpPr>
          <p:nvPr>
            <p:ph type="dt" sz="half" idx="10"/>
          </p:nvPr>
        </p:nvSpPr>
        <p:spPr/>
        <p:txBody>
          <a:bodyPr/>
          <a:lstStyle/>
          <a:p>
            <a:fld id="{AF1484E9-E43A-48BC-A2BE-7327561DF468}" type="datetimeFigureOut">
              <a:rPr lang="en-US" smtClean="0"/>
              <a:t>11/03/2018</a:t>
            </a:fld>
            <a:endParaRPr lang="en-US"/>
          </a:p>
        </p:txBody>
      </p:sp>
      <p:sp>
        <p:nvSpPr>
          <p:cNvPr id="6" name="Footer Placeholder 5">
            <a:extLst>
              <a:ext uri="{FF2B5EF4-FFF2-40B4-BE49-F238E27FC236}">
                <a16:creationId xmlns:a16="http://schemas.microsoft.com/office/drawing/2014/main" id="{84E829EE-E7D7-43AF-A849-7139F720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3DE1B-C030-4CF2-B314-1BB4240089A3}"/>
              </a:ext>
            </a:extLst>
          </p:cNvPr>
          <p:cNvSpPr>
            <a:spLocks noGrp="1"/>
          </p:cNvSpPr>
          <p:nvPr>
            <p:ph type="sldNum" sz="quarter" idx="12"/>
          </p:nvPr>
        </p:nvSpPr>
        <p:spPr/>
        <p:txBody>
          <a:bodyPr/>
          <a:lstStyle/>
          <a:p>
            <a:fld id="{CAC23DE7-64A7-4EEE-8033-BD46FC01073E}" type="slidenum">
              <a:rPr lang="en-US" smtClean="0"/>
              <a:t>‹#›</a:t>
            </a:fld>
            <a:endParaRPr lang="en-US"/>
          </a:p>
        </p:txBody>
      </p:sp>
    </p:spTree>
    <p:extLst>
      <p:ext uri="{BB962C8B-B14F-4D97-AF65-F5344CB8AC3E}">
        <p14:creationId xmlns:p14="http://schemas.microsoft.com/office/powerpoint/2010/main" val="219531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27E02-8119-4B75-AC7F-9B36BFBB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1CC50-CE78-45C6-A15D-6F0360201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18089-C809-4794-AB77-352532EF5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484E9-E43A-48BC-A2BE-7327561DF468}" type="datetimeFigureOut">
              <a:rPr lang="en-US" smtClean="0"/>
              <a:t>11/03/2018</a:t>
            </a:fld>
            <a:endParaRPr lang="en-US"/>
          </a:p>
        </p:txBody>
      </p:sp>
      <p:sp>
        <p:nvSpPr>
          <p:cNvPr id="5" name="Footer Placeholder 4">
            <a:extLst>
              <a:ext uri="{FF2B5EF4-FFF2-40B4-BE49-F238E27FC236}">
                <a16:creationId xmlns:a16="http://schemas.microsoft.com/office/drawing/2014/main" id="{BE9F8EA0-9BCC-437A-ACD8-DEA32625B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42840C-2B66-4429-A537-085C1B587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23DE7-64A7-4EEE-8033-BD46FC01073E}" type="slidenum">
              <a:rPr lang="en-US" smtClean="0"/>
              <a:t>‹#›</a:t>
            </a:fld>
            <a:endParaRPr lang="en-US"/>
          </a:p>
        </p:txBody>
      </p:sp>
    </p:spTree>
    <p:extLst>
      <p:ext uri="{BB962C8B-B14F-4D97-AF65-F5344CB8AC3E}">
        <p14:creationId xmlns:p14="http://schemas.microsoft.com/office/powerpoint/2010/main" val="8917518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750C989-6F46-4BF9-BA62-B63BAC153D9A}"/>
              </a:ext>
            </a:extLst>
          </p:cNvPr>
          <p:cNvSpPr>
            <a:spLocks noGrp="1"/>
          </p:cNvSpPr>
          <p:nvPr>
            <p:ph type="title"/>
          </p:nvPr>
        </p:nvSpPr>
        <p:spPr>
          <a:xfrm>
            <a:off x="838200" y="607792"/>
            <a:ext cx="10515600" cy="840230"/>
          </a:xfrm>
          <a:prstGeom prst="rect">
            <a:avLst/>
          </a:prstGeom>
          <a:noFill/>
        </p:spPr>
        <p:txBody>
          <a:bodyPr wrap="square" lIns="91440" tIns="45720" rIns="91440" bIns="45720">
            <a:spAutoFit/>
          </a:bodyPr>
          <a:lstStyle/>
          <a:p>
            <a:pPr algn="ctr"/>
            <a:r>
              <a:rPr lang="en-US" sz="5400" b="1" dirty="0">
                <a:solidFill>
                  <a:schemeClr val="accent6">
                    <a:lumMod val="75000"/>
                  </a:schemeClr>
                </a:solidFill>
              </a:rPr>
              <a:t>EDU INTERFACE</a:t>
            </a:r>
          </a:p>
        </p:txBody>
      </p:sp>
      <p:sp>
        <p:nvSpPr>
          <p:cNvPr id="8" name="Content Placeholder 7">
            <a:extLst>
              <a:ext uri="{FF2B5EF4-FFF2-40B4-BE49-F238E27FC236}">
                <a16:creationId xmlns:a16="http://schemas.microsoft.com/office/drawing/2014/main" id="{088EC27A-5C5D-44CE-A281-C729B0D3CE45}"/>
              </a:ext>
            </a:extLst>
          </p:cNvPr>
          <p:cNvSpPr>
            <a:spLocks noGrp="1"/>
          </p:cNvSpPr>
          <p:nvPr>
            <p:ph idx="1"/>
          </p:nvPr>
        </p:nvSpPr>
        <p:spPr/>
        <p:txBody>
          <a:bodyPr/>
          <a:lstStyle/>
          <a:p>
            <a:pPr marL="0" indent="0">
              <a:buNone/>
            </a:pPr>
            <a:endParaRPr lang="en-US" dirty="0"/>
          </a:p>
          <a:p>
            <a:pPr marL="0" indent="0">
              <a:buNone/>
            </a:pPr>
            <a:r>
              <a:rPr lang="en-US" dirty="0"/>
              <a:t>Problem Statement: College/University interface for pass out students</a:t>
            </a:r>
          </a:p>
          <a:p>
            <a:pPr marL="0" indent="0">
              <a:buNone/>
            </a:pPr>
            <a:endParaRPr lang="en-US" dirty="0"/>
          </a:p>
          <a:p>
            <a:pPr marL="0" indent="0">
              <a:buNone/>
            </a:pPr>
            <a:r>
              <a:rPr lang="en-US" dirty="0"/>
              <a:t>Team I’d=400 </a:t>
            </a:r>
          </a:p>
        </p:txBody>
      </p:sp>
    </p:spTree>
    <p:extLst>
      <p:ext uri="{BB962C8B-B14F-4D97-AF65-F5344CB8AC3E}">
        <p14:creationId xmlns:p14="http://schemas.microsoft.com/office/powerpoint/2010/main" val="424282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394B-0AE0-4F9E-BF68-F9664BD75B5C}"/>
              </a:ext>
            </a:extLst>
          </p:cNvPr>
          <p:cNvSpPr>
            <a:spLocks noGrp="1"/>
          </p:cNvSpPr>
          <p:nvPr>
            <p:ph type="title"/>
          </p:nvPr>
        </p:nvSpPr>
        <p:spPr>
          <a:xfrm>
            <a:off x="838200" y="365126"/>
            <a:ext cx="10515600" cy="1052858"/>
          </a:xfrm>
        </p:spPr>
        <p:txBody>
          <a:bodyPr>
            <a:normAutofit/>
          </a:bodyPr>
          <a:lstStyle/>
          <a:p>
            <a:pPr algn="ctr"/>
            <a:r>
              <a:rPr lang="en-US" dirty="0">
                <a:solidFill>
                  <a:schemeClr val="accent6">
                    <a:lumMod val="50000"/>
                  </a:schemeClr>
                </a:solidFill>
              </a:rPr>
              <a:t>Methodology to solve problem  </a:t>
            </a:r>
          </a:p>
        </p:txBody>
      </p:sp>
      <p:sp>
        <p:nvSpPr>
          <p:cNvPr id="3" name="Content Placeholder 2">
            <a:extLst>
              <a:ext uri="{FF2B5EF4-FFF2-40B4-BE49-F238E27FC236}">
                <a16:creationId xmlns:a16="http://schemas.microsoft.com/office/drawing/2014/main" id="{77BBA15A-E443-40C7-BF7C-872AFCFF4E43}"/>
              </a:ext>
            </a:extLst>
          </p:cNvPr>
          <p:cNvSpPr>
            <a:spLocks noGrp="1"/>
          </p:cNvSpPr>
          <p:nvPr>
            <p:ph idx="1"/>
          </p:nvPr>
        </p:nvSpPr>
        <p:spPr>
          <a:xfrm>
            <a:off x="838200" y="1577009"/>
            <a:ext cx="10515600" cy="4599954"/>
          </a:xfrm>
        </p:spPr>
        <p:txBody>
          <a:bodyPr>
            <a:normAutofit lnSpcReduction="10000"/>
          </a:bodyPr>
          <a:lstStyle/>
          <a:p>
            <a:pPr marL="0" indent="0" algn="just">
              <a:buNone/>
            </a:pPr>
            <a:r>
              <a:rPr lang="en-US" dirty="0"/>
              <a:t>The site is aimed to provide the interface between the pass-out students who are employed in different cities of the nation and they cannot visit colleges or the University for some certificates, transcripts, mark sheet, duplicate mark sheet and the like. In the foremost step the pass-out student need to register himself on the site and he then need to attach the self-attested documents. After register the admin will activate the account of the user if all the uploaded documents are verified and matches all the constraints. If all are documents are verified and as per the requirements then after that he can make the request of  all the necessary documents and will pay the charge of documents as well as of post service as in form of doorstep delivery. So the long tedious task of waiting in line and multiple visit will be no more in the scenario. </a:t>
            </a:r>
          </a:p>
          <a:p>
            <a:endParaRPr lang="en-US" dirty="0"/>
          </a:p>
        </p:txBody>
      </p:sp>
    </p:spTree>
    <p:extLst>
      <p:ext uri="{BB962C8B-B14F-4D97-AF65-F5344CB8AC3E}">
        <p14:creationId xmlns:p14="http://schemas.microsoft.com/office/powerpoint/2010/main" val="115233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CA5C-0895-49E9-A94B-4E0F7E72DA73}"/>
              </a:ext>
            </a:extLst>
          </p:cNvPr>
          <p:cNvSpPr>
            <a:spLocks noGrp="1"/>
          </p:cNvSpPr>
          <p:nvPr>
            <p:ph type="title"/>
          </p:nvPr>
        </p:nvSpPr>
        <p:spPr>
          <a:xfrm>
            <a:off x="838200" y="365125"/>
            <a:ext cx="10515600" cy="1013101"/>
          </a:xfrm>
        </p:spPr>
        <p:txBody>
          <a:bodyPr/>
          <a:lstStyle/>
          <a:p>
            <a:pPr algn="ctr"/>
            <a:r>
              <a:rPr lang="en-US" dirty="0">
                <a:solidFill>
                  <a:schemeClr val="accent6">
                    <a:lumMod val="50000"/>
                  </a:schemeClr>
                </a:solidFill>
              </a:rPr>
              <a:t>Steps for obtaining documents: </a:t>
            </a:r>
          </a:p>
        </p:txBody>
      </p:sp>
      <p:sp>
        <p:nvSpPr>
          <p:cNvPr id="3" name="Content Placeholder 2">
            <a:extLst>
              <a:ext uri="{FF2B5EF4-FFF2-40B4-BE49-F238E27FC236}">
                <a16:creationId xmlns:a16="http://schemas.microsoft.com/office/drawing/2014/main" id="{98AA1EB4-A25A-485B-8815-E69B57D666E8}"/>
              </a:ext>
            </a:extLst>
          </p:cNvPr>
          <p:cNvSpPr>
            <a:spLocks noGrp="1"/>
          </p:cNvSpPr>
          <p:nvPr>
            <p:ph idx="1"/>
          </p:nvPr>
        </p:nvSpPr>
        <p:spPr>
          <a:xfrm>
            <a:off x="838200" y="1378226"/>
            <a:ext cx="10515600" cy="4798737"/>
          </a:xfrm>
        </p:spPr>
        <p:txBody>
          <a:bodyPr/>
          <a:lstStyle/>
          <a:p>
            <a:pPr marL="0" indent="0">
              <a:buNone/>
            </a:pPr>
            <a:r>
              <a:rPr lang="en-US" dirty="0"/>
              <a:t>1. Applier registers himself on the site. </a:t>
            </a:r>
          </a:p>
          <a:p>
            <a:pPr marL="0" indent="0">
              <a:buNone/>
            </a:pPr>
            <a:r>
              <a:rPr lang="en-US" dirty="0"/>
              <a:t>2. Uploads self-attested documents at the time of registration.  </a:t>
            </a:r>
          </a:p>
          <a:p>
            <a:pPr marL="0" indent="0">
              <a:buNone/>
            </a:pPr>
            <a:r>
              <a:rPr lang="en-US" dirty="0"/>
              <a:t> 3. Admin will validate the user by checking the necessary documents submitted by the applicant. </a:t>
            </a:r>
          </a:p>
          <a:p>
            <a:pPr marL="0" indent="0">
              <a:buNone/>
            </a:pPr>
            <a:r>
              <a:rPr lang="en-US" dirty="0"/>
              <a:t>4. After validating he will activate the account of user. </a:t>
            </a:r>
          </a:p>
          <a:p>
            <a:pPr marL="0" indent="0">
              <a:buNone/>
            </a:pPr>
            <a:r>
              <a:rPr lang="en-US" dirty="0"/>
              <a:t>5. After that applier will request for certificates and the other documents </a:t>
            </a:r>
          </a:p>
          <a:p>
            <a:pPr marL="0" indent="0">
              <a:buNone/>
            </a:pPr>
            <a:r>
              <a:rPr lang="en-US" dirty="0"/>
              <a:t>6. Payment will be proceeded by the applier.</a:t>
            </a:r>
          </a:p>
          <a:p>
            <a:pPr marL="0" indent="0">
              <a:buNone/>
            </a:pPr>
            <a:r>
              <a:rPr lang="en-US" dirty="0"/>
              <a:t>7. Documents will be delivered at the desired address as door step       delivery. </a:t>
            </a:r>
          </a:p>
        </p:txBody>
      </p:sp>
    </p:spTree>
    <p:extLst>
      <p:ext uri="{BB962C8B-B14F-4D97-AF65-F5344CB8AC3E}">
        <p14:creationId xmlns:p14="http://schemas.microsoft.com/office/powerpoint/2010/main" val="39210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91D06-677C-4047-8636-9C1B371C4521}"/>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373972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271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EDU INTERFACE</vt:lpstr>
      <vt:lpstr>Methodology to solve problem  </vt:lpstr>
      <vt:lpstr>Steps for obtaining documents: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ashishmehta4599@gmail.com</dc:creator>
  <cp:lastModifiedBy>ashishmehta4599@gmail.com</cp:lastModifiedBy>
  <cp:revision>4</cp:revision>
  <dcterms:created xsi:type="dcterms:W3CDTF">2018-03-11T07:29:33Z</dcterms:created>
  <dcterms:modified xsi:type="dcterms:W3CDTF">2018-03-11T08:07:21Z</dcterms:modified>
</cp:coreProperties>
</file>