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B33E1-D9BC-B453-4391-2A3CBC64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C4F538-D6C6-4711-94BA-E7DEC9E2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CB3-62C2-4AA2-85B4-35E66A3C0BDA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38B49D-2EE7-92C3-2DB9-CF747199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A6617B-4902-4C3D-DB91-30CCB8D0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9504-526F-4557-B042-6F9DD74A5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5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B88FE-C9A6-DBDD-D63F-C42C584E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A494E-47A2-8BAF-DD1E-7EE24760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69FF7-986B-86FE-63B5-199CDD821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0CB3-62C2-4AA2-85B4-35E66A3C0BDA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A0D9E4-E5E5-7E08-8CE1-D1D0EFA63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7CBD3-F7C8-555A-7BF5-3B0810689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9504-526F-4557-B042-6F9DD74A5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25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E1D86A31-FEB1-56D9-07C9-88B7B211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4838B3-B690-99DE-DAAC-1679C3EEC1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6A5049B-5505-1C65-C0DA-632A5643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D3E17C-18B3-81D0-D0CC-FCE1227413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DB3DEDA-77E0-EEDD-3EC9-C97CA12C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4DB20F-E918-BC6C-FABB-596B5B9164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2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D249D65-5AF1-F3CC-C8A7-D1792A5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B4C8E4-AE4C-CBDE-A818-CBC1CBC577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E46B1A6-EB05-ADEE-7633-A0F98619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A06C71-2A5A-A1E1-63C9-0073656EE9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2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0941501-71B4-4B88-803D-FDB47F79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B29217-B6A6-84FD-7BF0-59353BB6B2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1306788-31F4-AD39-E9D9-E5789325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491760-F280-4E29-EF4E-B0EF4A4B2C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B36DD84-5066-A652-A9B7-8D3DC417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CD6569-C5F6-5D7B-6182-163F4FCDF4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F0A7992-45F6-E921-B31D-0BE17897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E8C768-3935-30F7-188F-0129B54A2F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8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E4339B5-397B-6D16-1C02-24A4608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BF3F0C-7212-CADA-09EF-1E0AD6EB40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95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hanettit@yandex.ru</dc:creator>
  <cp:lastModifiedBy>hanettit@yandex.ru</cp:lastModifiedBy>
  <cp:revision>1</cp:revision>
  <dcterms:created xsi:type="dcterms:W3CDTF">2024-11-13T18:41:40Z</dcterms:created>
  <dcterms:modified xsi:type="dcterms:W3CDTF">2024-11-13T18:41:40Z</dcterms:modified>
</cp:coreProperties>
</file>