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1" r:id="rId6"/>
    <p:sldId id="260" r:id="rId7"/>
    <p:sldId id="262" r:id="rId8"/>
    <p:sldId id="269" r:id="rId9"/>
    <p:sldId id="268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1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6" autoAdjust="0"/>
    <p:restoredTop sz="94650"/>
  </p:normalViewPr>
  <p:slideViewPr>
    <p:cSldViewPr snapToGrid="0">
      <p:cViewPr varScale="1">
        <p:scale>
          <a:sx n="118" d="100"/>
          <a:sy n="118" d="100"/>
        </p:scale>
        <p:origin x="224" y="240"/>
      </p:cViewPr>
      <p:guideLst>
        <p:guide orient="horz" pos="6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0A707-AB3A-5DAE-7927-33CA198E8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41C8FF-04DD-B1CC-F032-A6DAD3D8B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ED56B7-F97D-8A5C-2EBE-2EF81BA4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0D0-A4D3-41E8-8F88-C8AFF2D6E84B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A13993-05FF-C479-E32A-F6493A08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FB82C8-1666-6425-9755-9A5444BF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2020-38D8-41A6-A9A3-24E227896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97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9F6F7-068D-2732-F0F0-78FE1F57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520701-B03F-9F19-ED17-AC9B94891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E4B210-BD0F-C16E-C77E-742AB6E6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0D0-A4D3-41E8-8F88-C8AFF2D6E84B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A55E1E-CC03-263F-694A-32EC8C41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A2DA33-4504-AFF0-1C01-B57106B7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2020-38D8-41A6-A9A3-24E227896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21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542E4DA-4B61-3C27-D874-28C30E44B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148DD1-3766-189B-19AF-7FCFF2627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78591B-122A-FA86-3C9B-DA6D10DC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0D0-A4D3-41E8-8F88-C8AFF2D6E84B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A818D3-03A5-C7B5-4425-9BCBBD28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0383AF-5ED3-3E78-27BE-17F6BE91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2020-38D8-41A6-A9A3-24E227896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93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486CD-3867-D1A6-E657-FBE10A93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8E706-5FBF-EB28-E9E1-3CBC18F1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83BFB8-26A6-55A6-E141-933C8D11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0D0-A4D3-41E8-8F88-C8AFF2D6E84B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05F5D4-EC80-E7F1-2169-E7C90C82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220E5C-0713-06B7-3AF6-34337F8B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2020-38D8-41A6-A9A3-24E227896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36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F106B-2FC9-E544-A564-68FC39EC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63CCC9-7FE1-D012-9D93-B455D7CCE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59DB9B-9C41-52AA-B486-1ABC4B60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0D0-A4D3-41E8-8F88-C8AFF2D6E84B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D3FA01-94DA-E8B8-F4EE-F2707E53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984C22-E010-F688-790D-73A613DF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2020-38D8-41A6-A9A3-24E227896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5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99B93-53FE-0FB9-84B4-71BF1F3D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9538F-BBC1-5F35-2267-7A2A2EA8C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676E77-52A4-B0E2-B0BD-AEA78AD44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2121E3-C91E-7FE1-166C-6169E99A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0D0-A4D3-41E8-8F88-C8AFF2D6E84B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86BABA-B2C9-CDD6-4545-6264E9FF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B7AB3E-4F13-724A-286F-4ADD7B65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2020-38D8-41A6-A9A3-24E227896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53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4734E-5AE9-D038-85F2-1E49DF2E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4292AB-AA26-4782-7116-570BA0CCD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C1D96B-C0FB-220F-5415-2C18C735C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94D38F-BE41-9EE6-B0D0-9CCA5EEEA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D6B88A-AC12-9765-5C43-FF4CB137E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897F60C-5096-E53B-6FFF-2120B6B5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0D0-A4D3-41E8-8F88-C8AFF2D6E84B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21CEAD-4F0D-24BB-0948-34893809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05A9E7-9A8D-ABFC-2FF0-97B34289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2020-38D8-41A6-A9A3-24E227896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8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84C519-DB3C-469F-396A-CE864F7D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0DE1A4D-A0FA-C2BF-8C7F-9250BACD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0D0-A4D3-41E8-8F88-C8AFF2D6E84B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FA22AE-DC9D-E88A-732E-DC3C1D48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EBBA57-E44A-3EE7-3339-1301F7CE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2020-38D8-41A6-A9A3-24E227896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10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83ABB4-0DF6-186B-9774-146973A7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0D0-A4D3-41E8-8F88-C8AFF2D6E84B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284C8E-F49A-4291-63A7-7194E78B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27C4BE-DBF5-BD9E-D4FC-C004782D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2020-38D8-41A6-A9A3-24E227896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74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663D8-C6B2-35E6-68BB-F3E0F28A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F2151A-56A1-822E-9612-EAB808A12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EE7C7A-1AC9-CA40-3BF0-D0F779FD5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F02DB5-5081-9640-BA38-53D33343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0D0-A4D3-41E8-8F88-C8AFF2D6E84B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5D25B6-B2B6-B33B-7CFF-B31E9F34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51F2DB-A1AA-BC60-FEEB-A62431A9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2020-38D8-41A6-A9A3-24E227896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06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02F37-2AF1-2D5F-37CC-F43329C2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C18AC3-369C-85F2-BF7A-C8B9849D0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4219A1-E82D-76FE-09CF-5BE132DB5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7E556A-588F-6995-6252-830867C9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0D0-A4D3-41E8-8F88-C8AFF2D6E84B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0E70A7-C40A-E496-E5FA-CC2BEF6E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3B0052-EB78-090F-B9F4-8EDA668F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2020-38D8-41A6-A9A3-24E227896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11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76F53-E347-641C-A978-690AA0CD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9B2C1E-91EF-4AA4-0966-9F37E98B8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BBF52A-93CA-FACA-1DF5-6170AC795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AE0D0-A4D3-41E8-8F88-C8AFF2D6E84B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82ECBE-A587-99A7-AF19-A1CFCC9B1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581728-FB09-EF97-5C7C-7DC62E0A0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42020-38D8-41A6-A9A3-24E227896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69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mkaGP228/chatter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CEB4D1-D889-510B-6D4D-F2F7C9F807E4}"/>
              </a:ext>
            </a:extLst>
          </p:cNvPr>
          <p:cNvSpPr txBox="1"/>
          <p:nvPr/>
        </p:nvSpPr>
        <p:spPr>
          <a:xfrm>
            <a:off x="835818" y="3059667"/>
            <a:ext cx="490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ExtraLight" panose="00000400000000000000" pitchFamily="50" charset="-52"/>
              </a:rPr>
              <a:t>РАЗРАБОТЧИК </a:t>
            </a:r>
            <a:r>
              <a:rPr lang="ru-RU" b="1" dirty="0">
                <a:latin typeface="Akrobat Bold" panose="00000800000000000000" pitchFamily="50" charset="-52"/>
              </a:rPr>
              <a:t>РОМАН КУЛАКОВ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9F623-AC18-838B-6A03-F597512E117C}"/>
              </a:ext>
            </a:extLst>
          </p:cNvPr>
          <p:cNvSpPr txBox="1"/>
          <p:nvPr/>
        </p:nvSpPr>
        <p:spPr>
          <a:xfrm>
            <a:off x="835818" y="1428749"/>
            <a:ext cx="490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ExtraBold" panose="00000900000000000000" pitchFamily="50" charset="-52"/>
              </a:rPr>
              <a:t>ПРОЕКТ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40F1E-EFB9-EFAE-B7D0-BDDCB6D6054F}"/>
              </a:ext>
            </a:extLst>
          </p:cNvPr>
          <p:cNvSpPr txBox="1"/>
          <p:nvPr/>
        </p:nvSpPr>
        <p:spPr>
          <a:xfrm>
            <a:off x="835818" y="1714499"/>
            <a:ext cx="9486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krobat ExtraBold" panose="00000900000000000000" pitchFamily="50" charset="-52"/>
              </a:rPr>
              <a:t>CHATTER</a:t>
            </a:r>
            <a:endParaRPr lang="ru-RU" sz="6000" dirty="0">
              <a:latin typeface="Akrobat ExtraBold" panose="00000900000000000000" pitchFamily="50" charset="-52"/>
            </a:endParaRPr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F3415A82-D2F9-DA64-8517-088505E5730C}"/>
              </a:ext>
            </a:extLst>
          </p:cNvPr>
          <p:cNvSpPr/>
          <p:nvPr/>
        </p:nvSpPr>
        <p:spPr>
          <a:xfrm>
            <a:off x="7961194" y="2208093"/>
            <a:ext cx="6453545" cy="4649907"/>
          </a:xfrm>
          <a:prstGeom prst="triangle">
            <a:avLst>
              <a:gd name="adj" fmla="val 56709"/>
            </a:avLst>
          </a:prstGeom>
          <a:solidFill>
            <a:srgbClr val="FFD517"/>
          </a:solidFill>
          <a:ln w="38100">
            <a:solidFill>
              <a:srgbClr val="FFD5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FE398AF0-0A9D-1CB7-EAB4-9ED3407F03EB}"/>
              </a:ext>
            </a:extLst>
          </p:cNvPr>
          <p:cNvSpPr/>
          <p:nvPr/>
        </p:nvSpPr>
        <p:spPr>
          <a:xfrm>
            <a:off x="8798944" y="4200619"/>
            <a:ext cx="4701396" cy="2752271"/>
          </a:xfrm>
          <a:prstGeom prst="triangle">
            <a:avLst>
              <a:gd name="adj" fmla="val 46263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Равнобедренный треугольник 1">
            <a:extLst>
              <a:ext uri="{FF2B5EF4-FFF2-40B4-BE49-F238E27FC236}">
                <a16:creationId xmlns:a16="http://schemas.microsoft.com/office/drawing/2014/main" id="{0FEB5A9E-70DD-C1F9-7ECA-E2EBA010763C}"/>
              </a:ext>
            </a:extLst>
          </p:cNvPr>
          <p:cNvSpPr/>
          <p:nvPr/>
        </p:nvSpPr>
        <p:spPr>
          <a:xfrm rot="10800000">
            <a:off x="8170294" y="-389144"/>
            <a:ext cx="2557237" cy="1266371"/>
          </a:xfrm>
          <a:prstGeom prst="triangle">
            <a:avLst>
              <a:gd name="adj" fmla="val 46263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E679A-C5A4-267A-C420-1D8490802EA5}"/>
              </a:ext>
            </a:extLst>
          </p:cNvPr>
          <p:cNvSpPr txBox="1"/>
          <p:nvPr/>
        </p:nvSpPr>
        <p:spPr>
          <a:xfrm>
            <a:off x="835818" y="3429001"/>
            <a:ext cx="560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ExtraLight" panose="00000400000000000000" pitchFamily="50" charset="-52"/>
              </a:rPr>
              <a:t>ПРЕПОДАВАТЕЛЬ </a:t>
            </a:r>
            <a:r>
              <a:rPr lang="ru-RU" b="1" dirty="0">
                <a:latin typeface="Akrobat Bold" panose="00000800000000000000" pitchFamily="50" charset="-52"/>
              </a:rPr>
              <a:t>АЛЕКСЕЙ ВЛАДИМИРОВИЧ АНАТОЛЬЕВ</a:t>
            </a:r>
            <a:endParaRPr lang="en-US" b="1" dirty="0">
              <a:latin typeface="Akrobat Bold" panose="00000800000000000000" pitchFamily="50" charset="-52"/>
            </a:endParaRPr>
          </a:p>
          <a:p>
            <a:endParaRPr lang="en-US" b="1" dirty="0">
              <a:latin typeface="Akrobat Bold" panose="00000800000000000000" pitchFamily="50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B3BC1-E748-A467-4091-980D31CA1FE5}"/>
              </a:ext>
            </a:extLst>
          </p:cNvPr>
          <p:cNvSpPr txBox="1"/>
          <p:nvPr/>
        </p:nvSpPr>
        <p:spPr>
          <a:xfrm>
            <a:off x="835817" y="3982999"/>
            <a:ext cx="490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Bold" panose="00000800000000000000" pitchFamily="50" charset="-52"/>
              </a:rPr>
              <a:t>ДАТА ОБНОВЛЕНИЯ </a:t>
            </a:r>
            <a:r>
              <a:rPr lang="en-US" b="1" dirty="0">
                <a:latin typeface="Akrobat Bold" panose="00000800000000000000" pitchFamily="50" charset="-52"/>
              </a:rPr>
              <a:t>13.04.25</a:t>
            </a:r>
            <a:endParaRPr lang="ru-RU" dirty="0">
              <a:latin typeface="Akrobat Bold" panose="000008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7037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123E0-58EF-6BBB-3341-79288D686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27F119A-0C82-C4B6-BCC5-DC1D3869DF35}"/>
              </a:ext>
            </a:extLst>
          </p:cNvPr>
          <p:cNvSpPr txBox="1"/>
          <p:nvPr/>
        </p:nvSpPr>
        <p:spPr>
          <a:xfrm>
            <a:off x="835813" y="1567980"/>
            <a:ext cx="7454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Bold" panose="00000800000000000000" pitchFamily="50" charset="-52"/>
              </a:rPr>
              <a:t>ССЫЛКА</a:t>
            </a:r>
            <a:r>
              <a:rPr lang="ru-RU" dirty="0">
                <a:latin typeface="Akrobat Black" panose="00000A00000000000000" pitchFamily="50" charset="-52"/>
              </a:rPr>
              <a:t> </a:t>
            </a:r>
            <a:r>
              <a:rPr lang="ru-RU" dirty="0">
                <a:latin typeface="Akrobat Bold" panose="00000800000000000000" pitchFamily="50" charset="-52"/>
              </a:rPr>
              <a:t>НА ПРОЕКТ </a:t>
            </a:r>
            <a:endParaRPr lang="en-US" dirty="0">
              <a:latin typeface="Akrobat Bold" panose="00000800000000000000" pitchFamily="50" charset="-52"/>
            </a:endParaRPr>
          </a:p>
          <a:p>
            <a:r>
              <a:rPr lang="en-US" dirty="0">
                <a:latin typeface="Akrobat Bold" panose="00000800000000000000" pitchFamily="50" charset="-52"/>
                <a:hlinkClick r:id="rId2"/>
              </a:rPr>
              <a:t>https://github.com/RomkaGP228/chatter.git</a:t>
            </a:r>
            <a:endParaRPr lang="ru-RU" dirty="0">
              <a:latin typeface="Akrobat Bold" panose="00000800000000000000" pitchFamily="50" charset="-52"/>
            </a:endParaRPr>
          </a:p>
          <a:p>
            <a:endParaRPr lang="ru-RU" dirty="0">
              <a:latin typeface="Akrobat Black" panose="00000A00000000000000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45D4DE7-F6BF-4640-9E69-7B8DCD19968E}"/>
              </a:ext>
            </a:extLst>
          </p:cNvPr>
          <p:cNvSpPr/>
          <p:nvPr/>
        </p:nvSpPr>
        <p:spPr>
          <a:xfrm>
            <a:off x="0" y="902491"/>
            <a:ext cx="5538651" cy="237830"/>
          </a:xfrm>
          <a:prstGeom prst="rect">
            <a:avLst/>
          </a:prstGeom>
          <a:solidFill>
            <a:srgbClr val="FFD517"/>
          </a:solidFill>
          <a:ln>
            <a:solidFill>
              <a:srgbClr val="FFD5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080D2-215B-F068-6F60-9659A25D379D}"/>
              </a:ext>
            </a:extLst>
          </p:cNvPr>
          <p:cNvSpPr txBox="1"/>
          <p:nvPr/>
        </p:nvSpPr>
        <p:spPr>
          <a:xfrm>
            <a:off x="835815" y="700086"/>
            <a:ext cx="490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Black" panose="00000A00000000000000" pitchFamily="50" charset="-52"/>
              </a:rPr>
              <a:t>ССЫЛКИ И РЕСУРСЫ</a:t>
            </a:r>
          </a:p>
        </p:txBody>
      </p:sp>
    </p:spTree>
    <p:extLst>
      <p:ext uri="{BB962C8B-B14F-4D97-AF65-F5344CB8AC3E}">
        <p14:creationId xmlns:p14="http://schemas.microsoft.com/office/powerpoint/2010/main" val="220845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1626A-25D3-9B40-9943-3FF71EB35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4D2212D-D937-1C02-15C3-D20E91A4817D}"/>
              </a:ext>
            </a:extLst>
          </p:cNvPr>
          <p:cNvSpPr/>
          <p:nvPr/>
        </p:nvSpPr>
        <p:spPr>
          <a:xfrm>
            <a:off x="0" y="902491"/>
            <a:ext cx="5538651" cy="237830"/>
          </a:xfrm>
          <a:prstGeom prst="rect">
            <a:avLst/>
          </a:prstGeom>
          <a:solidFill>
            <a:srgbClr val="FFD517"/>
          </a:solidFill>
          <a:ln>
            <a:solidFill>
              <a:srgbClr val="FFD5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0D9A3-4010-EA00-6D6D-E794FB0A546F}"/>
              </a:ext>
            </a:extLst>
          </p:cNvPr>
          <p:cNvSpPr txBox="1"/>
          <p:nvPr/>
        </p:nvSpPr>
        <p:spPr>
          <a:xfrm>
            <a:off x="835817" y="678655"/>
            <a:ext cx="490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krobat Black" panose="00000A00000000000000" pitchFamily="50" charset="-52"/>
              </a:rPr>
              <a:t>ОПИСАНИЕ ПРОЕКТА, ЦЕЛЬ И ЗАДАЧИ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C17CA-F082-4E19-717E-89AC1CBFB36D}"/>
              </a:ext>
            </a:extLst>
          </p:cNvPr>
          <p:cNvSpPr txBox="1"/>
          <p:nvPr/>
        </p:nvSpPr>
        <p:spPr>
          <a:xfrm>
            <a:off x="835811" y="1508298"/>
            <a:ext cx="1009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Bold" panose="00000800000000000000" pitchFamily="50" charset="-52"/>
              </a:rPr>
              <a:t>Краткое описание проекта: </a:t>
            </a:r>
            <a:r>
              <a:rPr lang="ru-RU" dirty="0">
                <a:latin typeface="Akrobat ExtraLight" panose="00000400000000000000" pitchFamily="50" charset="-52"/>
              </a:rPr>
              <a:t>Создание</a:t>
            </a:r>
            <a:r>
              <a:rPr lang="en-US" dirty="0">
                <a:latin typeface="Akrobat ExtraLight" panose="00000400000000000000" pitchFamily="50" charset="-52"/>
              </a:rPr>
              <a:t> </a:t>
            </a:r>
            <a:r>
              <a:rPr lang="ru-RU" dirty="0">
                <a:latin typeface="Akrobat ExtraLight" panose="00000400000000000000" pitchFamily="50" charset="-52"/>
              </a:rPr>
              <a:t>сайта, с помощью которого можно отслеживать выполнение дедлайнов в собственных проектах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F267A-C053-FDF6-803F-780EB38FBE5F}"/>
              </a:ext>
            </a:extLst>
          </p:cNvPr>
          <p:cNvSpPr txBox="1"/>
          <p:nvPr/>
        </p:nvSpPr>
        <p:spPr>
          <a:xfrm>
            <a:off x="835811" y="2293744"/>
            <a:ext cx="9422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Bold" panose="00000800000000000000" pitchFamily="50" charset="-52"/>
              </a:rPr>
              <a:t>Цель: </a:t>
            </a:r>
            <a:r>
              <a:rPr lang="ru-RU" dirty="0">
                <a:latin typeface="Akrobat ExtraLight" panose="00000400000000000000" pitchFamily="50" charset="-52"/>
              </a:rPr>
              <a:t>Программа помогает пользователю составлять собственные проекты и задачи в них и отслеживать в них прогресс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D1C92-236B-469B-CC53-2B096DE53430}"/>
              </a:ext>
            </a:extLst>
          </p:cNvPr>
          <p:cNvSpPr txBox="1"/>
          <p:nvPr/>
        </p:nvSpPr>
        <p:spPr>
          <a:xfrm>
            <a:off x="835811" y="3021371"/>
            <a:ext cx="95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Bold" panose="00000800000000000000" pitchFamily="50" charset="-52"/>
              </a:rPr>
              <a:t>Задачи: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BF8BB-9251-0300-21A8-20FCBA42ED45}"/>
              </a:ext>
            </a:extLst>
          </p:cNvPr>
          <p:cNvSpPr txBox="1"/>
          <p:nvPr/>
        </p:nvSpPr>
        <p:spPr>
          <a:xfrm>
            <a:off x="1215373" y="3429000"/>
            <a:ext cx="9551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Akrobat Bold" panose="00000800000000000000" pitchFamily="50" charset="-52"/>
              </a:rPr>
              <a:t>Составление проектов и задач: полное отслеживание дедлайнов</a:t>
            </a:r>
            <a:endParaRPr lang="ru-RU" dirty="0">
              <a:latin typeface="Akrobat ExtraLight" panose="00000400000000000000" pitchFamily="50" charset="-52"/>
            </a:endParaRPr>
          </a:p>
          <a:p>
            <a:pPr marL="285750" indent="-285750">
              <a:buFontTx/>
              <a:buChar char="-"/>
            </a:pPr>
            <a:endParaRPr lang="ru-RU" dirty="0">
              <a:latin typeface="Akrobat Bold" panose="00000800000000000000" pitchFamily="50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ECB995-13F0-3D0A-B8FC-415D1A608DEB}"/>
              </a:ext>
            </a:extLst>
          </p:cNvPr>
          <p:cNvSpPr txBox="1"/>
          <p:nvPr/>
        </p:nvSpPr>
        <p:spPr>
          <a:xfrm>
            <a:off x="1215373" y="3977213"/>
            <a:ext cx="955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Bold" panose="00000800000000000000" pitchFamily="50" charset="-52"/>
              </a:rPr>
              <a:t>Ведение дневника: Удобный календарь с пометками в какой день заканчивается дедлайн</a:t>
            </a:r>
          </a:p>
          <a:p>
            <a:pPr marL="285750" indent="-285750">
              <a:buFontTx/>
              <a:buChar char="-"/>
            </a:pPr>
            <a:endParaRPr lang="ru-RU" dirty="0">
              <a:latin typeface="Akrobat Bold" panose="00000800000000000000" pitchFamily="50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41A357-98EF-AC43-2E38-C7D28471A8BC}"/>
              </a:ext>
            </a:extLst>
          </p:cNvPr>
          <p:cNvSpPr txBox="1"/>
          <p:nvPr/>
        </p:nvSpPr>
        <p:spPr>
          <a:xfrm>
            <a:off x="1215373" y="4577378"/>
            <a:ext cx="95512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Akrobat Bold" panose="00000800000000000000" pitchFamily="50" charset="-52"/>
              </a:rPr>
              <a:t>Отслеживание прогресса: Просмотр выполненных задач и уведомления о дедлайнах</a:t>
            </a:r>
            <a:endParaRPr lang="ru-RU" dirty="0">
              <a:latin typeface="Akrobat ExtraLight" panose="00000400000000000000" pitchFamily="50" charset="-52"/>
            </a:endParaRPr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F49B4B7D-E99C-C42E-60B7-8631EBF22B9D}"/>
              </a:ext>
            </a:extLst>
          </p:cNvPr>
          <p:cNvSpPr/>
          <p:nvPr/>
        </p:nvSpPr>
        <p:spPr>
          <a:xfrm rot="5400000">
            <a:off x="904207" y="3626892"/>
            <a:ext cx="190998" cy="154052"/>
          </a:xfrm>
          <a:prstGeom prst="triangle">
            <a:avLst>
              <a:gd name="adj" fmla="val 46263"/>
            </a:avLst>
          </a:prstGeom>
          <a:solidFill>
            <a:srgbClr val="FFD517"/>
          </a:solidFill>
          <a:ln w="38100">
            <a:solidFill>
              <a:srgbClr val="FFD5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A83DE458-A8DC-7BB0-73B4-4B6A94A47FFA}"/>
              </a:ext>
            </a:extLst>
          </p:cNvPr>
          <p:cNvSpPr/>
          <p:nvPr/>
        </p:nvSpPr>
        <p:spPr>
          <a:xfrm rot="5400000">
            <a:off x="904207" y="4180419"/>
            <a:ext cx="190998" cy="154052"/>
          </a:xfrm>
          <a:prstGeom prst="triangle">
            <a:avLst>
              <a:gd name="adj" fmla="val 46263"/>
            </a:avLst>
          </a:prstGeom>
          <a:solidFill>
            <a:srgbClr val="FFD517"/>
          </a:solidFill>
          <a:ln w="38100">
            <a:solidFill>
              <a:srgbClr val="FFD5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095DA5EB-B0C9-2949-2A65-9717CC8ECCA7}"/>
              </a:ext>
            </a:extLst>
          </p:cNvPr>
          <p:cNvSpPr/>
          <p:nvPr/>
        </p:nvSpPr>
        <p:spPr>
          <a:xfrm rot="5400000">
            <a:off x="904207" y="4767050"/>
            <a:ext cx="190998" cy="154052"/>
          </a:xfrm>
          <a:prstGeom prst="triangle">
            <a:avLst>
              <a:gd name="adj" fmla="val 46263"/>
            </a:avLst>
          </a:prstGeom>
          <a:solidFill>
            <a:srgbClr val="FFD517"/>
          </a:solidFill>
          <a:ln w="38100">
            <a:solidFill>
              <a:srgbClr val="FFD5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8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F2290-CD68-9980-4297-1BD5549DF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E5172C5-6232-B7B2-0D2B-08D9E7BDDD36}"/>
              </a:ext>
            </a:extLst>
          </p:cNvPr>
          <p:cNvSpPr/>
          <p:nvPr/>
        </p:nvSpPr>
        <p:spPr>
          <a:xfrm>
            <a:off x="0" y="902491"/>
            <a:ext cx="5538651" cy="237830"/>
          </a:xfrm>
          <a:prstGeom prst="rect">
            <a:avLst/>
          </a:prstGeom>
          <a:solidFill>
            <a:srgbClr val="FFD517"/>
          </a:solidFill>
          <a:ln>
            <a:solidFill>
              <a:srgbClr val="FFD5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1FB0B-4988-795F-2087-EE20CE44B0BB}"/>
              </a:ext>
            </a:extLst>
          </p:cNvPr>
          <p:cNvSpPr txBox="1"/>
          <p:nvPr/>
        </p:nvSpPr>
        <p:spPr>
          <a:xfrm>
            <a:off x="835817" y="678655"/>
            <a:ext cx="490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krobat Black" panose="00000A00000000000000" pitchFamily="50" charset="-52"/>
              </a:rPr>
              <a:t>АРХИТЕКТУРА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EC793-E9D4-524C-EDA5-4563A7FE606C}"/>
              </a:ext>
            </a:extLst>
          </p:cNvPr>
          <p:cNvSpPr txBox="1"/>
          <p:nvPr/>
        </p:nvSpPr>
        <p:spPr>
          <a:xfrm>
            <a:off x="835817" y="1860139"/>
            <a:ext cx="38991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 err="1">
                <a:latin typeface="Akrobat ExtraLight" panose="00000400000000000000" pitchFamily="50" charset="-52"/>
              </a:rPr>
              <a:t>фронтенд</a:t>
            </a:r>
            <a:r>
              <a:rPr lang="ru-RU" dirty="0">
                <a:latin typeface="Akrobat ExtraLight" panose="00000400000000000000" pitchFamily="50" charset="-52"/>
              </a:rPr>
              <a:t> отвечает за пользовательский интерфейс и взаимодействие с пользователем. Он включает в себя графический интерфейс, созданный с использованием </a:t>
            </a:r>
            <a:r>
              <a:rPr lang="en-US" dirty="0">
                <a:latin typeface="Akrobat ExtraLight" panose="00000400000000000000" pitchFamily="50" charset="-52"/>
              </a:rPr>
              <a:t>html </a:t>
            </a:r>
            <a:r>
              <a:rPr lang="ru-RU" dirty="0">
                <a:latin typeface="Akrobat ExtraLight" panose="00000400000000000000" pitchFamily="50" charset="-52"/>
              </a:rPr>
              <a:t>и </a:t>
            </a:r>
            <a:r>
              <a:rPr lang="en-US" dirty="0" err="1">
                <a:latin typeface="Akrobat ExtraLight" panose="00000400000000000000" pitchFamily="50" charset="-52"/>
              </a:rPr>
              <a:t>css</a:t>
            </a:r>
            <a:endParaRPr lang="ru-RU" dirty="0">
              <a:latin typeface="Akrobat ExtraLight" panose="00000400000000000000" pitchFamily="50" charset="-52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>
                <a:latin typeface="Akrobat ExtraLight" panose="00000400000000000000" pitchFamily="50" charset="-52"/>
              </a:rPr>
              <a:t>бэкенд получает запрос, обрабатывает его и возвращает ответ пользователю.</a:t>
            </a:r>
          </a:p>
          <a:p>
            <a:endParaRPr lang="ru-RU" dirty="0">
              <a:latin typeface="Akrobat ExtraLight" panose="00000400000000000000" pitchFamily="50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BFC4E-D924-45AE-8E52-A102FD7A7B2C}"/>
              </a:ext>
            </a:extLst>
          </p:cNvPr>
          <p:cNvSpPr txBox="1"/>
          <p:nvPr/>
        </p:nvSpPr>
        <p:spPr>
          <a:xfrm>
            <a:off x="5977169" y="1461134"/>
            <a:ext cx="436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SemiBold" panose="00000700000000000000" pitchFamily="50" charset="-52"/>
              </a:rPr>
              <a:t>Используемые библиотеки: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F22064-3729-1A6B-CE02-608DE2C20A39}"/>
              </a:ext>
            </a:extLst>
          </p:cNvPr>
          <p:cNvSpPr txBox="1"/>
          <p:nvPr/>
        </p:nvSpPr>
        <p:spPr>
          <a:xfrm>
            <a:off x="835817" y="4866818"/>
            <a:ext cx="596979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SemiBold" panose="00000700000000000000" pitchFamily="50" charset="-52"/>
              </a:rPr>
              <a:t>Примененные</a:t>
            </a:r>
            <a:r>
              <a:rPr lang="ru-RU" dirty="0">
                <a:latin typeface="Akrobat Bold" panose="00000800000000000000" pitchFamily="50" charset="-52"/>
              </a:rPr>
              <a:t> </a:t>
            </a:r>
            <a:r>
              <a:rPr lang="ru-RU" sz="2000" dirty="0">
                <a:latin typeface="Akrobat SemiBold" panose="00000700000000000000" pitchFamily="50" charset="-52"/>
              </a:rPr>
              <a:t>технологии:</a:t>
            </a:r>
            <a:r>
              <a:rPr lang="ru-RU" dirty="0">
                <a:latin typeface="Akrobat Bold" panose="00000800000000000000" pitchFamily="50" charset="-52"/>
              </a:rPr>
              <a:t> </a:t>
            </a:r>
            <a:r>
              <a:rPr lang="ru-RU" dirty="0">
                <a:latin typeface="Akrobat ExtraLight" panose="00000400000000000000" pitchFamily="50" charset="-52"/>
              </a:rPr>
              <a:t>встроенные библиотеки </a:t>
            </a:r>
            <a:r>
              <a:rPr lang="en-US" dirty="0">
                <a:latin typeface="Akrobat ExtraLight" panose="00000400000000000000" pitchFamily="50" charset="-52"/>
              </a:rPr>
              <a:t>Python, </a:t>
            </a:r>
            <a:r>
              <a:rPr lang="ru-RU" dirty="0">
                <a:latin typeface="Akrobat ExtraLight" panose="00000400000000000000" pitchFamily="50" charset="-52"/>
              </a:rPr>
              <a:t>внешние библиотеки </a:t>
            </a:r>
            <a:r>
              <a:rPr lang="en-US" dirty="0">
                <a:latin typeface="Akrobat ExtraLight" panose="00000400000000000000" pitchFamily="50" charset="-52"/>
              </a:rPr>
              <a:t>Python, HTML, CSS, SQL</a:t>
            </a:r>
            <a:endParaRPr lang="ru-RU" dirty="0">
              <a:latin typeface="Akrobat ExtraLight" panose="00000400000000000000" pitchFamily="50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89D22-5E2B-B731-E744-77415F4034C9}"/>
              </a:ext>
            </a:extLst>
          </p:cNvPr>
          <p:cNvSpPr txBox="1"/>
          <p:nvPr/>
        </p:nvSpPr>
        <p:spPr>
          <a:xfrm>
            <a:off x="835817" y="1458430"/>
            <a:ext cx="38991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SemiBold" panose="00000700000000000000" pitchFamily="50" charset="-52"/>
              </a:rPr>
              <a:t>Модульная структура: </a:t>
            </a:r>
          </a:p>
          <a:p>
            <a:endParaRPr lang="ru-RU" dirty="0">
              <a:latin typeface="Akrobat ExtraLight" panose="00000400000000000000" pitchFamily="50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FC0C6-CCEA-4BF6-E052-01DAC8E9D62E}"/>
              </a:ext>
            </a:extLst>
          </p:cNvPr>
          <p:cNvSpPr txBox="1"/>
          <p:nvPr/>
        </p:nvSpPr>
        <p:spPr>
          <a:xfrm>
            <a:off x="5743574" y="1934313"/>
            <a:ext cx="4361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krobat ExtraLight" panose="00000400000000000000" pitchFamily="50" charset="-52"/>
              </a:rPr>
              <a:t>Flask – </a:t>
            </a:r>
            <a:r>
              <a:rPr lang="ru-RU" dirty="0">
                <a:latin typeface="Akrobat ExtraLight" panose="00000400000000000000" pitchFamily="50" charset="-52"/>
              </a:rPr>
              <a:t>для работы с веб интерфейсом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Akrobat ExtraLight" panose="00000400000000000000" pitchFamily="50" charset="-52"/>
              </a:rPr>
              <a:t>Sqlalchemy</a:t>
            </a:r>
            <a:r>
              <a:rPr lang="ru-RU" dirty="0">
                <a:latin typeface="Akrobat ExtraLight" panose="00000400000000000000" pitchFamily="50" charset="-52"/>
              </a:rPr>
              <a:t> – для работы с </a:t>
            </a:r>
            <a:r>
              <a:rPr lang="en-US" dirty="0" err="1">
                <a:latin typeface="Akrobat ExtraLight" panose="00000400000000000000" pitchFamily="50" charset="-52"/>
              </a:rPr>
              <a:t>sql</a:t>
            </a:r>
            <a:endParaRPr lang="en-US" dirty="0">
              <a:latin typeface="Akrobat ExtraLight" panose="00000400000000000000" pitchFamily="50" charset="-52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Akrobat ExtraLight" panose="00000400000000000000" pitchFamily="50" charset="-52"/>
              </a:rPr>
              <a:t>Wtforms</a:t>
            </a:r>
            <a:r>
              <a:rPr lang="en-US" dirty="0">
                <a:latin typeface="Akrobat ExtraLight" panose="00000400000000000000" pitchFamily="50" charset="-52"/>
              </a:rPr>
              <a:t> – </a:t>
            </a:r>
            <a:r>
              <a:rPr lang="ru-RU" dirty="0">
                <a:latin typeface="Akrobat ExtraLight" panose="00000400000000000000" pitchFamily="50" charset="-52"/>
              </a:rPr>
              <a:t>для работы с формами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Akrobat ExtraLight" panose="00000400000000000000" pitchFamily="50" charset="-52"/>
              </a:rPr>
              <a:t>Flask_login</a:t>
            </a:r>
            <a:r>
              <a:rPr lang="en-US" dirty="0">
                <a:latin typeface="Akrobat ExtraLight" panose="00000400000000000000" pitchFamily="50" charset="-52"/>
              </a:rPr>
              <a:t> - </a:t>
            </a:r>
            <a:r>
              <a:rPr lang="ru-RU" dirty="0">
                <a:latin typeface="Akrobat ExtraLight" panose="00000400000000000000" pitchFamily="50" charset="-52"/>
              </a:rPr>
              <a:t>для работы с формами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Akrobat ExtraLight" panose="00000400000000000000" pitchFamily="50" charset="-52"/>
              </a:rPr>
              <a:t>Os</a:t>
            </a:r>
            <a:r>
              <a:rPr lang="en-US" dirty="0">
                <a:latin typeface="Akrobat ExtraLight" panose="00000400000000000000" pitchFamily="50" charset="-52"/>
              </a:rPr>
              <a:t> – </a:t>
            </a:r>
            <a:r>
              <a:rPr lang="ru-RU" dirty="0">
                <a:latin typeface="Akrobat ExtraLight" panose="00000400000000000000" pitchFamily="50" charset="-52"/>
              </a:rPr>
              <a:t>для работы с файлами системы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krobat ExtraLight" panose="00000400000000000000" pitchFamily="50" charset="-52"/>
              </a:rPr>
              <a:t>Datetime - </a:t>
            </a:r>
            <a:r>
              <a:rPr lang="ru-RU" dirty="0">
                <a:latin typeface="Akrobat ExtraLight" panose="00000400000000000000" pitchFamily="50" charset="-52"/>
              </a:rPr>
              <a:t>для работы с датами</a:t>
            </a:r>
          </a:p>
        </p:txBody>
      </p:sp>
    </p:spTree>
    <p:extLst>
      <p:ext uri="{BB962C8B-B14F-4D97-AF65-F5344CB8AC3E}">
        <p14:creationId xmlns:p14="http://schemas.microsoft.com/office/powerpoint/2010/main" val="101441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3AB33-2759-6C26-76E3-4234A0648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E4B79A8-D3E6-AE4A-9555-C4DA7C57599D}"/>
              </a:ext>
            </a:extLst>
          </p:cNvPr>
          <p:cNvSpPr/>
          <p:nvPr/>
        </p:nvSpPr>
        <p:spPr>
          <a:xfrm>
            <a:off x="0" y="902491"/>
            <a:ext cx="5538651" cy="237830"/>
          </a:xfrm>
          <a:prstGeom prst="rect">
            <a:avLst/>
          </a:prstGeom>
          <a:solidFill>
            <a:srgbClr val="FFD517"/>
          </a:solidFill>
          <a:ln>
            <a:solidFill>
              <a:srgbClr val="FFD5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961C6-1EB0-4FAD-06ED-E47B488F612E}"/>
              </a:ext>
            </a:extLst>
          </p:cNvPr>
          <p:cNvSpPr txBox="1"/>
          <p:nvPr/>
        </p:nvSpPr>
        <p:spPr>
          <a:xfrm>
            <a:off x="835817" y="678655"/>
            <a:ext cx="490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krobat Black" panose="00000A00000000000000" pitchFamily="50" charset="-52"/>
              </a:rPr>
              <a:t>СТРУКТУРА</a:t>
            </a:r>
            <a:r>
              <a:rPr lang="ru-RU" dirty="0">
                <a:latin typeface="Akrobat Black" panose="00000A00000000000000" pitchFamily="50" charset="-52"/>
              </a:rPr>
              <a:t> </a:t>
            </a:r>
            <a:r>
              <a:rPr lang="ru-RU" sz="2400" dirty="0">
                <a:latin typeface="Akrobat Black" panose="00000A00000000000000" pitchFamily="50" charset="-52"/>
              </a:rPr>
              <a:t>ПРОЕКТА</a:t>
            </a: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B047A698-AF42-B59E-7927-A4CBAACC23F8}"/>
              </a:ext>
            </a:extLst>
          </p:cNvPr>
          <p:cNvSpPr/>
          <p:nvPr/>
        </p:nvSpPr>
        <p:spPr>
          <a:xfrm>
            <a:off x="8833448" y="2576690"/>
            <a:ext cx="3899140" cy="4384828"/>
          </a:xfrm>
          <a:prstGeom prst="triangle">
            <a:avLst>
              <a:gd name="adj" fmla="val 66093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BB0BF166-7D11-C0B5-1E9C-E06D9907F39A}"/>
              </a:ext>
            </a:extLst>
          </p:cNvPr>
          <p:cNvSpPr/>
          <p:nvPr/>
        </p:nvSpPr>
        <p:spPr>
          <a:xfrm>
            <a:off x="10360325" y="4583220"/>
            <a:ext cx="2179607" cy="2651354"/>
          </a:xfrm>
          <a:prstGeom prst="triangle">
            <a:avLst>
              <a:gd name="adj" fmla="val 65208"/>
            </a:avLst>
          </a:prstGeom>
          <a:solidFill>
            <a:srgbClr val="FFD517"/>
          </a:solidFill>
          <a:ln w="38100">
            <a:solidFill>
              <a:srgbClr val="FFD5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31D38-6FBA-A501-6BAE-2372FB1AE346}"/>
              </a:ext>
            </a:extLst>
          </p:cNvPr>
          <p:cNvSpPr txBox="1"/>
          <p:nvPr/>
        </p:nvSpPr>
        <p:spPr>
          <a:xfrm>
            <a:off x="835817" y="1140320"/>
            <a:ext cx="35402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>
                <a:latin typeface="Akrobat ExtraLight" panose="00000400000000000000" pitchFamily="50" charset="-52"/>
              </a:rPr>
              <a:t>chatter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.</a:t>
            </a:r>
            <a:r>
              <a:rPr lang="en" sz="1400" dirty="0" err="1">
                <a:latin typeface="Akrobat ExtraLight" panose="00000400000000000000" pitchFamily="50" charset="-52"/>
              </a:rPr>
              <a:t>gitignore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.idea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data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  </a:t>
            </a:r>
            <a:r>
              <a:rPr lang="en" sz="1400" dirty="0" err="1">
                <a:latin typeface="Akrobat ExtraLight" panose="00000400000000000000" pitchFamily="50" charset="-52"/>
              </a:rPr>
              <a:t>db_session.py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</a:t>
            </a:r>
            <a:r>
              <a:rPr lang="en" sz="1400" dirty="0" err="1">
                <a:latin typeface="Akrobat ExtraLight" panose="00000400000000000000" pitchFamily="50" charset="-52"/>
              </a:rPr>
              <a:t>projects.py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</a:t>
            </a:r>
            <a:r>
              <a:rPr lang="en" sz="1400" dirty="0" err="1">
                <a:latin typeface="Akrobat ExtraLight" panose="00000400000000000000" pitchFamily="50" charset="-52"/>
              </a:rPr>
              <a:t>users.py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</a:t>
            </a:r>
            <a:r>
              <a:rPr lang="en" sz="1400" dirty="0" err="1">
                <a:latin typeface="Akrobat ExtraLight" panose="00000400000000000000" pitchFamily="50" charset="-52"/>
              </a:rPr>
              <a:t>all_models.py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__</a:t>
            </a:r>
            <a:r>
              <a:rPr lang="en" sz="1400" dirty="0" err="1">
                <a:latin typeface="Akrobat ExtraLight" panose="00000400000000000000" pitchFamily="50" charset="-52"/>
              </a:rPr>
              <a:t>pycache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  db_session.cpython-312.pyc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    projects.cpython-312.pyc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    users.cpython-312.pyc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    all_models.cpython-312.pyc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files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  </a:t>
            </a:r>
            <a:r>
              <a:rPr lang="en" sz="1400" dirty="0" err="1">
                <a:latin typeface="Akrobat ExtraLight" panose="00000400000000000000" pitchFamily="50" charset="-52"/>
              </a:rPr>
              <a:t>data.txt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forms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  </a:t>
            </a:r>
            <a:r>
              <a:rPr lang="en" sz="1400" dirty="0" err="1">
                <a:latin typeface="Akrobat ExtraLight" panose="00000400000000000000" pitchFamily="50" charset="-52"/>
              </a:rPr>
              <a:t>project.py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</a:t>
            </a:r>
            <a:r>
              <a:rPr lang="en" sz="1400" dirty="0" err="1">
                <a:latin typeface="Akrobat ExtraLight" panose="00000400000000000000" pitchFamily="50" charset="-52"/>
              </a:rPr>
              <a:t>user.py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__</a:t>
            </a:r>
            <a:r>
              <a:rPr lang="en" sz="1400" dirty="0" err="1">
                <a:latin typeface="Akrobat ExtraLight" panose="00000400000000000000" pitchFamily="50" charset="-52"/>
              </a:rPr>
              <a:t>pycache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  project.cpython-312.pyc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    user.cpython-312.pyc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</a:t>
            </a:r>
            <a:r>
              <a:rPr lang="en" sz="1400" dirty="0" err="1">
                <a:latin typeface="Akrobat ExtraLight" panose="00000400000000000000" pitchFamily="50" charset="-52"/>
              </a:rPr>
              <a:t>main.py</a:t>
            </a:r>
            <a:endParaRPr lang="en" sz="1400" dirty="0">
              <a:latin typeface="Akrobat ExtraLight" panose="00000400000000000000" pitchFamily="50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F0C7C-96AA-B2E1-D793-58595FCAFCE1}"/>
              </a:ext>
            </a:extLst>
          </p:cNvPr>
          <p:cNvSpPr txBox="1"/>
          <p:nvPr/>
        </p:nvSpPr>
        <p:spPr>
          <a:xfrm>
            <a:off x="3811051" y="1140319"/>
            <a:ext cx="638991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/>
              <a:t> static</a:t>
            </a:r>
          </a:p>
          <a:p>
            <a:r>
              <a:rPr lang="en" sz="1400" dirty="0"/>
              <a:t>    </a:t>
            </a:r>
            <a:r>
              <a:rPr lang="en" sz="1400" dirty="0" err="1"/>
              <a:t>css</a:t>
            </a:r>
            <a:endParaRPr lang="en" sz="1400" dirty="0"/>
          </a:p>
          <a:p>
            <a:r>
              <a:rPr lang="en" sz="1400" dirty="0"/>
              <a:t>      </a:t>
            </a:r>
            <a:r>
              <a:rPr lang="en" sz="1400" dirty="0" err="1"/>
              <a:t>style_account.css</a:t>
            </a:r>
            <a:endParaRPr lang="en" sz="1400" dirty="0"/>
          </a:p>
          <a:p>
            <a:r>
              <a:rPr lang="en" sz="1400" dirty="0"/>
              <a:t>      </a:t>
            </a:r>
            <a:r>
              <a:rPr lang="en" sz="1400" dirty="0" err="1"/>
              <a:t>style_base.css</a:t>
            </a:r>
            <a:endParaRPr lang="en" sz="1400" dirty="0"/>
          </a:p>
          <a:p>
            <a:r>
              <a:rPr lang="en" sz="1400" dirty="0"/>
              <a:t>      </a:t>
            </a:r>
            <a:r>
              <a:rPr lang="en" sz="1400" dirty="0" err="1"/>
              <a:t>style_index.css</a:t>
            </a:r>
            <a:endParaRPr lang="en" sz="1400" dirty="0"/>
          </a:p>
          <a:p>
            <a:r>
              <a:rPr lang="en" sz="1400" dirty="0"/>
              <a:t>      </a:t>
            </a:r>
            <a:r>
              <a:rPr lang="en" sz="1400" dirty="0" err="1"/>
              <a:t>style_projects.css</a:t>
            </a:r>
            <a:endParaRPr lang="en" sz="1400" dirty="0"/>
          </a:p>
          <a:p>
            <a:r>
              <a:rPr lang="en" sz="1400" dirty="0"/>
              <a:t>  templates</a:t>
            </a:r>
          </a:p>
          <a:p>
            <a:r>
              <a:rPr lang="en" sz="1400" dirty="0"/>
              <a:t>    </a:t>
            </a:r>
            <a:r>
              <a:rPr lang="en" sz="1400" dirty="0" err="1"/>
              <a:t>account.html</a:t>
            </a:r>
            <a:endParaRPr lang="en" sz="1400" dirty="0"/>
          </a:p>
          <a:p>
            <a:r>
              <a:rPr lang="en" sz="1400" dirty="0"/>
              <a:t>    </a:t>
            </a:r>
            <a:r>
              <a:rPr lang="en" sz="1400" dirty="0" err="1"/>
              <a:t>base.html</a:t>
            </a:r>
            <a:endParaRPr lang="en" sz="1400" dirty="0"/>
          </a:p>
          <a:p>
            <a:r>
              <a:rPr lang="en" sz="1400" dirty="0"/>
              <a:t>    </a:t>
            </a:r>
            <a:r>
              <a:rPr lang="en" sz="1400" dirty="0" err="1"/>
              <a:t>index.html</a:t>
            </a:r>
            <a:endParaRPr lang="en" sz="1400" dirty="0"/>
          </a:p>
          <a:p>
            <a:r>
              <a:rPr lang="en" sz="1400" dirty="0"/>
              <a:t>    </a:t>
            </a:r>
            <a:r>
              <a:rPr lang="en" sz="1400" dirty="0" err="1"/>
              <a:t>login.html</a:t>
            </a:r>
            <a:endParaRPr lang="en" sz="1400" dirty="0"/>
          </a:p>
          <a:p>
            <a:r>
              <a:rPr lang="en" sz="1400" dirty="0"/>
              <a:t>    </a:t>
            </a:r>
            <a:r>
              <a:rPr lang="en" sz="1400" dirty="0" err="1"/>
              <a:t>projects.html</a:t>
            </a:r>
            <a:endParaRPr lang="en" sz="1400" dirty="0"/>
          </a:p>
          <a:p>
            <a:r>
              <a:rPr lang="en" sz="1400" dirty="0"/>
              <a:t>    </a:t>
            </a:r>
            <a:r>
              <a:rPr lang="en" sz="1400" dirty="0" err="1"/>
              <a:t>register.html</a:t>
            </a:r>
            <a:endParaRPr lang="en" sz="1400" dirty="0"/>
          </a:p>
          <a:p>
            <a:r>
              <a:rPr lang="en" sz="1400" dirty="0">
                <a:latin typeface="Akrobat ExtraLight" panose="00000400000000000000" pitchFamily="50" charset="-52"/>
              </a:rPr>
              <a:t> materials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  </a:t>
            </a:r>
            <a:r>
              <a:rPr lang="en" sz="1400" dirty="0" err="1">
                <a:latin typeface="Akrobat ExtraLight" panose="00000400000000000000" pitchFamily="50" charset="-52"/>
              </a:rPr>
              <a:t>tecnical_spetification.md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</a:t>
            </a:r>
            <a:r>
              <a:rPr lang="en" sz="1400" dirty="0" err="1">
                <a:latin typeface="Akrobat ExtraLight" panose="00000400000000000000" pitchFamily="50" charset="-52"/>
              </a:rPr>
              <a:t>README.md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</a:t>
            </a:r>
            <a:r>
              <a:rPr lang="en" sz="1400" dirty="0" err="1">
                <a:latin typeface="Akrobat ExtraLight" panose="00000400000000000000" pitchFamily="50" charset="-52"/>
              </a:rPr>
              <a:t>requirements.txt</a:t>
            </a:r>
            <a:endParaRPr lang="ru-RU" sz="1400" dirty="0">
              <a:latin typeface="Akrobat ExtraLight" panose="000004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9448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3BCDE-190B-CA7C-DE55-339AD28DF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8B594D04-244A-E865-6426-AA3AF541FD30}"/>
              </a:ext>
            </a:extLst>
          </p:cNvPr>
          <p:cNvSpPr/>
          <p:nvPr/>
        </p:nvSpPr>
        <p:spPr>
          <a:xfrm>
            <a:off x="0" y="902491"/>
            <a:ext cx="5538651" cy="237830"/>
          </a:xfrm>
          <a:prstGeom prst="rect">
            <a:avLst/>
          </a:prstGeom>
          <a:solidFill>
            <a:srgbClr val="FFD517"/>
          </a:solidFill>
          <a:ln>
            <a:solidFill>
              <a:srgbClr val="FFD5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90048-0089-D493-FEF9-9A73B6EF7567}"/>
              </a:ext>
            </a:extLst>
          </p:cNvPr>
          <p:cNvSpPr txBox="1"/>
          <p:nvPr/>
        </p:nvSpPr>
        <p:spPr>
          <a:xfrm>
            <a:off x="704724" y="669543"/>
            <a:ext cx="731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Akrobat Black" panose="00000A00000000000000" pitchFamily="50" charset="-52"/>
              </a:rPr>
              <a:t>ИНТЕРФЕЙС: ГЛАВНОЕ ОКНО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58C45-E3C2-3730-0E37-7A00C219CC8B}"/>
              </a:ext>
            </a:extLst>
          </p:cNvPr>
          <p:cNvSpPr txBox="1"/>
          <p:nvPr/>
        </p:nvSpPr>
        <p:spPr>
          <a:xfrm>
            <a:off x="6709171" y="2379421"/>
            <a:ext cx="420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SemiBold" panose="00000700000000000000" pitchFamily="50" charset="-52"/>
              </a:rPr>
              <a:t>Слайд в процессе проработки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2425F5-FF92-DB04-0E03-195EAA097320}"/>
              </a:ext>
            </a:extLst>
          </p:cNvPr>
          <p:cNvSpPr txBox="1"/>
          <p:nvPr/>
        </p:nvSpPr>
        <p:spPr>
          <a:xfrm>
            <a:off x="6709171" y="4231353"/>
            <a:ext cx="420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SemiBold" panose="00000700000000000000" pitchFamily="50" charset="-52"/>
              </a:rPr>
              <a:t>Слайд в процессе проработки</a:t>
            </a:r>
          </a:p>
        </p:txBody>
      </p:sp>
      <p:sp>
        <p:nvSpPr>
          <p:cNvPr id="32" name="Выноска: линия 31">
            <a:extLst>
              <a:ext uri="{FF2B5EF4-FFF2-40B4-BE49-F238E27FC236}">
                <a16:creationId xmlns:a16="http://schemas.microsoft.com/office/drawing/2014/main" id="{52CBA302-7805-3033-82BF-E28B907A8A99}"/>
              </a:ext>
            </a:extLst>
          </p:cNvPr>
          <p:cNvSpPr/>
          <p:nvPr/>
        </p:nvSpPr>
        <p:spPr>
          <a:xfrm>
            <a:off x="6534149" y="2379421"/>
            <a:ext cx="4552950" cy="791277"/>
          </a:xfrm>
          <a:custGeom>
            <a:avLst/>
            <a:gdLst>
              <a:gd name="connsiteX0" fmla="*/ 0 w 4552950"/>
              <a:gd name="connsiteY0" fmla="*/ 0 h 791277"/>
              <a:gd name="connsiteX1" fmla="*/ 569119 w 4552950"/>
              <a:gd name="connsiteY1" fmla="*/ 0 h 791277"/>
              <a:gd name="connsiteX2" fmla="*/ 1047178 w 4552950"/>
              <a:gd name="connsiteY2" fmla="*/ 0 h 791277"/>
              <a:gd name="connsiteX3" fmla="*/ 1525238 w 4552950"/>
              <a:gd name="connsiteY3" fmla="*/ 0 h 791277"/>
              <a:gd name="connsiteX4" fmla="*/ 2185416 w 4552950"/>
              <a:gd name="connsiteY4" fmla="*/ 0 h 791277"/>
              <a:gd name="connsiteX5" fmla="*/ 2709005 w 4552950"/>
              <a:gd name="connsiteY5" fmla="*/ 0 h 791277"/>
              <a:gd name="connsiteX6" fmla="*/ 3323654 w 4552950"/>
              <a:gd name="connsiteY6" fmla="*/ 0 h 791277"/>
              <a:gd name="connsiteX7" fmla="*/ 3847243 w 4552950"/>
              <a:gd name="connsiteY7" fmla="*/ 0 h 791277"/>
              <a:gd name="connsiteX8" fmla="*/ 4552950 w 4552950"/>
              <a:gd name="connsiteY8" fmla="*/ 0 h 791277"/>
              <a:gd name="connsiteX9" fmla="*/ 4552950 w 4552950"/>
              <a:gd name="connsiteY9" fmla="*/ 403551 h 791277"/>
              <a:gd name="connsiteX10" fmla="*/ 4552950 w 4552950"/>
              <a:gd name="connsiteY10" fmla="*/ 791277 h 791277"/>
              <a:gd name="connsiteX11" fmla="*/ 4029361 w 4552950"/>
              <a:gd name="connsiteY11" fmla="*/ 791277 h 791277"/>
              <a:gd name="connsiteX12" fmla="*/ 3369183 w 4552950"/>
              <a:gd name="connsiteY12" fmla="*/ 791277 h 791277"/>
              <a:gd name="connsiteX13" fmla="*/ 2891123 w 4552950"/>
              <a:gd name="connsiteY13" fmla="*/ 791277 h 791277"/>
              <a:gd name="connsiteX14" fmla="*/ 2230946 w 4552950"/>
              <a:gd name="connsiteY14" fmla="*/ 791277 h 791277"/>
              <a:gd name="connsiteX15" fmla="*/ 1798415 w 4552950"/>
              <a:gd name="connsiteY15" fmla="*/ 791277 h 791277"/>
              <a:gd name="connsiteX16" fmla="*/ 1229297 w 4552950"/>
              <a:gd name="connsiteY16" fmla="*/ 791277 h 791277"/>
              <a:gd name="connsiteX17" fmla="*/ 614648 w 4552950"/>
              <a:gd name="connsiteY17" fmla="*/ 791277 h 791277"/>
              <a:gd name="connsiteX18" fmla="*/ 0 w 4552950"/>
              <a:gd name="connsiteY18" fmla="*/ 791277 h 791277"/>
              <a:gd name="connsiteX19" fmla="*/ 0 w 4552950"/>
              <a:gd name="connsiteY19" fmla="*/ 419377 h 791277"/>
              <a:gd name="connsiteX20" fmla="*/ 0 w 4552950"/>
              <a:gd name="connsiteY20" fmla="*/ 0 h 791277"/>
              <a:gd name="connsiteX0" fmla="*/ -379397 w 4552950"/>
              <a:gd name="connsiteY0" fmla="*/ 148364 h 791277"/>
              <a:gd name="connsiteX1" fmla="*/ -951259 w 4552950"/>
              <a:gd name="connsiteY1" fmla="*/ 102875 h 791277"/>
              <a:gd name="connsiteX2" fmla="*/ -1477372 w 4552950"/>
              <a:gd name="connsiteY2" fmla="*/ 61024 h 791277"/>
              <a:gd name="connsiteX3" fmla="*/ -1911987 w 4552950"/>
              <a:gd name="connsiteY3" fmla="*/ 26452 h 791277"/>
              <a:gd name="connsiteX4" fmla="*/ -2438100 w 4552950"/>
              <a:gd name="connsiteY4" fmla="*/ -15398 h 791277"/>
              <a:gd name="connsiteX5" fmla="*/ -2964213 w 4552950"/>
              <a:gd name="connsiteY5" fmla="*/ -57249 h 791277"/>
              <a:gd name="connsiteX6" fmla="*/ -3627573 w 4552950"/>
              <a:gd name="connsiteY6" fmla="*/ -110016 h 791277"/>
              <a:gd name="connsiteX7" fmla="*/ -4062188 w 4552950"/>
              <a:gd name="connsiteY7" fmla="*/ -144588 h 791277"/>
              <a:gd name="connsiteX8" fmla="*/ -4954293 w 4552950"/>
              <a:gd name="connsiteY8" fmla="*/ -215552 h 79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2950" h="791277" fill="none" extrusionOk="0">
                <a:moveTo>
                  <a:pt x="0" y="0"/>
                </a:moveTo>
                <a:cubicBezTo>
                  <a:pt x="281747" y="-30370"/>
                  <a:pt x="452785" y="19551"/>
                  <a:pt x="569119" y="0"/>
                </a:cubicBezTo>
                <a:cubicBezTo>
                  <a:pt x="685453" y="-19551"/>
                  <a:pt x="841967" y="4532"/>
                  <a:pt x="1047178" y="0"/>
                </a:cubicBezTo>
                <a:cubicBezTo>
                  <a:pt x="1252389" y="-4532"/>
                  <a:pt x="1320588" y="31519"/>
                  <a:pt x="1525238" y="0"/>
                </a:cubicBezTo>
                <a:cubicBezTo>
                  <a:pt x="1729888" y="-31519"/>
                  <a:pt x="1979896" y="77345"/>
                  <a:pt x="2185416" y="0"/>
                </a:cubicBezTo>
                <a:cubicBezTo>
                  <a:pt x="2390936" y="-77345"/>
                  <a:pt x="2556898" y="18786"/>
                  <a:pt x="2709005" y="0"/>
                </a:cubicBezTo>
                <a:cubicBezTo>
                  <a:pt x="2861112" y="-18786"/>
                  <a:pt x="3069325" y="33128"/>
                  <a:pt x="3323654" y="0"/>
                </a:cubicBezTo>
                <a:cubicBezTo>
                  <a:pt x="3577983" y="-33128"/>
                  <a:pt x="3603597" y="60568"/>
                  <a:pt x="3847243" y="0"/>
                </a:cubicBezTo>
                <a:cubicBezTo>
                  <a:pt x="4090889" y="-60568"/>
                  <a:pt x="4201891" y="73123"/>
                  <a:pt x="4552950" y="0"/>
                </a:cubicBezTo>
                <a:cubicBezTo>
                  <a:pt x="4586307" y="150383"/>
                  <a:pt x="4511789" y="258536"/>
                  <a:pt x="4552950" y="403551"/>
                </a:cubicBezTo>
                <a:cubicBezTo>
                  <a:pt x="4594111" y="548566"/>
                  <a:pt x="4530185" y="647297"/>
                  <a:pt x="4552950" y="791277"/>
                </a:cubicBezTo>
                <a:cubicBezTo>
                  <a:pt x="4381325" y="824796"/>
                  <a:pt x="4201266" y="746129"/>
                  <a:pt x="4029361" y="791277"/>
                </a:cubicBezTo>
                <a:cubicBezTo>
                  <a:pt x="3857456" y="836425"/>
                  <a:pt x="3692210" y="776382"/>
                  <a:pt x="3369183" y="791277"/>
                </a:cubicBezTo>
                <a:cubicBezTo>
                  <a:pt x="3046156" y="806172"/>
                  <a:pt x="3043977" y="760495"/>
                  <a:pt x="2891123" y="791277"/>
                </a:cubicBezTo>
                <a:cubicBezTo>
                  <a:pt x="2738269" y="822059"/>
                  <a:pt x="2551047" y="774003"/>
                  <a:pt x="2230946" y="791277"/>
                </a:cubicBezTo>
                <a:cubicBezTo>
                  <a:pt x="1910845" y="808551"/>
                  <a:pt x="1972341" y="751822"/>
                  <a:pt x="1798415" y="791277"/>
                </a:cubicBezTo>
                <a:cubicBezTo>
                  <a:pt x="1624489" y="830732"/>
                  <a:pt x="1408740" y="784913"/>
                  <a:pt x="1229297" y="791277"/>
                </a:cubicBezTo>
                <a:cubicBezTo>
                  <a:pt x="1049854" y="797641"/>
                  <a:pt x="891156" y="769679"/>
                  <a:pt x="614648" y="791277"/>
                </a:cubicBezTo>
                <a:cubicBezTo>
                  <a:pt x="338140" y="812875"/>
                  <a:pt x="141682" y="728663"/>
                  <a:pt x="0" y="791277"/>
                </a:cubicBezTo>
                <a:cubicBezTo>
                  <a:pt x="-11149" y="665002"/>
                  <a:pt x="24615" y="600263"/>
                  <a:pt x="0" y="419377"/>
                </a:cubicBezTo>
                <a:cubicBezTo>
                  <a:pt x="-24615" y="238491"/>
                  <a:pt x="36124" y="199434"/>
                  <a:pt x="0" y="0"/>
                </a:cubicBezTo>
                <a:close/>
              </a:path>
              <a:path w="4552950" h="791277" fill="none" extrusionOk="0">
                <a:moveTo>
                  <a:pt x="-379397" y="148364"/>
                </a:moveTo>
                <a:cubicBezTo>
                  <a:pt x="-658844" y="193278"/>
                  <a:pt x="-703383" y="115596"/>
                  <a:pt x="-951259" y="102875"/>
                </a:cubicBezTo>
                <a:cubicBezTo>
                  <a:pt x="-1199135" y="90153"/>
                  <a:pt x="-1212880" y="26066"/>
                  <a:pt x="-1477372" y="61024"/>
                </a:cubicBezTo>
                <a:cubicBezTo>
                  <a:pt x="-1741864" y="95982"/>
                  <a:pt x="-1807714" y="25818"/>
                  <a:pt x="-1911987" y="26452"/>
                </a:cubicBezTo>
                <a:cubicBezTo>
                  <a:pt x="-2016260" y="27086"/>
                  <a:pt x="-2264672" y="-28490"/>
                  <a:pt x="-2438100" y="-15398"/>
                </a:cubicBezTo>
                <a:cubicBezTo>
                  <a:pt x="-2611528" y="-2307"/>
                  <a:pt x="-2830478" y="-80651"/>
                  <a:pt x="-2964213" y="-57249"/>
                </a:cubicBezTo>
                <a:cubicBezTo>
                  <a:pt x="-3097948" y="-33847"/>
                  <a:pt x="-3417159" y="-157078"/>
                  <a:pt x="-3627573" y="-110016"/>
                </a:cubicBezTo>
                <a:cubicBezTo>
                  <a:pt x="-3837987" y="-62955"/>
                  <a:pt x="-3886881" y="-176356"/>
                  <a:pt x="-4062188" y="-144588"/>
                </a:cubicBezTo>
                <a:cubicBezTo>
                  <a:pt x="-4237495" y="-112820"/>
                  <a:pt x="-4612771" y="-282004"/>
                  <a:pt x="-4954293" y="-215552"/>
                </a:cubicBezTo>
              </a:path>
              <a:path w="4552950" h="791277" stroke="0" extrusionOk="0">
                <a:moveTo>
                  <a:pt x="0" y="0"/>
                </a:moveTo>
                <a:cubicBezTo>
                  <a:pt x="108491" y="-17593"/>
                  <a:pt x="277905" y="34538"/>
                  <a:pt x="432530" y="0"/>
                </a:cubicBezTo>
                <a:cubicBezTo>
                  <a:pt x="587155" y="-34538"/>
                  <a:pt x="695842" y="25117"/>
                  <a:pt x="956120" y="0"/>
                </a:cubicBezTo>
                <a:cubicBezTo>
                  <a:pt x="1216398" y="-25117"/>
                  <a:pt x="1281025" y="54449"/>
                  <a:pt x="1525238" y="0"/>
                </a:cubicBezTo>
                <a:cubicBezTo>
                  <a:pt x="1769451" y="-54449"/>
                  <a:pt x="1922607" y="4743"/>
                  <a:pt x="2048828" y="0"/>
                </a:cubicBezTo>
                <a:cubicBezTo>
                  <a:pt x="2175049" y="-4743"/>
                  <a:pt x="2520585" y="34244"/>
                  <a:pt x="2663476" y="0"/>
                </a:cubicBezTo>
                <a:cubicBezTo>
                  <a:pt x="2806367" y="-34244"/>
                  <a:pt x="2931173" y="45772"/>
                  <a:pt x="3096006" y="0"/>
                </a:cubicBezTo>
                <a:cubicBezTo>
                  <a:pt x="3260839" y="-45772"/>
                  <a:pt x="3496931" y="18943"/>
                  <a:pt x="3710654" y="0"/>
                </a:cubicBezTo>
                <a:cubicBezTo>
                  <a:pt x="3924377" y="-18943"/>
                  <a:pt x="4350053" y="30363"/>
                  <a:pt x="4552950" y="0"/>
                </a:cubicBezTo>
                <a:cubicBezTo>
                  <a:pt x="4553635" y="172382"/>
                  <a:pt x="4505447" y="249026"/>
                  <a:pt x="4552950" y="411464"/>
                </a:cubicBezTo>
                <a:cubicBezTo>
                  <a:pt x="4600453" y="573902"/>
                  <a:pt x="4551171" y="710695"/>
                  <a:pt x="4552950" y="791277"/>
                </a:cubicBezTo>
                <a:cubicBezTo>
                  <a:pt x="4326452" y="798021"/>
                  <a:pt x="4199113" y="760485"/>
                  <a:pt x="4074890" y="791277"/>
                </a:cubicBezTo>
                <a:cubicBezTo>
                  <a:pt x="3950667" y="822069"/>
                  <a:pt x="3825271" y="790205"/>
                  <a:pt x="3642360" y="791277"/>
                </a:cubicBezTo>
                <a:cubicBezTo>
                  <a:pt x="3459449" y="792349"/>
                  <a:pt x="3283391" y="786968"/>
                  <a:pt x="3073241" y="791277"/>
                </a:cubicBezTo>
                <a:cubicBezTo>
                  <a:pt x="2863091" y="795586"/>
                  <a:pt x="2774436" y="775988"/>
                  <a:pt x="2640711" y="791277"/>
                </a:cubicBezTo>
                <a:cubicBezTo>
                  <a:pt x="2506986" y="806566"/>
                  <a:pt x="2209997" y="757348"/>
                  <a:pt x="2026063" y="791277"/>
                </a:cubicBezTo>
                <a:cubicBezTo>
                  <a:pt x="1842129" y="825206"/>
                  <a:pt x="1667684" y="759734"/>
                  <a:pt x="1548003" y="791277"/>
                </a:cubicBezTo>
                <a:cubicBezTo>
                  <a:pt x="1428322" y="822820"/>
                  <a:pt x="1107793" y="746655"/>
                  <a:pt x="933355" y="791277"/>
                </a:cubicBezTo>
                <a:cubicBezTo>
                  <a:pt x="758917" y="835899"/>
                  <a:pt x="380237" y="684590"/>
                  <a:pt x="0" y="791277"/>
                </a:cubicBezTo>
                <a:cubicBezTo>
                  <a:pt x="-24731" y="685052"/>
                  <a:pt x="39456" y="559373"/>
                  <a:pt x="0" y="395639"/>
                </a:cubicBezTo>
                <a:cubicBezTo>
                  <a:pt x="-39456" y="231905"/>
                  <a:pt x="1586" y="90241"/>
                  <a:pt x="0" y="0"/>
                </a:cubicBezTo>
                <a:close/>
              </a:path>
              <a:path w="4552950" h="791277" fill="none" stroke="0" extrusionOk="0">
                <a:moveTo>
                  <a:pt x="-379397" y="148364"/>
                </a:moveTo>
                <a:cubicBezTo>
                  <a:pt x="-490211" y="145102"/>
                  <a:pt x="-693809" y="81313"/>
                  <a:pt x="-814012" y="113792"/>
                </a:cubicBezTo>
                <a:cubicBezTo>
                  <a:pt x="-934215" y="146271"/>
                  <a:pt x="-1235699" y="57659"/>
                  <a:pt x="-1385874" y="68302"/>
                </a:cubicBezTo>
                <a:cubicBezTo>
                  <a:pt x="-1536049" y="78945"/>
                  <a:pt x="-1740292" y="-29484"/>
                  <a:pt x="-2003485" y="19174"/>
                </a:cubicBezTo>
                <a:cubicBezTo>
                  <a:pt x="-2266678" y="67831"/>
                  <a:pt x="-2313941" y="-76232"/>
                  <a:pt x="-2621096" y="-29955"/>
                </a:cubicBezTo>
                <a:cubicBezTo>
                  <a:pt x="-2928251" y="16322"/>
                  <a:pt x="-3061435" y="-125359"/>
                  <a:pt x="-3238707" y="-79084"/>
                </a:cubicBezTo>
                <a:cubicBezTo>
                  <a:pt x="-3415979" y="-32808"/>
                  <a:pt x="-3658311" y="-129927"/>
                  <a:pt x="-3810569" y="-124573"/>
                </a:cubicBezTo>
                <a:cubicBezTo>
                  <a:pt x="-3962827" y="-119220"/>
                  <a:pt x="-4136735" y="-163327"/>
                  <a:pt x="-4382431" y="-170063"/>
                </a:cubicBezTo>
                <a:cubicBezTo>
                  <a:pt x="-4628127" y="-176799"/>
                  <a:pt x="-4668605" y="-256669"/>
                  <a:pt x="-4954293" y="-215552"/>
                </a:cubicBezTo>
              </a:path>
            </a:pathLst>
          </a:custGeom>
          <a:ln w="73025" cap="rnd">
            <a:prstDash val="sysDot"/>
            <a:tailEnd type="triangle"/>
            <a:extLst>
              <a:ext uri="{C807C97D-BFC1-408E-A445-0C87EB9F89A2}">
                <ask:lineSketchStyleProps xmlns:ask="http://schemas.microsoft.com/office/drawing/2018/sketchyshapes" sd="1325200815">
                  <a:prstGeom prst="borderCallout1">
                    <a:avLst>
                      <a:gd name="adj1" fmla="val 18750"/>
                      <a:gd name="adj2" fmla="val -8333"/>
                      <a:gd name="adj3" fmla="val -27241"/>
                      <a:gd name="adj4" fmla="val -10881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Выноска: линия 32">
            <a:extLst>
              <a:ext uri="{FF2B5EF4-FFF2-40B4-BE49-F238E27FC236}">
                <a16:creationId xmlns:a16="http://schemas.microsoft.com/office/drawing/2014/main" id="{9A39C07B-AEC5-A0DD-361C-FF60B2769A39}"/>
              </a:ext>
            </a:extLst>
          </p:cNvPr>
          <p:cNvSpPr/>
          <p:nvPr/>
        </p:nvSpPr>
        <p:spPr>
          <a:xfrm>
            <a:off x="6534149" y="4122166"/>
            <a:ext cx="4552950" cy="791277"/>
          </a:xfrm>
          <a:custGeom>
            <a:avLst/>
            <a:gdLst>
              <a:gd name="connsiteX0" fmla="*/ 0 w 4552950"/>
              <a:gd name="connsiteY0" fmla="*/ 0 h 791277"/>
              <a:gd name="connsiteX1" fmla="*/ 569119 w 4552950"/>
              <a:gd name="connsiteY1" fmla="*/ 0 h 791277"/>
              <a:gd name="connsiteX2" fmla="*/ 1047178 w 4552950"/>
              <a:gd name="connsiteY2" fmla="*/ 0 h 791277"/>
              <a:gd name="connsiteX3" fmla="*/ 1525238 w 4552950"/>
              <a:gd name="connsiteY3" fmla="*/ 0 h 791277"/>
              <a:gd name="connsiteX4" fmla="*/ 2185416 w 4552950"/>
              <a:gd name="connsiteY4" fmla="*/ 0 h 791277"/>
              <a:gd name="connsiteX5" fmla="*/ 2709005 w 4552950"/>
              <a:gd name="connsiteY5" fmla="*/ 0 h 791277"/>
              <a:gd name="connsiteX6" fmla="*/ 3323654 w 4552950"/>
              <a:gd name="connsiteY6" fmla="*/ 0 h 791277"/>
              <a:gd name="connsiteX7" fmla="*/ 3847243 w 4552950"/>
              <a:gd name="connsiteY7" fmla="*/ 0 h 791277"/>
              <a:gd name="connsiteX8" fmla="*/ 4552950 w 4552950"/>
              <a:gd name="connsiteY8" fmla="*/ 0 h 791277"/>
              <a:gd name="connsiteX9" fmla="*/ 4552950 w 4552950"/>
              <a:gd name="connsiteY9" fmla="*/ 403551 h 791277"/>
              <a:gd name="connsiteX10" fmla="*/ 4552950 w 4552950"/>
              <a:gd name="connsiteY10" fmla="*/ 791277 h 791277"/>
              <a:gd name="connsiteX11" fmla="*/ 4029361 w 4552950"/>
              <a:gd name="connsiteY11" fmla="*/ 791277 h 791277"/>
              <a:gd name="connsiteX12" fmla="*/ 3369183 w 4552950"/>
              <a:gd name="connsiteY12" fmla="*/ 791277 h 791277"/>
              <a:gd name="connsiteX13" fmla="*/ 2891123 w 4552950"/>
              <a:gd name="connsiteY13" fmla="*/ 791277 h 791277"/>
              <a:gd name="connsiteX14" fmla="*/ 2230946 w 4552950"/>
              <a:gd name="connsiteY14" fmla="*/ 791277 h 791277"/>
              <a:gd name="connsiteX15" fmla="*/ 1798415 w 4552950"/>
              <a:gd name="connsiteY15" fmla="*/ 791277 h 791277"/>
              <a:gd name="connsiteX16" fmla="*/ 1229297 w 4552950"/>
              <a:gd name="connsiteY16" fmla="*/ 791277 h 791277"/>
              <a:gd name="connsiteX17" fmla="*/ 614648 w 4552950"/>
              <a:gd name="connsiteY17" fmla="*/ 791277 h 791277"/>
              <a:gd name="connsiteX18" fmla="*/ 0 w 4552950"/>
              <a:gd name="connsiteY18" fmla="*/ 791277 h 791277"/>
              <a:gd name="connsiteX19" fmla="*/ 0 w 4552950"/>
              <a:gd name="connsiteY19" fmla="*/ 419377 h 791277"/>
              <a:gd name="connsiteX20" fmla="*/ 0 w 4552950"/>
              <a:gd name="connsiteY20" fmla="*/ 0 h 791277"/>
              <a:gd name="connsiteX0" fmla="*/ -379397 w 4552950"/>
              <a:gd name="connsiteY0" fmla="*/ 148364 h 791277"/>
              <a:gd name="connsiteX1" fmla="*/ -1048528 w 4552950"/>
              <a:gd name="connsiteY1" fmla="*/ 322319 h 791277"/>
              <a:gd name="connsiteX2" fmla="*/ -1462481 w 4552950"/>
              <a:gd name="connsiteY2" fmla="*/ 429935 h 791277"/>
              <a:gd name="connsiteX3" fmla="*/ -1978506 w 4552950"/>
              <a:gd name="connsiteY3" fmla="*/ 564087 h 791277"/>
              <a:gd name="connsiteX4" fmla="*/ -2494530 w 4552950"/>
              <a:gd name="connsiteY4" fmla="*/ 698238 h 791277"/>
              <a:gd name="connsiteX5" fmla="*/ -3163661 w 4552950"/>
              <a:gd name="connsiteY5" fmla="*/ 872193 h 791277"/>
              <a:gd name="connsiteX6" fmla="*/ -3577615 w 4552950"/>
              <a:gd name="connsiteY6" fmla="*/ 979809 h 791277"/>
              <a:gd name="connsiteX7" fmla="*/ -4093639 w 4552950"/>
              <a:gd name="connsiteY7" fmla="*/ 1113961 h 791277"/>
              <a:gd name="connsiteX8" fmla="*/ -4762770 w 4552950"/>
              <a:gd name="connsiteY8" fmla="*/ 1287915 h 791277"/>
              <a:gd name="connsiteX9" fmla="*/ -5482936 w 4552950"/>
              <a:gd name="connsiteY9" fmla="*/ 1475138 h 79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52950" h="791277" fill="none" extrusionOk="0">
                <a:moveTo>
                  <a:pt x="0" y="0"/>
                </a:moveTo>
                <a:cubicBezTo>
                  <a:pt x="281747" y="-30370"/>
                  <a:pt x="452785" y="19551"/>
                  <a:pt x="569119" y="0"/>
                </a:cubicBezTo>
                <a:cubicBezTo>
                  <a:pt x="685453" y="-19551"/>
                  <a:pt x="841967" y="4532"/>
                  <a:pt x="1047178" y="0"/>
                </a:cubicBezTo>
                <a:cubicBezTo>
                  <a:pt x="1252389" y="-4532"/>
                  <a:pt x="1320588" y="31519"/>
                  <a:pt x="1525238" y="0"/>
                </a:cubicBezTo>
                <a:cubicBezTo>
                  <a:pt x="1729888" y="-31519"/>
                  <a:pt x="1979896" y="77345"/>
                  <a:pt x="2185416" y="0"/>
                </a:cubicBezTo>
                <a:cubicBezTo>
                  <a:pt x="2390936" y="-77345"/>
                  <a:pt x="2556898" y="18786"/>
                  <a:pt x="2709005" y="0"/>
                </a:cubicBezTo>
                <a:cubicBezTo>
                  <a:pt x="2861112" y="-18786"/>
                  <a:pt x="3069325" y="33128"/>
                  <a:pt x="3323654" y="0"/>
                </a:cubicBezTo>
                <a:cubicBezTo>
                  <a:pt x="3577983" y="-33128"/>
                  <a:pt x="3603597" y="60568"/>
                  <a:pt x="3847243" y="0"/>
                </a:cubicBezTo>
                <a:cubicBezTo>
                  <a:pt x="4090889" y="-60568"/>
                  <a:pt x="4201891" y="73123"/>
                  <a:pt x="4552950" y="0"/>
                </a:cubicBezTo>
                <a:cubicBezTo>
                  <a:pt x="4586307" y="150383"/>
                  <a:pt x="4511789" y="258536"/>
                  <a:pt x="4552950" y="403551"/>
                </a:cubicBezTo>
                <a:cubicBezTo>
                  <a:pt x="4594111" y="548566"/>
                  <a:pt x="4530185" y="647297"/>
                  <a:pt x="4552950" y="791277"/>
                </a:cubicBezTo>
                <a:cubicBezTo>
                  <a:pt x="4381325" y="824796"/>
                  <a:pt x="4201266" y="746129"/>
                  <a:pt x="4029361" y="791277"/>
                </a:cubicBezTo>
                <a:cubicBezTo>
                  <a:pt x="3857456" y="836425"/>
                  <a:pt x="3692210" y="776382"/>
                  <a:pt x="3369183" y="791277"/>
                </a:cubicBezTo>
                <a:cubicBezTo>
                  <a:pt x="3046156" y="806172"/>
                  <a:pt x="3043977" y="760495"/>
                  <a:pt x="2891123" y="791277"/>
                </a:cubicBezTo>
                <a:cubicBezTo>
                  <a:pt x="2738269" y="822059"/>
                  <a:pt x="2551047" y="774003"/>
                  <a:pt x="2230946" y="791277"/>
                </a:cubicBezTo>
                <a:cubicBezTo>
                  <a:pt x="1910845" y="808551"/>
                  <a:pt x="1972341" y="751822"/>
                  <a:pt x="1798415" y="791277"/>
                </a:cubicBezTo>
                <a:cubicBezTo>
                  <a:pt x="1624489" y="830732"/>
                  <a:pt x="1408740" y="784913"/>
                  <a:pt x="1229297" y="791277"/>
                </a:cubicBezTo>
                <a:cubicBezTo>
                  <a:pt x="1049854" y="797641"/>
                  <a:pt x="891156" y="769679"/>
                  <a:pt x="614648" y="791277"/>
                </a:cubicBezTo>
                <a:cubicBezTo>
                  <a:pt x="338140" y="812875"/>
                  <a:pt x="141682" y="728663"/>
                  <a:pt x="0" y="791277"/>
                </a:cubicBezTo>
                <a:cubicBezTo>
                  <a:pt x="-11149" y="665002"/>
                  <a:pt x="24615" y="600263"/>
                  <a:pt x="0" y="419377"/>
                </a:cubicBezTo>
                <a:cubicBezTo>
                  <a:pt x="-24615" y="238491"/>
                  <a:pt x="36124" y="199434"/>
                  <a:pt x="0" y="0"/>
                </a:cubicBezTo>
                <a:close/>
              </a:path>
              <a:path w="4552950" h="791277" fill="none" extrusionOk="0">
                <a:moveTo>
                  <a:pt x="-379397" y="148364"/>
                </a:moveTo>
                <a:cubicBezTo>
                  <a:pt x="-614607" y="214375"/>
                  <a:pt x="-902393" y="222595"/>
                  <a:pt x="-1048528" y="322319"/>
                </a:cubicBezTo>
                <a:cubicBezTo>
                  <a:pt x="-1194663" y="422043"/>
                  <a:pt x="-1319049" y="370540"/>
                  <a:pt x="-1462481" y="429935"/>
                </a:cubicBezTo>
                <a:cubicBezTo>
                  <a:pt x="-1605913" y="489330"/>
                  <a:pt x="-1788614" y="455330"/>
                  <a:pt x="-1978506" y="564087"/>
                </a:cubicBezTo>
                <a:cubicBezTo>
                  <a:pt x="-2168398" y="672843"/>
                  <a:pt x="-2293962" y="639890"/>
                  <a:pt x="-2494530" y="698238"/>
                </a:cubicBezTo>
                <a:cubicBezTo>
                  <a:pt x="-2695097" y="756586"/>
                  <a:pt x="-3035112" y="762968"/>
                  <a:pt x="-3163661" y="872193"/>
                </a:cubicBezTo>
                <a:cubicBezTo>
                  <a:pt x="-3292210" y="981418"/>
                  <a:pt x="-3411954" y="902034"/>
                  <a:pt x="-3577615" y="979809"/>
                </a:cubicBezTo>
                <a:cubicBezTo>
                  <a:pt x="-3743276" y="1057584"/>
                  <a:pt x="-3897816" y="1004066"/>
                  <a:pt x="-4093639" y="1113961"/>
                </a:cubicBezTo>
                <a:cubicBezTo>
                  <a:pt x="-4289462" y="1223855"/>
                  <a:pt x="-4539164" y="1200131"/>
                  <a:pt x="-4762770" y="1287915"/>
                </a:cubicBezTo>
                <a:cubicBezTo>
                  <a:pt x="-4986376" y="1375699"/>
                  <a:pt x="-5232007" y="1374603"/>
                  <a:pt x="-5482936" y="1475138"/>
                </a:cubicBezTo>
              </a:path>
              <a:path w="4552950" h="791277" stroke="0" extrusionOk="0">
                <a:moveTo>
                  <a:pt x="0" y="0"/>
                </a:moveTo>
                <a:cubicBezTo>
                  <a:pt x="108491" y="-17593"/>
                  <a:pt x="277905" y="34538"/>
                  <a:pt x="432530" y="0"/>
                </a:cubicBezTo>
                <a:cubicBezTo>
                  <a:pt x="587155" y="-34538"/>
                  <a:pt x="695842" y="25117"/>
                  <a:pt x="956120" y="0"/>
                </a:cubicBezTo>
                <a:cubicBezTo>
                  <a:pt x="1216398" y="-25117"/>
                  <a:pt x="1281025" y="54449"/>
                  <a:pt x="1525238" y="0"/>
                </a:cubicBezTo>
                <a:cubicBezTo>
                  <a:pt x="1769451" y="-54449"/>
                  <a:pt x="1922607" y="4743"/>
                  <a:pt x="2048828" y="0"/>
                </a:cubicBezTo>
                <a:cubicBezTo>
                  <a:pt x="2175049" y="-4743"/>
                  <a:pt x="2520585" y="34244"/>
                  <a:pt x="2663476" y="0"/>
                </a:cubicBezTo>
                <a:cubicBezTo>
                  <a:pt x="2806367" y="-34244"/>
                  <a:pt x="2931173" y="45772"/>
                  <a:pt x="3096006" y="0"/>
                </a:cubicBezTo>
                <a:cubicBezTo>
                  <a:pt x="3260839" y="-45772"/>
                  <a:pt x="3496931" y="18943"/>
                  <a:pt x="3710654" y="0"/>
                </a:cubicBezTo>
                <a:cubicBezTo>
                  <a:pt x="3924377" y="-18943"/>
                  <a:pt x="4350053" y="30363"/>
                  <a:pt x="4552950" y="0"/>
                </a:cubicBezTo>
                <a:cubicBezTo>
                  <a:pt x="4553635" y="172382"/>
                  <a:pt x="4505447" y="249026"/>
                  <a:pt x="4552950" y="411464"/>
                </a:cubicBezTo>
                <a:cubicBezTo>
                  <a:pt x="4600453" y="573902"/>
                  <a:pt x="4551171" y="710695"/>
                  <a:pt x="4552950" y="791277"/>
                </a:cubicBezTo>
                <a:cubicBezTo>
                  <a:pt x="4326452" y="798021"/>
                  <a:pt x="4199113" y="760485"/>
                  <a:pt x="4074890" y="791277"/>
                </a:cubicBezTo>
                <a:cubicBezTo>
                  <a:pt x="3950667" y="822069"/>
                  <a:pt x="3825271" y="790205"/>
                  <a:pt x="3642360" y="791277"/>
                </a:cubicBezTo>
                <a:cubicBezTo>
                  <a:pt x="3459449" y="792349"/>
                  <a:pt x="3283391" y="786968"/>
                  <a:pt x="3073241" y="791277"/>
                </a:cubicBezTo>
                <a:cubicBezTo>
                  <a:pt x="2863091" y="795586"/>
                  <a:pt x="2774436" y="775988"/>
                  <a:pt x="2640711" y="791277"/>
                </a:cubicBezTo>
                <a:cubicBezTo>
                  <a:pt x="2506986" y="806566"/>
                  <a:pt x="2209997" y="757348"/>
                  <a:pt x="2026063" y="791277"/>
                </a:cubicBezTo>
                <a:cubicBezTo>
                  <a:pt x="1842129" y="825206"/>
                  <a:pt x="1667684" y="759734"/>
                  <a:pt x="1548003" y="791277"/>
                </a:cubicBezTo>
                <a:cubicBezTo>
                  <a:pt x="1428322" y="822820"/>
                  <a:pt x="1107793" y="746655"/>
                  <a:pt x="933355" y="791277"/>
                </a:cubicBezTo>
                <a:cubicBezTo>
                  <a:pt x="758917" y="835899"/>
                  <a:pt x="380237" y="684590"/>
                  <a:pt x="0" y="791277"/>
                </a:cubicBezTo>
                <a:cubicBezTo>
                  <a:pt x="-24731" y="685052"/>
                  <a:pt x="39456" y="559373"/>
                  <a:pt x="0" y="395639"/>
                </a:cubicBezTo>
                <a:cubicBezTo>
                  <a:pt x="-39456" y="231905"/>
                  <a:pt x="1586" y="90241"/>
                  <a:pt x="0" y="0"/>
                </a:cubicBezTo>
                <a:close/>
              </a:path>
              <a:path w="4552950" h="791277" fill="none" stroke="0" extrusionOk="0">
                <a:moveTo>
                  <a:pt x="-379397" y="148364"/>
                </a:moveTo>
                <a:cubicBezTo>
                  <a:pt x="-526072" y="218239"/>
                  <a:pt x="-657083" y="207374"/>
                  <a:pt x="-793351" y="255980"/>
                </a:cubicBezTo>
                <a:cubicBezTo>
                  <a:pt x="-929619" y="304586"/>
                  <a:pt x="-1121864" y="272446"/>
                  <a:pt x="-1360411" y="403399"/>
                </a:cubicBezTo>
                <a:cubicBezTo>
                  <a:pt x="-1598958" y="534352"/>
                  <a:pt x="-1761662" y="490272"/>
                  <a:pt x="-1978506" y="564087"/>
                </a:cubicBezTo>
                <a:cubicBezTo>
                  <a:pt x="-2195350" y="637902"/>
                  <a:pt x="-2476650" y="644197"/>
                  <a:pt x="-2596601" y="724774"/>
                </a:cubicBezTo>
                <a:cubicBezTo>
                  <a:pt x="-2716552" y="805351"/>
                  <a:pt x="-3078044" y="771779"/>
                  <a:pt x="-3214696" y="885461"/>
                </a:cubicBezTo>
                <a:cubicBezTo>
                  <a:pt x="-3351348" y="999143"/>
                  <a:pt x="-3597495" y="968486"/>
                  <a:pt x="-3781756" y="1032880"/>
                </a:cubicBezTo>
                <a:cubicBezTo>
                  <a:pt x="-3966017" y="1097274"/>
                  <a:pt x="-4230503" y="1121897"/>
                  <a:pt x="-4348816" y="1180299"/>
                </a:cubicBezTo>
                <a:cubicBezTo>
                  <a:pt x="-4467129" y="1238701"/>
                  <a:pt x="-4575238" y="1193270"/>
                  <a:pt x="-4762770" y="1287915"/>
                </a:cubicBezTo>
                <a:cubicBezTo>
                  <a:pt x="-4950302" y="1382561"/>
                  <a:pt x="-5145914" y="1355873"/>
                  <a:pt x="-5482936" y="1475138"/>
                </a:cubicBezTo>
              </a:path>
            </a:pathLst>
          </a:custGeom>
          <a:ln w="73025" cap="rnd">
            <a:prstDash val="sysDot"/>
            <a:tailEnd type="triangle"/>
            <a:extLst>
              <a:ext uri="{C807C97D-BFC1-408E-A445-0C87EB9F89A2}">
                <ask:lineSketchStyleProps xmlns:ask="http://schemas.microsoft.com/office/drawing/2018/sketchyshapes" sd="1325200815">
                  <a:prstGeom prst="borderCallout1">
                    <a:avLst>
                      <a:gd name="adj1" fmla="val 18750"/>
                      <a:gd name="adj2" fmla="val -8333"/>
                      <a:gd name="adj3" fmla="val 186425"/>
                      <a:gd name="adj4" fmla="val -120426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57D37FD-FB2E-D356-9FF3-366E95664880}"/>
              </a:ext>
            </a:extLst>
          </p:cNvPr>
          <p:cNvGrpSpPr/>
          <p:nvPr/>
        </p:nvGrpSpPr>
        <p:grpSpPr>
          <a:xfrm>
            <a:off x="10074232" y="6025103"/>
            <a:ext cx="1675691" cy="523220"/>
            <a:chOff x="10049117" y="6127746"/>
            <a:chExt cx="1675691" cy="523220"/>
          </a:xfrm>
        </p:grpSpPr>
        <p:sp>
          <p:nvSpPr>
            <p:cNvPr id="40" name="Стрелка: шеврон 39">
              <a:extLst>
                <a:ext uri="{FF2B5EF4-FFF2-40B4-BE49-F238E27FC236}">
                  <a16:creationId xmlns:a16="http://schemas.microsoft.com/office/drawing/2014/main" id="{33BBCD54-65B8-629F-B4A5-37E110D95332}"/>
                </a:ext>
              </a:extLst>
            </p:cNvPr>
            <p:cNvSpPr/>
            <p:nvPr/>
          </p:nvSpPr>
          <p:spPr>
            <a:xfrm>
              <a:off x="10049117" y="6150078"/>
              <a:ext cx="1675691" cy="500888"/>
            </a:xfrm>
            <a:prstGeom prst="chevr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2D1E9D-C713-C9D2-829C-92A2DBB9F317}"/>
                </a:ext>
              </a:extLst>
            </p:cNvPr>
            <p:cNvSpPr txBox="1"/>
            <p:nvPr/>
          </p:nvSpPr>
          <p:spPr>
            <a:xfrm>
              <a:off x="10348223" y="6127746"/>
              <a:ext cx="1340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krobat ExtraBold" panose="00000900000000000000" pitchFamily="50" charset="-52"/>
                </a:rPr>
                <a:t>ДАЛЕЕ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65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538B5-E5D5-DF3D-D9F7-A3AFD9FC5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424DD26-B739-681F-DCD3-E865678A53A8}"/>
              </a:ext>
            </a:extLst>
          </p:cNvPr>
          <p:cNvSpPr txBox="1"/>
          <p:nvPr/>
        </p:nvSpPr>
        <p:spPr>
          <a:xfrm>
            <a:off x="6745724" y="1910026"/>
            <a:ext cx="5141476" cy="2990855"/>
          </a:xfrm>
          <a:custGeom>
            <a:avLst/>
            <a:gdLst>
              <a:gd name="connsiteX0" fmla="*/ 0 w 5141476"/>
              <a:gd name="connsiteY0" fmla="*/ 0 h 2990855"/>
              <a:gd name="connsiteX1" fmla="*/ 519860 w 5141476"/>
              <a:gd name="connsiteY1" fmla="*/ 0 h 2990855"/>
              <a:gd name="connsiteX2" fmla="*/ 936891 w 5141476"/>
              <a:gd name="connsiteY2" fmla="*/ 0 h 2990855"/>
              <a:gd name="connsiteX3" fmla="*/ 1610996 w 5141476"/>
              <a:gd name="connsiteY3" fmla="*/ 0 h 2990855"/>
              <a:gd name="connsiteX4" fmla="*/ 2130856 w 5141476"/>
              <a:gd name="connsiteY4" fmla="*/ 0 h 2990855"/>
              <a:gd name="connsiteX5" fmla="*/ 2650717 w 5141476"/>
              <a:gd name="connsiteY5" fmla="*/ 0 h 2990855"/>
              <a:gd name="connsiteX6" fmla="*/ 3324821 w 5141476"/>
              <a:gd name="connsiteY6" fmla="*/ 0 h 2990855"/>
              <a:gd name="connsiteX7" fmla="*/ 3793267 w 5141476"/>
              <a:gd name="connsiteY7" fmla="*/ 0 h 2990855"/>
              <a:gd name="connsiteX8" fmla="*/ 4467371 w 5141476"/>
              <a:gd name="connsiteY8" fmla="*/ 0 h 2990855"/>
              <a:gd name="connsiteX9" fmla="*/ 5141476 w 5141476"/>
              <a:gd name="connsiteY9" fmla="*/ 0 h 2990855"/>
              <a:gd name="connsiteX10" fmla="*/ 5141476 w 5141476"/>
              <a:gd name="connsiteY10" fmla="*/ 598171 h 2990855"/>
              <a:gd name="connsiteX11" fmla="*/ 5141476 w 5141476"/>
              <a:gd name="connsiteY11" fmla="*/ 1196342 h 2990855"/>
              <a:gd name="connsiteX12" fmla="*/ 5141476 w 5141476"/>
              <a:gd name="connsiteY12" fmla="*/ 1824422 h 2990855"/>
              <a:gd name="connsiteX13" fmla="*/ 5141476 w 5141476"/>
              <a:gd name="connsiteY13" fmla="*/ 2332867 h 2990855"/>
              <a:gd name="connsiteX14" fmla="*/ 5141476 w 5141476"/>
              <a:gd name="connsiteY14" fmla="*/ 2990855 h 2990855"/>
              <a:gd name="connsiteX15" fmla="*/ 4570201 w 5141476"/>
              <a:gd name="connsiteY15" fmla="*/ 2990855 h 2990855"/>
              <a:gd name="connsiteX16" fmla="*/ 3998926 w 5141476"/>
              <a:gd name="connsiteY16" fmla="*/ 2990855 h 2990855"/>
              <a:gd name="connsiteX17" fmla="*/ 3324821 w 5141476"/>
              <a:gd name="connsiteY17" fmla="*/ 2990855 h 2990855"/>
              <a:gd name="connsiteX18" fmla="*/ 2753546 w 5141476"/>
              <a:gd name="connsiteY18" fmla="*/ 2990855 h 2990855"/>
              <a:gd name="connsiteX19" fmla="*/ 2336515 w 5141476"/>
              <a:gd name="connsiteY19" fmla="*/ 2990855 h 2990855"/>
              <a:gd name="connsiteX20" fmla="*/ 1868070 w 5141476"/>
              <a:gd name="connsiteY20" fmla="*/ 2990855 h 2990855"/>
              <a:gd name="connsiteX21" fmla="*/ 1193965 w 5141476"/>
              <a:gd name="connsiteY21" fmla="*/ 2990855 h 2990855"/>
              <a:gd name="connsiteX22" fmla="*/ 622690 w 5141476"/>
              <a:gd name="connsiteY22" fmla="*/ 2990855 h 2990855"/>
              <a:gd name="connsiteX23" fmla="*/ 0 w 5141476"/>
              <a:gd name="connsiteY23" fmla="*/ 2990855 h 2990855"/>
              <a:gd name="connsiteX24" fmla="*/ 0 w 5141476"/>
              <a:gd name="connsiteY24" fmla="*/ 2392684 h 2990855"/>
              <a:gd name="connsiteX25" fmla="*/ 0 w 5141476"/>
              <a:gd name="connsiteY25" fmla="*/ 1884239 h 2990855"/>
              <a:gd name="connsiteX26" fmla="*/ 0 w 5141476"/>
              <a:gd name="connsiteY26" fmla="*/ 1375793 h 2990855"/>
              <a:gd name="connsiteX27" fmla="*/ 0 w 5141476"/>
              <a:gd name="connsiteY27" fmla="*/ 747714 h 2990855"/>
              <a:gd name="connsiteX28" fmla="*/ 0 w 5141476"/>
              <a:gd name="connsiteY28" fmla="*/ 0 h 299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41476" h="2990855" extrusionOk="0">
                <a:moveTo>
                  <a:pt x="0" y="0"/>
                </a:moveTo>
                <a:cubicBezTo>
                  <a:pt x="180617" y="-49335"/>
                  <a:pt x="375358" y="54090"/>
                  <a:pt x="519860" y="0"/>
                </a:cubicBezTo>
                <a:cubicBezTo>
                  <a:pt x="664362" y="-54090"/>
                  <a:pt x="770003" y="26229"/>
                  <a:pt x="936891" y="0"/>
                </a:cubicBezTo>
                <a:cubicBezTo>
                  <a:pt x="1103779" y="-26229"/>
                  <a:pt x="1291551" y="59784"/>
                  <a:pt x="1610996" y="0"/>
                </a:cubicBezTo>
                <a:cubicBezTo>
                  <a:pt x="1930441" y="-59784"/>
                  <a:pt x="1951332" y="22286"/>
                  <a:pt x="2130856" y="0"/>
                </a:cubicBezTo>
                <a:cubicBezTo>
                  <a:pt x="2310380" y="-22286"/>
                  <a:pt x="2390851" y="48793"/>
                  <a:pt x="2650717" y="0"/>
                </a:cubicBezTo>
                <a:cubicBezTo>
                  <a:pt x="2910583" y="-48793"/>
                  <a:pt x="3084511" y="56340"/>
                  <a:pt x="3324821" y="0"/>
                </a:cubicBezTo>
                <a:cubicBezTo>
                  <a:pt x="3565131" y="-56340"/>
                  <a:pt x="3633887" y="44744"/>
                  <a:pt x="3793267" y="0"/>
                </a:cubicBezTo>
                <a:cubicBezTo>
                  <a:pt x="3952647" y="-44744"/>
                  <a:pt x="4221605" y="67690"/>
                  <a:pt x="4467371" y="0"/>
                </a:cubicBezTo>
                <a:cubicBezTo>
                  <a:pt x="4713137" y="-67690"/>
                  <a:pt x="4827556" y="74223"/>
                  <a:pt x="5141476" y="0"/>
                </a:cubicBezTo>
                <a:cubicBezTo>
                  <a:pt x="5192756" y="198208"/>
                  <a:pt x="5080679" y="460712"/>
                  <a:pt x="5141476" y="598171"/>
                </a:cubicBezTo>
                <a:cubicBezTo>
                  <a:pt x="5202273" y="735630"/>
                  <a:pt x="5082334" y="1026120"/>
                  <a:pt x="5141476" y="1196342"/>
                </a:cubicBezTo>
                <a:cubicBezTo>
                  <a:pt x="5200618" y="1366564"/>
                  <a:pt x="5081342" y="1569816"/>
                  <a:pt x="5141476" y="1824422"/>
                </a:cubicBezTo>
                <a:cubicBezTo>
                  <a:pt x="5201610" y="2079028"/>
                  <a:pt x="5094675" y="2143337"/>
                  <a:pt x="5141476" y="2332867"/>
                </a:cubicBezTo>
                <a:cubicBezTo>
                  <a:pt x="5188277" y="2522397"/>
                  <a:pt x="5096081" y="2772872"/>
                  <a:pt x="5141476" y="2990855"/>
                </a:cubicBezTo>
                <a:cubicBezTo>
                  <a:pt x="4862097" y="2995615"/>
                  <a:pt x="4741152" y="2968380"/>
                  <a:pt x="4570201" y="2990855"/>
                </a:cubicBezTo>
                <a:cubicBezTo>
                  <a:pt x="4399251" y="3013330"/>
                  <a:pt x="4252907" y="2980406"/>
                  <a:pt x="3998926" y="2990855"/>
                </a:cubicBezTo>
                <a:cubicBezTo>
                  <a:pt x="3744946" y="3001304"/>
                  <a:pt x="3494741" y="2952171"/>
                  <a:pt x="3324821" y="2990855"/>
                </a:cubicBezTo>
                <a:cubicBezTo>
                  <a:pt x="3154901" y="3029539"/>
                  <a:pt x="2911512" y="2981810"/>
                  <a:pt x="2753546" y="2990855"/>
                </a:cubicBezTo>
                <a:cubicBezTo>
                  <a:pt x="2595581" y="2999900"/>
                  <a:pt x="2452965" y="2979348"/>
                  <a:pt x="2336515" y="2990855"/>
                </a:cubicBezTo>
                <a:cubicBezTo>
                  <a:pt x="2220065" y="3002362"/>
                  <a:pt x="2010950" y="2937566"/>
                  <a:pt x="1868070" y="2990855"/>
                </a:cubicBezTo>
                <a:cubicBezTo>
                  <a:pt x="1725191" y="3044144"/>
                  <a:pt x="1341082" y="2916905"/>
                  <a:pt x="1193965" y="2990855"/>
                </a:cubicBezTo>
                <a:cubicBezTo>
                  <a:pt x="1046849" y="3064805"/>
                  <a:pt x="810385" y="2952579"/>
                  <a:pt x="622690" y="2990855"/>
                </a:cubicBezTo>
                <a:cubicBezTo>
                  <a:pt x="434996" y="3029131"/>
                  <a:pt x="274880" y="2930085"/>
                  <a:pt x="0" y="2990855"/>
                </a:cubicBezTo>
                <a:cubicBezTo>
                  <a:pt x="-68330" y="2808912"/>
                  <a:pt x="69989" y="2622352"/>
                  <a:pt x="0" y="2392684"/>
                </a:cubicBezTo>
                <a:cubicBezTo>
                  <a:pt x="-69989" y="2163016"/>
                  <a:pt x="49166" y="2092515"/>
                  <a:pt x="0" y="1884239"/>
                </a:cubicBezTo>
                <a:cubicBezTo>
                  <a:pt x="-49166" y="1675963"/>
                  <a:pt x="29600" y="1582357"/>
                  <a:pt x="0" y="1375793"/>
                </a:cubicBezTo>
                <a:cubicBezTo>
                  <a:pt x="-29600" y="1169229"/>
                  <a:pt x="47287" y="995967"/>
                  <a:pt x="0" y="747714"/>
                </a:cubicBezTo>
                <a:cubicBezTo>
                  <a:pt x="-47287" y="499461"/>
                  <a:pt x="22952" y="291439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D517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D5C6D52-0A3B-033A-74C4-8B5ABF60429B}"/>
              </a:ext>
            </a:extLst>
          </p:cNvPr>
          <p:cNvSpPr/>
          <p:nvPr/>
        </p:nvSpPr>
        <p:spPr>
          <a:xfrm>
            <a:off x="0" y="902491"/>
            <a:ext cx="5538651" cy="237830"/>
          </a:xfrm>
          <a:prstGeom prst="rect">
            <a:avLst/>
          </a:prstGeom>
          <a:solidFill>
            <a:srgbClr val="FFD517"/>
          </a:solidFill>
          <a:ln>
            <a:solidFill>
              <a:srgbClr val="FFD5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15197-1845-AC75-2A6B-AA29BC83F677}"/>
              </a:ext>
            </a:extLst>
          </p:cNvPr>
          <p:cNvSpPr txBox="1"/>
          <p:nvPr/>
        </p:nvSpPr>
        <p:spPr>
          <a:xfrm>
            <a:off x="835815" y="678656"/>
            <a:ext cx="614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Akrobat Black" panose="00000A00000000000000" pitchFamily="50" charset="-52"/>
              </a:rPr>
              <a:t>ИНТЕРФЕЙС: </a:t>
            </a:r>
            <a:r>
              <a:rPr lang="ru-RU" sz="2400" dirty="0">
                <a:latin typeface="Akrobat Black" panose="00000A00000000000000" pitchFamily="50" charset="-52"/>
              </a:rPr>
              <a:t>СОЗДАНИЕ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Akrobat Black" panose="00000A00000000000000" pitchFamily="50" charset="-52"/>
              </a:rPr>
              <a:t> </a:t>
            </a:r>
            <a:r>
              <a:rPr lang="ru-RU" sz="2400" dirty="0">
                <a:latin typeface="Akrobat Black" panose="00000A00000000000000" pitchFamily="50" charset="-52"/>
              </a:rPr>
              <a:t>НОВОГО ПРОЕКТА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D0739-A24F-C59C-E8FD-8FF5FEA6541B}"/>
              </a:ext>
            </a:extLst>
          </p:cNvPr>
          <p:cNvSpPr txBox="1"/>
          <p:nvPr/>
        </p:nvSpPr>
        <p:spPr>
          <a:xfrm>
            <a:off x="819079" y="3792887"/>
            <a:ext cx="458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Bold" panose="00000800000000000000" pitchFamily="50" charset="-52"/>
              </a:rPr>
              <a:t>ШАГ 1: </a:t>
            </a:r>
            <a:r>
              <a:rPr lang="ru-RU" dirty="0">
                <a:latin typeface="Akrobat ExtraLight" panose="00000400000000000000" pitchFamily="50" charset="-52"/>
              </a:rPr>
              <a:t>Пользователь вводит название проекта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C7157-BAF0-D344-9D6B-66008603805B}"/>
              </a:ext>
            </a:extLst>
          </p:cNvPr>
          <p:cNvSpPr txBox="1"/>
          <p:nvPr/>
        </p:nvSpPr>
        <p:spPr>
          <a:xfrm>
            <a:off x="819078" y="4300718"/>
            <a:ext cx="488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Bold" panose="00000800000000000000" pitchFamily="50" charset="-52"/>
              </a:rPr>
              <a:t>ШАГ 2: </a:t>
            </a:r>
            <a:r>
              <a:rPr lang="ru-RU" dirty="0">
                <a:latin typeface="Akrobat ExtraLight" panose="00000400000000000000" pitchFamily="50" charset="-52"/>
              </a:rPr>
              <a:t>Пользователь вводит описание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F7BC5E-F2C6-2697-BE08-074DADB8E39D}"/>
              </a:ext>
            </a:extLst>
          </p:cNvPr>
          <p:cNvSpPr txBox="1"/>
          <p:nvPr/>
        </p:nvSpPr>
        <p:spPr>
          <a:xfrm>
            <a:off x="819078" y="5039381"/>
            <a:ext cx="4886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Bold" panose="00000800000000000000" pitchFamily="50" charset="-52"/>
              </a:rPr>
              <a:t>ШАГ 3: </a:t>
            </a:r>
            <a:r>
              <a:rPr lang="ru-RU" dirty="0">
                <a:latin typeface="Akrobat ExtraLight" panose="00000400000000000000" pitchFamily="50" charset="-52"/>
              </a:rPr>
              <a:t>Пользователь нажимает «Создать проект»</a:t>
            </a:r>
          </a:p>
          <a:p>
            <a:endParaRPr lang="ru-RU" dirty="0">
              <a:latin typeface="Akrobat ExtraLight" panose="00000400000000000000" pitchFamily="50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AC2EBD-7F8D-BD9B-6515-55964D7D5E1B}"/>
              </a:ext>
            </a:extLst>
          </p:cNvPr>
          <p:cNvSpPr txBox="1"/>
          <p:nvPr/>
        </p:nvSpPr>
        <p:spPr>
          <a:xfrm>
            <a:off x="6791397" y="1823217"/>
            <a:ext cx="4947462" cy="2990855"/>
          </a:xfrm>
          <a:custGeom>
            <a:avLst/>
            <a:gdLst>
              <a:gd name="connsiteX0" fmla="*/ 0 w 4947462"/>
              <a:gd name="connsiteY0" fmla="*/ 0 h 2990855"/>
              <a:gd name="connsiteX1" fmla="*/ 500243 w 4947462"/>
              <a:gd name="connsiteY1" fmla="*/ 0 h 2990855"/>
              <a:gd name="connsiteX2" fmla="*/ 901538 w 4947462"/>
              <a:gd name="connsiteY2" fmla="*/ 0 h 2990855"/>
              <a:gd name="connsiteX3" fmla="*/ 1550205 w 4947462"/>
              <a:gd name="connsiteY3" fmla="*/ 0 h 2990855"/>
              <a:gd name="connsiteX4" fmla="*/ 2050448 w 4947462"/>
              <a:gd name="connsiteY4" fmla="*/ 0 h 2990855"/>
              <a:gd name="connsiteX5" fmla="*/ 2550692 w 4947462"/>
              <a:gd name="connsiteY5" fmla="*/ 0 h 2990855"/>
              <a:gd name="connsiteX6" fmla="*/ 3199359 w 4947462"/>
              <a:gd name="connsiteY6" fmla="*/ 0 h 2990855"/>
              <a:gd name="connsiteX7" fmla="*/ 3650128 w 4947462"/>
              <a:gd name="connsiteY7" fmla="*/ 0 h 2990855"/>
              <a:gd name="connsiteX8" fmla="*/ 4298795 w 4947462"/>
              <a:gd name="connsiteY8" fmla="*/ 0 h 2990855"/>
              <a:gd name="connsiteX9" fmla="*/ 4947462 w 4947462"/>
              <a:gd name="connsiteY9" fmla="*/ 0 h 2990855"/>
              <a:gd name="connsiteX10" fmla="*/ 4947462 w 4947462"/>
              <a:gd name="connsiteY10" fmla="*/ 598171 h 2990855"/>
              <a:gd name="connsiteX11" fmla="*/ 4947462 w 4947462"/>
              <a:gd name="connsiteY11" fmla="*/ 1196342 h 2990855"/>
              <a:gd name="connsiteX12" fmla="*/ 4947462 w 4947462"/>
              <a:gd name="connsiteY12" fmla="*/ 1824422 h 2990855"/>
              <a:gd name="connsiteX13" fmla="*/ 4947462 w 4947462"/>
              <a:gd name="connsiteY13" fmla="*/ 2332867 h 2990855"/>
              <a:gd name="connsiteX14" fmla="*/ 4947462 w 4947462"/>
              <a:gd name="connsiteY14" fmla="*/ 2990855 h 2990855"/>
              <a:gd name="connsiteX15" fmla="*/ 4397744 w 4947462"/>
              <a:gd name="connsiteY15" fmla="*/ 2990855 h 2990855"/>
              <a:gd name="connsiteX16" fmla="*/ 3848026 w 4947462"/>
              <a:gd name="connsiteY16" fmla="*/ 2990855 h 2990855"/>
              <a:gd name="connsiteX17" fmla="*/ 3199359 w 4947462"/>
              <a:gd name="connsiteY17" fmla="*/ 2990855 h 2990855"/>
              <a:gd name="connsiteX18" fmla="*/ 2649641 w 4947462"/>
              <a:gd name="connsiteY18" fmla="*/ 2990855 h 2990855"/>
              <a:gd name="connsiteX19" fmla="*/ 2248347 w 4947462"/>
              <a:gd name="connsiteY19" fmla="*/ 2990855 h 2990855"/>
              <a:gd name="connsiteX20" fmla="*/ 1797578 w 4947462"/>
              <a:gd name="connsiteY20" fmla="*/ 2990855 h 2990855"/>
              <a:gd name="connsiteX21" fmla="*/ 1148911 w 4947462"/>
              <a:gd name="connsiteY21" fmla="*/ 2990855 h 2990855"/>
              <a:gd name="connsiteX22" fmla="*/ 599193 w 4947462"/>
              <a:gd name="connsiteY22" fmla="*/ 2990855 h 2990855"/>
              <a:gd name="connsiteX23" fmla="*/ 0 w 4947462"/>
              <a:gd name="connsiteY23" fmla="*/ 2990855 h 2990855"/>
              <a:gd name="connsiteX24" fmla="*/ 0 w 4947462"/>
              <a:gd name="connsiteY24" fmla="*/ 2392684 h 2990855"/>
              <a:gd name="connsiteX25" fmla="*/ 0 w 4947462"/>
              <a:gd name="connsiteY25" fmla="*/ 1884239 h 2990855"/>
              <a:gd name="connsiteX26" fmla="*/ 0 w 4947462"/>
              <a:gd name="connsiteY26" fmla="*/ 1375793 h 2990855"/>
              <a:gd name="connsiteX27" fmla="*/ 0 w 4947462"/>
              <a:gd name="connsiteY27" fmla="*/ 747714 h 2990855"/>
              <a:gd name="connsiteX28" fmla="*/ 0 w 4947462"/>
              <a:gd name="connsiteY28" fmla="*/ 0 h 299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47462" h="2990855" extrusionOk="0">
                <a:moveTo>
                  <a:pt x="0" y="0"/>
                </a:moveTo>
                <a:cubicBezTo>
                  <a:pt x="134289" y="-9199"/>
                  <a:pt x="349270" y="18045"/>
                  <a:pt x="500243" y="0"/>
                </a:cubicBezTo>
                <a:cubicBezTo>
                  <a:pt x="651216" y="-18045"/>
                  <a:pt x="768797" y="31125"/>
                  <a:pt x="901538" y="0"/>
                </a:cubicBezTo>
                <a:cubicBezTo>
                  <a:pt x="1034279" y="-31125"/>
                  <a:pt x="1403620" y="44916"/>
                  <a:pt x="1550205" y="0"/>
                </a:cubicBezTo>
                <a:cubicBezTo>
                  <a:pt x="1696790" y="-44916"/>
                  <a:pt x="1876400" y="4623"/>
                  <a:pt x="2050448" y="0"/>
                </a:cubicBezTo>
                <a:cubicBezTo>
                  <a:pt x="2224496" y="-4623"/>
                  <a:pt x="2423159" y="44340"/>
                  <a:pt x="2550692" y="0"/>
                </a:cubicBezTo>
                <a:cubicBezTo>
                  <a:pt x="2678225" y="-44340"/>
                  <a:pt x="2966599" y="69127"/>
                  <a:pt x="3199359" y="0"/>
                </a:cubicBezTo>
                <a:cubicBezTo>
                  <a:pt x="3432119" y="-69127"/>
                  <a:pt x="3559398" y="33590"/>
                  <a:pt x="3650128" y="0"/>
                </a:cubicBezTo>
                <a:cubicBezTo>
                  <a:pt x="3740858" y="-33590"/>
                  <a:pt x="3985009" y="70692"/>
                  <a:pt x="4298795" y="0"/>
                </a:cubicBezTo>
                <a:cubicBezTo>
                  <a:pt x="4612581" y="-70692"/>
                  <a:pt x="4665238" y="4110"/>
                  <a:pt x="4947462" y="0"/>
                </a:cubicBezTo>
                <a:cubicBezTo>
                  <a:pt x="4998742" y="198208"/>
                  <a:pt x="4886665" y="460712"/>
                  <a:pt x="4947462" y="598171"/>
                </a:cubicBezTo>
                <a:cubicBezTo>
                  <a:pt x="5008259" y="735630"/>
                  <a:pt x="4888320" y="1026120"/>
                  <a:pt x="4947462" y="1196342"/>
                </a:cubicBezTo>
                <a:cubicBezTo>
                  <a:pt x="5006604" y="1366564"/>
                  <a:pt x="4887328" y="1569816"/>
                  <a:pt x="4947462" y="1824422"/>
                </a:cubicBezTo>
                <a:cubicBezTo>
                  <a:pt x="5007596" y="2079028"/>
                  <a:pt x="4900661" y="2143337"/>
                  <a:pt x="4947462" y="2332867"/>
                </a:cubicBezTo>
                <a:cubicBezTo>
                  <a:pt x="4994263" y="2522397"/>
                  <a:pt x="4902067" y="2772872"/>
                  <a:pt x="4947462" y="2990855"/>
                </a:cubicBezTo>
                <a:cubicBezTo>
                  <a:pt x="4734543" y="3022395"/>
                  <a:pt x="4550478" y="2988180"/>
                  <a:pt x="4397744" y="2990855"/>
                </a:cubicBezTo>
                <a:cubicBezTo>
                  <a:pt x="4245010" y="2993530"/>
                  <a:pt x="3969651" y="2973935"/>
                  <a:pt x="3848026" y="2990855"/>
                </a:cubicBezTo>
                <a:cubicBezTo>
                  <a:pt x="3726401" y="3007775"/>
                  <a:pt x="3482570" y="2938276"/>
                  <a:pt x="3199359" y="2990855"/>
                </a:cubicBezTo>
                <a:cubicBezTo>
                  <a:pt x="2916148" y="3043434"/>
                  <a:pt x="2906761" y="2949267"/>
                  <a:pt x="2649641" y="2990855"/>
                </a:cubicBezTo>
                <a:cubicBezTo>
                  <a:pt x="2392521" y="3032443"/>
                  <a:pt x="2329014" y="2970010"/>
                  <a:pt x="2248347" y="2990855"/>
                </a:cubicBezTo>
                <a:cubicBezTo>
                  <a:pt x="2167680" y="3011700"/>
                  <a:pt x="1939374" y="2956965"/>
                  <a:pt x="1797578" y="2990855"/>
                </a:cubicBezTo>
                <a:cubicBezTo>
                  <a:pt x="1655782" y="3024745"/>
                  <a:pt x="1413272" y="2967260"/>
                  <a:pt x="1148911" y="2990855"/>
                </a:cubicBezTo>
                <a:cubicBezTo>
                  <a:pt x="884550" y="3014450"/>
                  <a:pt x="795799" y="2943937"/>
                  <a:pt x="599193" y="2990855"/>
                </a:cubicBezTo>
                <a:cubicBezTo>
                  <a:pt x="402587" y="3037773"/>
                  <a:pt x="291660" y="2919320"/>
                  <a:pt x="0" y="2990855"/>
                </a:cubicBezTo>
                <a:cubicBezTo>
                  <a:pt x="-68330" y="2808912"/>
                  <a:pt x="69989" y="2622352"/>
                  <a:pt x="0" y="2392684"/>
                </a:cubicBezTo>
                <a:cubicBezTo>
                  <a:pt x="-69989" y="2163016"/>
                  <a:pt x="49166" y="2092515"/>
                  <a:pt x="0" y="1884239"/>
                </a:cubicBezTo>
                <a:cubicBezTo>
                  <a:pt x="-49166" y="1675963"/>
                  <a:pt x="29600" y="1582357"/>
                  <a:pt x="0" y="1375793"/>
                </a:cubicBezTo>
                <a:cubicBezTo>
                  <a:pt x="-29600" y="1169229"/>
                  <a:pt x="47287" y="995967"/>
                  <a:pt x="0" y="747714"/>
                </a:cubicBezTo>
                <a:cubicBezTo>
                  <a:pt x="-47287" y="499461"/>
                  <a:pt x="22952" y="291439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A7F0E3-70DE-A906-18A8-B27A3218D177}"/>
              </a:ext>
            </a:extLst>
          </p:cNvPr>
          <p:cNvSpPr txBox="1"/>
          <p:nvPr/>
        </p:nvSpPr>
        <p:spPr>
          <a:xfrm>
            <a:off x="10225235" y="1385439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D517"/>
                </a:solidFill>
                <a:latin typeface="Akrobat ExtraBold" panose="00000900000000000000" pitchFamily="50" charset="-52"/>
              </a:rPr>
              <a:t>УВЕДОМЛЕНИЯ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A0FAB8E-09E2-BB9E-4297-98271D09A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021" y="1264533"/>
            <a:ext cx="1493290" cy="1493290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8D82B2FD-F909-8BC1-3995-46CBBB24BD74}"/>
              </a:ext>
            </a:extLst>
          </p:cNvPr>
          <p:cNvGrpSpPr/>
          <p:nvPr/>
        </p:nvGrpSpPr>
        <p:grpSpPr>
          <a:xfrm>
            <a:off x="10074232" y="6025103"/>
            <a:ext cx="1675691" cy="523220"/>
            <a:chOff x="10049117" y="6127746"/>
            <a:chExt cx="1675691" cy="523220"/>
          </a:xfrm>
        </p:grpSpPr>
        <p:sp>
          <p:nvSpPr>
            <p:cNvPr id="16" name="Стрелка: шеврон 15">
              <a:extLst>
                <a:ext uri="{FF2B5EF4-FFF2-40B4-BE49-F238E27FC236}">
                  <a16:creationId xmlns:a16="http://schemas.microsoft.com/office/drawing/2014/main" id="{9B56F1C8-5168-A6C6-E8C5-3000B80606C2}"/>
                </a:ext>
              </a:extLst>
            </p:cNvPr>
            <p:cNvSpPr/>
            <p:nvPr/>
          </p:nvSpPr>
          <p:spPr>
            <a:xfrm>
              <a:off x="10049117" y="6150078"/>
              <a:ext cx="1675691" cy="500888"/>
            </a:xfrm>
            <a:prstGeom prst="chevr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50EECF-4133-ED9C-0F08-E8413C6725C4}"/>
                </a:ext>
              </a:extLst>
            </p:cNvPr>
            <p:cNvSpPr txBox="1"/>
            <p:nvPr/>
          </p:nvSpPr>
          <p:spPr>
            <a:xfrm>
              <a:off x="10348223" y="6127746"/>
              <a:ext cx="1340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krobat ExtraBold" panose="00000900000000000000" pitchFamily="50" charset="-52"/>
                </a:rPr>
                <a:t>ДАЛЕЕ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DBEB4-A1F0-FB4C-21AB-FB571BFC0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25E4231-7767-40FF-81F0-4A837CCBF126}"/>
              </a:ext>
            </a:extLst>
          </p:cNvPr>
          <p:cNvSpPr/>
          <p:nvPr/>
        </p:nvSpPr>
        <p:spPr>
          <a:xfrm>
            <a:off x="0" y="902491"/>
            <a:ext cx="5538651" cy="237830"/>
          </a:xfrm>
          <a:prstGeom prst="rect">
            <a:avLst/>
          </a:prstGeom>
          <a:solidFill>
            <a:srgbClr val="FFD517"/>
          </a:solidFill>
          <a:ln>
            <a:solidFill>
              <a:srgbClr val="FFD5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1E7E-BF40-2DE9-A682-7243D129C7DC}"/>
              </a:ext>
            </a:extLst>
          </p:cNvPr>
          <p:cNvSpPr txBox="1"/>
          <p:nvPr/>
        </p:nvSpPr>
        <p:spPr>
          <a:xfrm>
            <a:off x="726906" y="671658"/>
            <a:ext cx="6674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Akrobat Black" panose="00000A00000000000000" pitchFamily="50" charset="-52"/>
              </a:rPr>
              <a:t>ПРОЕКТ: </a:t>
            </a:r>
            <a:r>
              <a:rPr lang="ru-RU" sz="2400" dirty="0">
                <a:latin typeface="Akrobat Black" panose="00000A00000000000000" pitchFamily="50" charset="-52"/>
              </a:rPr>
              <a:t>ЗАДАЧИ И ПРОЕКТЫ</a:t>
            </a:r>
          </a:p>
        </p:txBody>
      </p:sp>
      <p:sp>
        <p:nvSpPr>
          <p:cNvPr id="6" name="Выноска: линия 5">
            <a:extLst>
              <a:ext uri="{FF2B5EF4-FFF2-40B4-BE49-F238E27FC236}">
                <a16:creationId xmlns:a16="http://schemas.microsoft.com/office/drawing/2014/main" id="{9F4E00F2-FCD1-1CC9-5F0A-D18B7920908F}"/>
              </a:ext>
            </a:extLst>
          </p:cNvPr>
          <p:cNvSpPr/>
          <p:nvPr/>
        </p:nvSpPr>
        <p:spPr>
          <a:xfrm>
            <a:off x="6059124" y="1526997"/>
            <a:ext cx="5182949" cy="957411"/>
          </a:xfrm>
          <a:custGeom>
            <a:avLst/>
            <a:gdLst>
              <a:gd name="connsiteX0" fmla="*/ 0 w 5182949"/>
              <a:gd name="connsiteY0" fmla="*/ 0 h 957411"/>
              <a:gd name="connsiteX1" fmla="*/ 679542 w 5182949"/>
              <a:gd name="connsiteY1" fmla="*/ 0 h 957411"/>
              <a:gd name="connsiteX2" fmla="*/ 1203596 w 5182949"/>
              <a:gd name="connsiteY2" fmla="*/ 0 h 957411"/>
              <a:gd name="connsiteX3" fmla="*/ 1831309 w 5182949"/>
              <a:gd name="connsiteY3" fmla="*/ 0 h 957411"/>
              <a:gd name="connsiteX4" fmla="*/ 2355362 w 5182949"/>
              <a:gd name="connsiteY4" fmla="*/ 0 h 957411"/>
              <a:gd name="connsiteX5" fmla="*/ 2931246 w 5182949"/>
              <a:gd name="connsiteY5" fmla="*/ 0 h 957411"/>
              <a:gd name="connsiteX6" fmla="*/ 3558958 w 5182949"/>
              <a:gd name="connsiteY6" fmla="*/ 0 h 957411"/>
              <a:gd name="connsiteX7" fmla="*/ 4031183 w 5182949"/>
              <a:gd name="connsiteY7" fmla="*/ 0 h 957411"/>
              <a:gd name="connsiteX8" fmla="*/ 4607066 w 5182949"/>
              <a:gd name="connsiteY8" fmla="*/ 0 h 957411"/>
              <a:gd name="connsiteX9" fmla="*/ 5182949 w 5182949"/>
              <a:gd name="connsiteY9" fmla="*/ 0 h 957411"/>
              <a:gd name="connsiteX10" fmla="*/ 5182949 w 5182949"/>
              <a:gd name="connsiteY10" fmla="*/ 469131 h 957411"/>
              <a:gd name="connsiteX11" fmla="*/ 5182949 w 5182949"/>
              <a:gd name="connsiteY11" fmla="*/ 957411 h 957411"/>
              <a:gd name="connsiteX12" fmla="*/ 4762554 w 5182949"/>
              <a:gd name="connsiteY12" fmla="*/ 957411 h 957411"/>
              <a:gd name="connsiteX13" fmla="*/ 4186671 w 5182949"/>
              <a:gd name="connsiteY13" fmla="*/ 957411 h 957411"/>
              <a:gd name="connsiteX14" fmla="*/ 3558958 w 5182949"/>
              <a:gd name="connsiteY14" fmla="*/ 957411 h 957411"/>
              <a:gd name="connsiteX15" fmla="*/ 3086734 w 5182949"/>
              <a:gd name="connsiteY15" fmla="*/ 957411 h 957411"/>
              <a:gd name="connsiteX16" fmla="*/ 2666339 w 5182949"/>
              <a:gd name="connsiteY16" fmla="*/ 957411 h 957411"/>
              <a:gd name="connsiteX17" fmla="*/ 2038627 w 5182949"/>
              <a:gd name="connsiteY17" fmla="*/ 957411 h 957411"/>
              <a:gd name="connsiteX18" fmla="*/ 1566402 w 5182949"/>
              <a:gd name="connsiteY18" fmla="*/ 957411 h 957411"/>
              <a:gd name="connsiteX19" fmla="*/ 886860 w 5182949"/>
              <a:gd name="connsiteY19" fmla="*/ 957411 h 957411"/>
              <a:gd name="connsiteX20" fmla="*/ 0 w 5182949"/>
              <a:gd name="connsiteY20" fmla="*/ 957411 h 957411"/>
              <a:gd name="connsiteX21" fmla="*/ 0 w 5182949"/>
              <a:gd name="connsiteY21" fmla="*/ 488280 h 957411"/>
              <a:gd name="connsiteX22" fmla="*/ 0 w 5182949"/>
              <a:gd name="connsiteY22" fmla="*/ 0 h 957411"/>
              <a:gd name="connsiteX0" fmla="*/ -117549 w 5182949"/>
              <a:gd name="connsiteY0" fmla="*/ 665286 h 957411"/>
              <a:gd name="connsiteX1" fmla="*/ -589814 w 5182949"/>
              <a:gd name="connsiteY1" fmla="*/ 628429 h 957411"/>
              <a:gd name="connsiteX2" fmla="*/ -1062078 w 5182949"/>
              <a:gd name="connsiteY2" fmla="*/ 591573 h 957411"/>
              <a:gd name="connsiteX3" fmla="*/ -1624776 w 5182949"/>
              <a:gd name="connsiteY3" fmla="*/ 547659 h 957411"/>
              <a:gd name="connsiteX4" fmla="*/ -2036752 w 5182949"/>
              <a:gd name="connsiteY4" fmla="*/ 515507 h 957411"/>
              <a:gd name="connsiteX5" fmla="*/ -2509017 w 5182949"/>
              <a:gd name="connsiteY5" fmla="*/ 478650 h 957411"/>
              <a:gd name="connsiteX6" fmla="*/ -3132004 w 5182949"/>
              <a:gd name="connsiteY6" fmla="*/ 430031 h 95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82949" h="957411" fill="none" extrusionOk="0">
                <a:moveTo>
                  <a:pt x="0" y="0"/>
                </a:moveTo>
                <a:cubicBezTo>
                  <a:pt x="242609" y="-75458"/>
                  <a:pt x="542835" y="42184"/>
                  <a:pt x="679542" y="0"/>
                </a:cubicBezTo>
                <a:cubicBezTo>
                  <a:pt x="816249" y="-42184"/>
                  <a:pt x="1089064" y="22691"/>
                  <a:pt x="1203596" y="0"/>
                </a:cubicBezTo>
                <a:cubicBezTo>
                  <a:pt x="1318128" y="-22691"/>
                  <a:pt x="1655979" y="4424"/>
                  <a:pt x="1831309" y="0"/>
                </a:cubicBezTo>
                <a:cubicBezTo>
                  <a:pt x="2006639" y="-4424"/>
                  <a:pt x="2203657" y="31937"/>
                  <a:pt x="2355362" y="0"/>
                </a:cubicBezTo>
                <a:cubicBezTo>
                  <a:pt x="2507067" y="-31937"/>
                  <a:pt x="2655300" y="21537"/>
                  <a:pt x="2931246" y="0"/>
                </a:cubicBezTo>
                <a:cubicBezTo>
                  <a:pt x="3207192" y="-21537"/>
                  <a:pt x="3252787" y="1625"/>
                  <a:pt x="3558958" y="0"/>
                </a:cubicBezTo>
                <a:cubicBezTo>
                  <a:pt x="3865129" y="-1625"/>
                  <a:pt x="3885972" y="35591"/>
                  <a:pt x="4031183" y="0"/>
                </a:cubicBezTo>
                <a:cubicBezTo>
                  <a:pt x="4176394" y="-35591"/>
                  <a:pt x="4389363" y="36076"/>
                  <a:pt x="4607066" y="0"/>
                </a:cubicBezTo>
                <a:cubicBezTo>
                  <a:pt x="4824769" y="-36076"/>
                  <a:pt x="4977908" y="63163"/>
                  <a:pt x="5182949" y="0"/>
                </a:cubicBezTo>
                <a:cubicBezTo>
                  <a:pt x="5196843" y="102049"/>
                  <a:pt x="5163177" y="343778"/>
                  <a:pt x="5182949" y="469131"/>
                </a:cubicBezTo>
                <a:cubicBezTo>
                  <a:pt x="5202721" y="594484"/>
                  <a:pt x="5170763" y="829389"/>
                  <a:pt x="5182949" y="957411"/>
                </a:cubicBezTo>
                <a:cubicBezTo>
                  <a:pt x="5008214" y="957611"/>
                  <a:pt x="4877090" y="924153"/>
                  <a:pt x="4762554" y="957411"/>
                </a:cubicBezTo>
                <a:cubicBezTo>
                  <a:pt x="4648018" y="990669"/>
                  <a:pt x="4308885" y="919367"/>
                  <a:pt x="4186671" y="957411"/>
                </a:cubicBezTo>
                <a:cubicBezTo>
                  <a:pt x="4064457" y="995455"/>
                  <a:pt x="3706866" y="956467"/>
                  <a:pt x="3558958" y="957411"/>
                </a:cubicBezTo>
                <a:cubicBezTo>
                  <a:pt x="3411050" y="958355"/>
                  <a:pt x="3307118" y="942244"/>
                  <a:pt x="3086734" y="957411"/>
                </a:cubicBezTo>
                <a:cubicBezTo>
                  <a:pt x="2866350" y="972578"/>
                  <a:pt x="2790777" y="946442"/>
                  <a:pt x="2666339" y="957411"/>
                </a:cubicBezTo>
                <a:cubicBezTo>
                  <a:pt x="2541901" y="968380"/>
                  <a:pt x="2310059" y="882462"/>
                  <a:pt x="2038627" y="957411"/>
                </a:cubicBezTo>
                <a:cubicBezTo>
                  <a:pt x="1767195" y="1032360"/>
                  <a:pt x="1764134" y="943626"/>
                  <a:pt x="1566402" y="957411"/>
                </a:cubicBezTo>
                <a:cubicBezTo>
                  <a:pt x="1368671" y="971196"/>
                  <a:pt x="1116330" y="900533"/>
                  <a:pt x="886860" y="957411"/>
                </a:cubicBezTo>
                <a:cubicBezTo>
                  <a:pt x="657390" y="1014289"/>
                  <a:pt x="242592" y="854456"/>
                  <a:pt x="0" y="957411"/>
                </a:cubicBezTo>
                <a:cubicBezTo>
                  <a:pt x="-29413" y="834984"/>
                  <a:pt x="207" y="667232"/>
                  <a:pt x="0" y="488280"/>
                </a:cubicBezTo>
                <a:cubicBezTo>
                  <a:pt x="-207" y="309328"/>
                  <a:pt x="10106" y="120712"/>
                  <a:pt x="0" y="0"/>
                </a:cubicBezTo>
                <a:close/>
              </a:path>
              <a:path w="5182949" h="957411" fill="none" extrusionOk="0">
                <a:moveTo>
                  <a:pt x="-117549" y="665286"/>
                </a:moveTo>
                <a:cubicBezTo>
                  <a:pt x="-301050" y="700565"/>
                  <a:pt x="-430190" y="623341"/>
                  <a:pt x="-589814" y="628429"/>
                </a:cubicBezTo>
                <a:cubicBezTo>
                  <a:pt x="-749438" y="633517"/>
                  <a:pt x="-959383" y="596355"/>
                  <a:pt x="-1062078" y="591573"/>
                </a:cubicBezTo>
                <a:cubicBezTo>
                  <a:pt x="-1164773" y="586791"/>
                  <a:pt x="-1352296" y="506025"/>
                  <a:pt x="-1624776" y="547659"/>
                </a:cubicBezTo>
                <a:cubicBezTo>
                  <a:pt x="-1897256" y="589292"/>
                  <a:pt x="-1951109" y="494977"/>
                  <a:pt x="-2036752" y="515507"/>
                </a:cubicBezTo>
                <a:cubicBezTo>
                  <a:pt x="-2122395" y="536037"/>
                  <a:pt x="-2386074" y="476560"/>
                  <a:pt x="-2509017" y="478650"/>
                </a:cubicBezTo>
                <a:cubicBezTo>
                  <a:pt x="-2631960" y="480740"/>
                  <a:pt x="-2875816" y="412046"/>
                  <a:pt x="-3132004" y="430031"/>
                </a:cubicBezTo>
              </a:path>
              <a:path w="5182949" h="957411" stroke="0" extrusionOk="0">
                <a:moveTo>
                  <a:pt x="0" y="0"/>
                </a:moveTo>
                <a:cubicBezTo>
                  <a:pt x="196711" y="-24170"/>
                  <a:pt x="300495" y="7985"/>
                  <a:pt x="420395" y="0"/>
                </a:cubicBezTo>
                <a:cubicBezTo>
                  <a:pt x="540296" y="-7985"/>
                  <a:pt x="760531" y="9699"/>
                  <a:pt x="944448" y="0"/>
                </a:cubicBezTo>
                <a:cubicBezTo>
                  <a:pt x="1128365" y="-9699"/>
                  <a:pt x="1332478" y="14255"/>
                  <a:pt x="1520332" y="0"/>
                </a:cubicBezTo>
                <a:cubicBezTo>
                  <a:pt x="1708186" y="-14255"/>
                  <a:pt x="1856163" y="49823"/>
                  <a:pt x="2044385" y="0"/>
                </a:cubicBezTo>
                <a:cubicBezTo>
                  <a:pt x="2232607" y="-49823"/>
                  <a:pt x="2512055" y="65646"/>
                  <a:pt x="2672098" y="0"/>
                </a:cubicBezTo>
                <a:cubicBezTo>
                  <a:pt x="2832141" y="-65646"/>
                  <a:pt x="2928665" y="25038"/>
                  <a:pt x="3092493" y="0"/>
                </a:cubicBezTo>
                <a:cubicBezTo>
                  <a:pt x="3256321" y="-25038"/>
                  <a:pt x="3562061" y="19350"/>
                  <a:pt x="3720206" y="0"/>
                </a:cubicBezTo>
                <a:cubicBezTo>
                  <a:pt x="3878351" y="-19350"/>
                  <a:pt x="3946541" y="33193"/>
                  <a:pt x="4140600" y="0"/>
                </a:cubicBezTo>
                <a:cubicBezTo>
                  <a:pt x="4334659" y="-33193"/>
                  <a:pt x="4927266" y="121133"/>
                  <a:pt x="5182949" y="0"/>
                </a:cubicBezTo>
                <a:cubicBezTo>
                  <a:pt x="5219634" y="178200"/>
                  <a:pt x="5125621" y="304039"/>
                  <a:pt x="5182949" y="497854"/>
                </a:cubicBezTo>
                <a:cubicBezTo>
                  <a:pt x="5240277" y="691669"/>
                  <a:pt x="5139279" y="729972"/>
                  <a:pt x="5182949" y="957411"/>
                </a:cubicBezTo>
                <a:cubicBezTo>
                  <a:pt x="5044552" y="979587"/>
                  <a:pt x="4856904" y="915102"/>
                  <a:pt x="4710725" y="957411"/>
                </a:cubicBezTo>
                <a:cubicBezTo>
                  <a:pt x="4564546" y="999720"/>
                  <a:pt x="4374843" y="923079"/>
                  <a:pt x="4134842" y="957411"/>
                </a:cubicBezTo>
                <a:cubicBezTo>
                  <a:pt x="3894841" y="991743"/>
                  <a:pt x="3906359" y="924316"/>
                  <a:pt x="3714447" y="957411"/>
                </a:cubicBezTo>
                <a:cubicBezTo>
                  <a:pt x="3522536" y="990506"/>
                  <a:pt x="3350321" y="902845"/>
                  <a:pt x="3086734" y="957411"/>
                </a:cubicBezTo>
                <a:cubicBezTo>
                  <a:pt x="2823147" y="1011977"/>
                  <a:pt x="2842298" y="929151"/>
                  <a:pt x="2614510" y="957411"/>
                </a:cubicBezTo>
                <a:cubicBezTo>
                  <a:pt x="2386722" y="985671"/>
                  <a:pt x="2236041" y="934430"/>
                  <a:pt x="1986797" y="957411"/>
                </a:cubicBezTo>
                <a:cubicBezTo>
                  <a:pt x="1737553" y="980392"/>
                  <a:pt x="1714306" y="949808"/>
                  <a:pt x="1514573" y="957411"/>
                </a:cubicBezTo>
                <a:cubicBezTo>
                  <a:pt x="1314840" y="965014"/>
                  <a:pt x="1142682" y="907505"/>
                  <a:pt x="938690" y="957411"/>
                </a:cubicBezTo>
                <a:cubicBezTo>
                  <a:pt x="734698" y="1007317"/>
                  <a:pt x="602838" y="927895"/>
                  <a:pt x="518295" y="957411"/>
                </a:cubicBezTo>
                <a:cubicBezTo>
                  <a:pt x="433752" y="986927"/>
                  <a:pt x="139137" y="955715"/>
                  <a:pt x="0" y="957411"/>
                </a:cubicBezTo>
                <a:cubicBezTo>
                  <a:pt x="-22399" y="806077"/>
                  <a:pt x="19614" y="660758"/>
                  <a:pt x="0" y="488280"/>
                </a:cubicBezTo>
                <a:cubicBezTo>
                  <a:pt x="-19614" y="315802"/>
                  <a:pt x="30417" y="157630"/>
                  <a:pt x="0" y="0"/>
                </a:cubicBezTo>
                <a:close/>
              </a:path>
              <a:path w="5182949" h="957411" fill="none" stroke="0" extrusionOk="0">
                <a:moveTo>
                  <a:pt x="-117549" y="665286"/>
                </a:moveTo>
                <a:cubicBezTo>
                  <a:pt x="-334663" y="686240"/>
                  <a:pt x="-404926" y="595208"/>
                  <a:pt x="-619958" y="626077"/>
                </a:cubicBezTo>
                <a:cubicBezTo>
                  <a:pt x="-834990" y="656946"/>
                  <a:pt x="-1018485" y="567152"/>
                  <a:pt x="-1122367" y="586868"/>
                </a:cubicBezTo>
                <a:cubicBezTo>
                  <a:pt x="-1226249" y="606584"/>
                  <a:pt x="-1414586" y="538386"/>
                  <a:pt x="-1534343" y="554716"/>
                </a:cubicBezTo>
                <a:cubicBezTo>
                  <a:pt x="-1654100" y="571046"/>
                  <a:pt x="-1904836" y="467779"/>
                  <a:pt x="-2036752" y="515507"/>
                </a:cubicBezTo>
                <a:cubicBezTo>
                  <a:pt x="-2168668" y="563235"/>
                  <a:pt x="-2388590" y="443056"/>
                  <a:pt x="-2599450" y="471593"/>
                </a:cubicBezTo>
                <a:cubicBezTo>
                  <a:pt x="-2810310" y="500130"/>
                  <a:pt x="-2931820" y="395272"/>
                  <a:pt x="-3132004" y="430031"/>
                </a:cubicBezTo>
              </a:path>
            </a:pathLst>
          </a:custGeom>
          <a:ln w="73025" cap="rnd">
            <a:prstDash val="sysDot"/>
            <a:tailEnd type="triangle"/>
            <a:extLst>
              <a:ext uri="{C807C97D-BFC1-408E-A445-0C87EB9F89A2}">
                <ask:lineSketchStyleProps xmlns:ask="http://schemas.microsoft.com/office/drawing/2018/sketchyshapes" sd="1325200815">
                  <a:prstGeom prst="borderCallout1">
                    <a:avLst>
                      <a:gd name="adj1" fmla="val 69488"/>
                      <a:gd name="adj2" fmla="val -2268"/>
                      <a:gd name="adj3" fmla="val 44916"/>
                      <a:gd name="adj4" fmla="val -6042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F7A47-7A0B-2FFA-4D42-5EFEB15BA826}"/>
              </a:ext>
            </a:extLst>
          </p:cNvPr>
          <p:cNvSpPr txBox="1"/>
          <p:nvPr/>
        </p:nvSpPr>
        <p:spPr>
          <a:xfrm>
            <a:off x="5993179" y="1573086"/>
            <a:ext cx="5051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SemiBold" panose="00000700000000000000" pitchFamily="50" charset="-52"/>
              </a:rPr>
              <a:t>Слайд в процессе проработки</a:t>
            </a:r>
          </a:p>
        </p:txBody>
      </p:sp>
      <p:sp>
        <p:nvSpPr>
          <p:cNvPr id="8" name="Выноска: линия 7">
            <a:extLst>
              <a:ext uri="{FF2B5EF4-FFF2-40B4-BE49-F238E27FC236}">
                <a16:creationId xmlns:a16="http://schemas.microsoft.com/office/drawing/2014/main" id="{E014C59C-2FC3-126A-A41B-A1F9A9AAB4DB}"/>
              </a:ext>
            </a:extLst>
          </p:cNvPr>
          <p:cNvSpPr/>
          <p:nvPr/>
        </p:nvSpPr>
        <p:spPr>
          <a:xfrm>
            <a:off x="5993179" y="2689347"/>
            <a:ext cx="5248894" cy="957411"/>
          </a:xfrm>
          <a:custGeom>
            <a:avLst/>
            <a:gdLst>
              <a:gd name="connsiteX0" fmla="*/ 0 w 5248894"/>
              <a:gd name="connsiteY0" fmla="*/ 0 h 957411"/>
              <a:gd name="connsiteX1" fmla="*/ 688188 w 5248894"/>
              <a:gd name="connsiteY1" fmla="*/ 0 h 957411"/>
              <a:gd name="connsiteX2" fmla="*/ 1218910 w 5248894"/>
              <a:gd name="connsiteY2" fmla="*/ 0 h 957411"/>
              <a:gd name="connsiteX3" fmla="*/ 1854609 w 5248894"/>
              <a:gd name="connsiteY3" fmla="*/ 0 h 957411"/>
              <a:gd name="connsiteX4" fmla="*/ 2385331 w 5248894"/>
              <a:gd name="connsiteY4" fmla="*/ 0 h 957411"/>
              <a:gd name="connsiteX5" fmla="*/ 2968541 w 5248894"/>
              <a:gd name="connsiteY5" fmla="*/ 0 h 957411"/>
              <a:gd name="connsiteX6" fmla="*/ 3604241 w 5248894"/>
              <a:gd name="connsiteY6" fmla="*/ 0 h 957411"/>
              <a:gd name="connsiteX7" fmla="*/ 4082473 w 5248894"/>
              <a:gd name="connsiteY7" fmla="*/ 0 h 957411"/>
              <a:gd name="connsiteX8" fmla="*/ 4665684 w 5248894"/>
              <a:gd name="connsiteY8" fmla="*/ 0 h 957411"/>
              <a:gd name="connsiteX9" fmla="*/ 5248894 w 5248894"/>
              <a:gd name="connsiteY9" fmla="*/ 0 h 957411"/>
              <a:gd name="connsiteX10" fmla="*/ 5248894 w 5248894"/>
              <a:gd name="connsiteY10" fmla="*/ 469131 h 957411"/>
              <a:gd name="connsiteX11" fmla="*/ 5248894 w 5248894"/>
              <a:gd name="connsiteY11" fmla="*/ 957411 h 957411"/>
              <a:gd name="connsiteX12" fmla="*/ 4823150 w 5248894"/>
              <a:gd name="connsiteY12" fmla="*/ 957411 h 957411"/>
              <a:gd name="connsiteX13" fmla="*/ 4239940 w 5248894"/>
              <a:gd name="connsiteY13" fmla="*/ 957411 h 957411"/>
              <a:gd name="connsiteX14" fmla="*/ 3604241 w 5248894"/>
              <a:gd name="connsiteY14" fmla="*/ 957411 h 957411"/>
              <a:gd name="connsiteX15" fmla="*/ 3126008 w 5248894"/>
              <a:gd name="connsiteY15" fmla="*/ 957411 h 957411"/>
              <a:gd name="connsiteX16" fmla="*/ 2700264 w 5248894"/>
              <a:gd name="connsiteY16" fmla="*/ 957411 h 957411"/>
              <a:gd name="connsiteX17" fmla="*/ 2064565 w 5248894"/>
              <a:gd name="connsiteY17" fmla="*/ 957411 h 957411"/>
              <a:gd name="connsiteX18" fmla="*/ 1586332 w 5248894"/>
              <a:gd name="connsiteY18" fmla="*/ 957411 h 957411"/>
              <a:gd name="connsiteX19" fmla="*/ 898144 w 5248894"/>
              <a:gd name="connsiteY19" fmla="*/ 957411 h 957411"/>
              <a:gd name="connsiteX20" fmla="*/ 0 w 5248894"/>
              <a:gd name="connsiteY20" fmla="*/ 957411 h 957411"/>
              <a:gd name="connsiteX21" fmla="*/ 0 w 5248894"/>
              <a:gd name="connsiteY21" fmla="*/ 488280 h 957411"/>
              <a:gd name="connsiteX22" fmla="*/ 0 w 5248894"/>
              <a:gd name="connsiteY22" fmla="*/ 0 h 957411"/>
              <a:gd name="connsiteX0" fmla="*/ 989207 w 5248894"/>
              <a:gd name="connsiteY0" fmla="*/ 955898 h 957411"/>
              <a:gd name="connsiteX1" fmla="*/ 1417230 w 5248894"/>
              <a:gd name="connsiteY1" fmla="*/ 1062664 h 957411"/>
              <a:gd name="connsiteX2" fmla="*/ 1869032 w 5248894"/>
              <a:gd name="connsiteY2" fmla="*/ 1175362 h 957411"/>
              <a:gd name="connsiteX3" fmla="*/ 2320834 w 5248894"/>
              <a:gd name="connsiteY3" fmla="*/ 1288059 h 957411"/>
              <a:gd name="connsiteX4" fmla="*/ 2843974 w 5248894"/>
              <a:gd name="connsiteY4" fmla="*/ 1418551 h 957411"/>
              <a:gd name="connsiteX5" fmla="*/ 3367113 w 5248894"/>
              <a:gd name="connsiteY5" fmla="*/ 1549043 h 95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48894" h="957411" fill="none" extrusionOk="0">
                <a:moveTo>
                  <a:pt x="0" y="0"/>
                </a:moveTo>
                <a:cubicBezTo>
                  <a:pt x="154648" y="-27946"/>
                  <a:pt x="422386" y="45190"/>
                  <a:pt x="688188" y="0"/>
                </a:cubicBezTo>
                <a:cubicBezTo>
                  <a:pt x="953990" y="-45190"/>
                  <a:pt x="1048480" y="13132"/>
                  <a:pt x="1218910" y="0"/>
                </a:cubicBezTo>
                <a:cubicBezTo>
                  <a:pt x="1389340" y="-13132"/>
                  <a:pt x="1598909" y="74696"/>
                  <a:pt x="1854609" y="0"/>
                </a:cubicBezTo>
                <a:cubicBezTo>
                  <a:pt x="2110309" y="-74696"/>
                  <a:pt x="2138296" y="10525"/>
                  <a:pt x="2385331" y="0"/>
                </a:cubicBezTo>
                <a:cubicBezTo>
                  <a:pt x="2632366" y="-10525"/>
                  <a:pt x="2747986" y="28161"/>
                  <a:pt x="2968541" y="0"/>
                </a:cubicBezTo>
                <a:cubicBezTo>
                  <a:pt x="3189096" y="-28161"/>
                  <a:pt x="3396793" y="21598"/>
                  <a:pt x="3604241" y="0"/>
                </a:cubicBezTo>
                <a:cubicBezTo>
                  <a:pt x="3811689" y="-21598"/>
                  <a:pt x="3878809" y="54771"/>
                  <a:pt x="4082473" y="0"/>
                </a:cubicBezTo>
                <a:cubicBezTo>
                  <a:pt x="4286137" y="-54771"/>
                  <a:pt x="4448676" y="67104"/>
                  <a:pt x="4665684" y="0"/>
                </a:cubicBezTo>
                <a:cubicBezTo>
                  <a:pt x="4882692" y="-67104"/>
                  <a:pt x="5062534" y="17770"/>
                  <a:pt x="5248894" y="0"/>
                </a:cubicBezTo>
                <a:cubicBezTo>
                  <a:pt x="5262788" y="102049"/>
                  <a:pt x="5229122" y="343778"/>
                  <a:pt x="5248894" y="469131"/>
                </a:cubicBezTo>
                <a:cubicBezTo>
                  <a:pt x="5268666" y="594484"/>
                  <a:pt x="5236708" y="829389"/>
                  <a:pt x="5248894" y="957411"/>
                </a:cubicBezTo>
                <a:cubicBezTo>
                  <a:pt x="5097089" y="985866"/>
                  <a:pt x="5002250" y="920923"/>
                  <a:pt x="4823150" y="957411"/>
                </a:cubicBezTo>
                <a:cubicBezTo>
                  <a:pt x="4644050" y="993899"/>
                  <a:pt x="4476340" y="899129"/>
                  <a:pt x="4239940" y="957411"/>
                </a:cubicBezTo>
                <a:cubicBezTo>
                  <a:pt x="4003540" y="1015693"/>
                  <a:pt x="3813077" y="926721"/>
                  <a:pt x="3604241" y="957411"/>
                </a:cubicBezTo>
                <a:cubicBezTo>
                  <a:pt x="3395405" y="988101"/>
                  <a:pt x="3287912" y="940169"/>
                  <a:pt x="3126008" y="957411"/>
                </a:cubicBezTo>
                <a:cubicBezTo>
                  <a:pt x="2964104" y="974653"/>
                  <a:pt x="2909635" y="933707"/>
                  <a:pt x="2700264" y="957411"/>
                </a:cubicBezTo>
                <a:cubicBezTo>
                  <a:pt x="2490893" y="981115"/>
                  <a:pt x="2226933" y="928111"/>
                  <a:pt x="2064565" y="957411"/>
                </a:cubicBezTo>
                <a:cubicBezTo>
                  <a:pt x="1902197" y="986711"/>
                  <a:pt x="1715739" y="927627"/>
                  <a:pt x="1586332" y="957411"/>
                </a:cubicBezTo>
                <a:cubicBezTo>
                  <a:pt x="1456925" y="987195"/>
                  <a:pt x="1217076" y="942314"/>
                  <a:pt x="898144" y="957411"/>
                </a:cubicBezTo>
                <a:cubicBezTo>
                  <a:pt x="579212" y="972508"/>
                  <a:pt x="245869" y="944793"/>
                  <a:pt x="0" y="957411"/>
                </a:cubicBezTo>
                <a:cubicBezTo>
                  <a:pt x="-29413" y="834984"/>
                  <a:pt x="207" y="667232"/>
                  <a:pt x="0" y="488280"/>
                </a:cubicBezTo>
                <a:cubicBezTo>
                  <a:pt x="-207" y="309328"/>
                  <a:pt x="10106" y="120712"/>
                  <a:pt x="0" y="0"/>
                </a:cubicBezTo>
                <a:close/>
              </a:path>
              <a:path w="5248894" h="957411" fill="none" extrusionOk="0">
                <a:moveTo>
                  <a:pt x="989207" y="955898"/>
                </a:moveTo>
                <a:cubicBezTo>
                  <a:pt x="1206219" y="972476"/>
                  <a:pt x="1208371" y="1014690"/>
                  <a:pt x="1417230" y="1062664"/>
                </a:cubicBezTo>
                <a:cubicBezTo>
                  <a:pt x="1626089" y="1110638"/>
                  <a:pt x="1702112" y="1174717"/>
                  <a:pt x="1869032" y="1175362"/>
                </a:cubicBezTo>
                <a:cubicBezTo>
                  <a:pt x="2035952" y="1176007"/>
                  <a:pt x="2104170" y="1267529"/>
                  <a:pt x="2320834" y="1288059"/>
                </a:cubicBezTo>
                <a:cubicBezTo>
                  <a:pt x="2537498" y="1308590"/>
                  <a:pt x="2608506" y="1419997"/>
                  <a:pt x="2843974" y="1418551"/>
                </a:cubicBezTo>
                <a:cubicBezTo>
                  <a:pt x="3079442" y="1417105"/>
                  <a:pt x="3169910" y="1552878"/>
                  <a:pt x="3367113" y="1549043"/>
                </a:cubicBezTo>
              </a:path>
              <a:path w="5248894" h="957411" stroke="0" extrusionOk="0">
                <a:moveTo>
                  <a:pt x="0" y="0"/>
                </a:moveTo>
                <a:cubicBezTo>
                  <a:pt x="128034" y="-6753"/>
                  <a:pt x="221234" y="13095"/>
                  <a:pt x="425744" y="0"/>
                </a:cubicBezTo>
                <a:cubicBezTo>
                  <a:pt x="630254" y="-13095"/>
                  <a:pt x="731580" y="50608"/>
                  <a:pt x="956465" y="0"/>
                </a:cubicBezTo>
                <a:cubicBezTo>
                  <a:pt x="1181350" y="-50608"/>
                  <a:pt x="1323050" y="61012"/>
                  <a:pt x="1539676" y="0"/>
                </a:cubicBezTo>
                <a:cubicBezTo>
                  <a:pt x="1756302" y="-61012"/>
                  <a:pt x="1885223" y="20138"/>
                  <a:pt x="2070397" y="0"/>
                </a:cubicBezTo>
                <a:cubicBezTo>
                  <a:pt x="2255571" y="-20138"/>
                  <a:pt x="2537783" y="63843"/>
                  <a:pt x="2706096" y="0"/>
                </a:cubicBezTo>
                <a:cubicBezTo>
                  <a:pt x="2874409" y="-63843"/>
                  <a:pt x="3044690" y="2210"/>
                  <a:pt x="3131840" y="0"/>
                </a:cubicBezTo>
                <a:cubicBezTo>
                  <a:pt x="3218990" y="-2210"/>
                  <a:pt x="3627165" y="52702"/>
                  <a:pt x="3767539" y="0"/>
                </a:cubicBezTo>
                <a:cubicBezTo>
                  <a:pt x="3907913" y="-52702"/>
                  <a:pt x="4103829" y="22698"/>
                  <a:pt x="4193283" y="0"/>
                </a:cubicBezTo>
                <a:cubicBezTo>
                  <a:pt x="4282737" y="-22698"/>
                  <a:pt x="4850476" y="76701"/>
                  <a:pt x="5248894" y="0"/>
                </a:cubicBezTo>
                <a:cubicBezTo>
                  <a:pt x="5285579" y="178200"/>
                  <a:pt x="5191566" y="304039"/>
                  <a:pt x="5248894" y="497854"/>
                </a:cubicBezTo>
                <a:cubicBezTo>
                  <a:pt x="5306222" y="691669"/>
                  <a:pt x="5205224" y="729972"/>
                  <a:pt x="5248894" y="957411"/>
                </a:cubicBezTo>
                <a:cubicBezTo>
                  <a:pt x="5145155" y="994251"/>
                  <a:pt x="4926044" y="903431"/>
                  <a:pt x="4770661" y="957411"/>
                </a:cubicBezTo>
                <a:cubicBezTo>
                  <a:pt x="4615278" y="1011391"/>
                  <a:pt x="4401197" y="894809"/>
                  <a:pt x="4187451" y="957411"/>
                </a:cubicBezTo>
                <a:cubicBezTo>
                  <a:pt x="3973705" y="1020013"/>
                  <a:pt x="3925730" y="912089"/>
                  <a:pt x="3761707" y="957411"/>
                </a:cubicBezTo>
                <a:cubicBezTo>
                  <a:pt x="3597684" y="1002733"/>
                  <a:pt x="3276256" y="894254"/>
                  <a:pt x="3126008" y="957411"/>
                </a:cubicBezTo>
                <a:cubicBezTo>
                  <a:pt x="2975760" y="1020568"/>
                  <a:pt x="2793648" y="916822"/>
                  <a:pt x="2647775" y="957411"/>
                </a:cubicBezTo>
                <a:cubicBezTo>
                  <a:pt x="2501902" y="998000"/>
                  <a:pt x="2328005" y="947786"/>
                  <a:pt x="2012076" y="957411"/>
                </a:cubicBezTo>
                <a:cubicBezTo>
                  <a:pt x="1696147" y="967036"/>
                  <a:pt x="1638752" y="922283"/>
                  <a:pt x="1533843" y="957411"/>
                </a:cubicBezTo>
                <a:cubicBezTo>
                  <a:pt x="1428934" y="992539"/>
                  <a:pt x="1076955" y="899962"/>
                  <a:pt x="950633" y="957411"/>
                </a:cubicBezTo>
                <a:cubicBezTo>
                  <a:pt x="824311" y="1014860"/>
                  <a:pt x="673656" y="946666"/>
                  <a:pt x="524889" y="957411"/>
                </a:cubicBezTo>
                <a:cubicBezTo>
                  <a:pt x="376122" y="968156"/>
                  <a:pt x="115646" y="905221"/>
                  <a:pt x="0" y="957411"/>
                </a:cubicBezTo>
                <a:cubicBezTo>
                  <a:pt x="-22399" y="806077"/>
                  <a:pt x="19614" y="660758"/>
                  <a:pt x="0" y="488280"/>
                </a:cubicBezTo>
                <a:cubicBezTo>
                  <a:pt x="-19614" y="315802"/>
                  <a:pt x="30417" y="157630"/>
                  <a:pt x="0" y="0"/>
                </a:cubicBezTo>
                <a:close/>
              </a:path>
              <a:path w="5248894" h="957411" fill="none" stroke="0" extrusionOk="0">
                <a:moveTo>
                  <a:pt x="989207" y="955898"/>
                </a:moveTo>
                <a:cubicBezTo>
                  <a:pt x="1100339" y="978181"/>
                  <a:pt x="1233693" y="1039576"/>
                  <a:pt x="1464788" y="1074527"/>
                </a:cubicBezTo>
                <a:cubicBezTo>
                  <a:pt x="1695883" y="1109478"/>
                  <a:pt x="1779658" y="1202012"/>
                  <a:pt x="1940369" y="1193156"/>
                </a:cubicBezTo>
                <a:cubicBezTo>
                  <a:pt x="2101080" y="1184300"/>
                  <a:pt x="2142457" y="1253645"/>
                  <a:pt x="2344613" y="1293991"/>
                </a:cubicBezTo>
                <a:cubicBezTo>
                  <a:pt x="2546769" y="1334337"/>
                  <a:pt x="2715260" y="1410064"/>
                  <a:pt x="2820195" y="1412620"/>
                </a:cubicBezTo>
                <a:cubicBezTo>
                  <a:pt x="2925130" y="1415176"/>
                  <a:pt x="3140450" y="1542214"/>
                  <a:pt x="3367113" y="1549043"/>
                </a:cubicBezTo>
              </a:path>
            </a:pathLst>
          </a:custGeom>
          <a:ln w="73025" cap="rnd">
            <a:prstDash val="sysDot"/>
            <a:tailEnd type="triangle"/>
            <a:extLst>
              <a:ext uri="{C807C97D-BFC1-408E-A445-0C87EB9F89A2}">
                <ask:lineSketchStyleProps xmlns:ask="http://schemas.microsoft.com/office/drawing/2018/sketchyshapes" sd="1325200815">
                  <a:prstGeom prst="borderCallout1">
                    <a:avLst>
                      <a:gd name="adj1" fmla="val 99842"/>
                      <a:gd name="adj2" fmla="val 18846"/>
                      <a:gd name="adj3" fmla="val 161795"/>
                      <a:gd name="adj4" fmla="val 6414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9F32F-DC86-47AA-B7D1-B5A6572C59B3}"/>
              </a:ext>
            </a:extLst>
          </p:cNvPr>
          <p:cNvSpPr txBox="1"/>
          <p:nvPr/>
        </p:nvSpPr>
        <p:spPr>
          <a:xfrm>
            <a:off x="6059124" y="2878082"/>
            <a:ext cx="518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SemiBold" panose="00000700000000000000" pitchFamily="50" charset="-52"/>
              </a:rPr>
              <a:t>Слайд в процессе проработки</a:t>
            </a:r>
          </a:p>
        </p:txBody>
      </p:sp>
    </p:spTree>
    <p:extLst>
      <p:ext uri="{BB962C8B-B14F-4D97-AF65-F5344CB8AC3E}">
        <p14:creationId xmlns:p14="http://schemas.microsoft.com/office/powerpoint/2010/main" val="299506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BC2F1-13A8-1832-23A2-7D16CEC17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7B803F9-7BAD-1EEC-4C53-D074A0E06FA6}"/>
              </a:ext>
            </a:extLst>
          </p:cNvPr>
          <p:cNvSpPr/>
          <p:nvPr/>
        </p:nvSpPr>
        <p:spPr>
          <a:xfrm>
            <a:off x="0" y="902491"/>
            <a:ext cx="5538651" cy="237830"/>
          </a:xfrm>
          <a:prstGeom prst="rect">
            <a:avLst/>
          </a:prstGeom>
          <a:solidFill>
            <a:srgbClr val="FFD517"/>
          </a:solidFill>
          <a:ln>
            <a:solidFill>
              <a:srgbClr val="FFD5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3C544-330E-C362-C004-4713E1E46C2B}"/>
              </a:ext>
            </a:extLst>
          </p:cNvPr>
          <p:cNvSpPr txBox="1"/>
          <p:nvPr/>
        </p:nvSpPr>
        <p:spPr>
          <a:xfrm>
            <a:off x="835815" y="678656"/>
            <a:ext cx="614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Akrobat Black" panose="00000A00000000000000" pitchFamily="50" charset="-52"/>
              </a:rPr>
              <a:t>ИНТЕРФЕЙС: ВСПЛЫВАЮЩИЕ ОКНА</a:t>
            </a:r>
            <a:endParaRPr lang="ru-RU" sz="2400" dirty="0">
              <a:latin typeface="Akrobat Black" panose="00000A00000000000000" pitchFamily="50" charset="-52"/>
            </a:endParaRP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2F5B2B88-2635-59DA-0619-66E8A719C44D}"/>
              </a:ext>
            </a:extLst>
          </p:cNvPr>
          <p:cNvSpPr/>
          <p:nvPr/>
        </p:nvSpPr>
        <p:spPr>
          <a:xfrm>
            <a:off x="4253952" y="1343477"/>
            <a:ext cx="2971800" cy="4835867"/>
          </a:xfrm>
          <a:ln w="73025" cap="rnd"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4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3D4F4-25B9-8FDE-025C-6E3AD9B2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152E04-AA4D-27F3-380A-B6DEB3C282A2}"/>
              </a:ext>
            </a:extLst>
          </p:cNvPr>
          <p:cNvSpPr txBox="1"/>
          <p:nvPr/>
        </p:nvSpPr>
        <p:spPr>
          <a:xfrm>
            <a:off x="778665" y="2304990"/>
            <a:ext cx="6989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SemiBold" panose="00000700000000000000" pitchFamily="50" charset="-52"/>
              </a:rPr>
              <a:t>Также сайт можно хорошо допилить, чтобы можно было работать в команде.</a:t>
            </a:r>
          </a:p>
          <a:p>
            <a:endParaRPr lang="ru-RU" sz="2000" dirty="0">
              <a:latin typeface="Akrobat SemiBold" panose="00000700000000000000" pitchFamily="50" charset="-52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9A175CC-0369-EF21-E58B-F5E294B51213}"/>
              </a:ext>
            </a:extLst>
          </p:cNvPr>
          <p:cNvSpPr/>
          <p:nvPr/>
        </p:nvSpPr>
        <p:spPr>
          <a:xfrm>
            <a:off x="508959" y="1915451"/>
            <a:ext cx="7834942" cy="3406643"/>
          </a:xfrm>
          <a:custGeom>
            <a:avLst/>
            <a:gdLst>
              <a:gd name="connsiteX0" fmla="*/ 0 w 7834942"/>
              <a:gd name="connsiteY0" fmla="*/ 320872 h 3406643"/>
              <a:gd name="connsiteX1" fmla="*/ 320872 w 7834942"/>
              <a:gd name="connsiteY1" fmla="*/ 0 h 3406643"/>
              <a:gd name="connsiteX2" fmla="*/ 704509 w 7834942"/>
              <a:gd name="connsiteY2" fmla="*/ 0 h 3406643"/>
              <a:gd name="connsiteX3" fmla="*/ 1447806 w 7834942"/>
              <a:gd name="connsiteY3" fmla="*/ 0 h 3406643"/>
              <a:gd name="connsiteX4" fmla="*/ 2191103 w 7834942"/>
              <a:gd name="connsiteY4" fmla="*/ 0 h 3406643"/>
              <a:gd name="connsiteX5" fmla="*/ 2934401 w 7834942"/>
              <a:gd name="connsiteY5" fmla="*/ 0 h 3406643"/>
              <a:gd name="connsiteX6" fmla="*/ 3533834 w 7834942"/>
              <a:gd name="connsiteY6" fmla="*/ 0 h 3406643"/>
              <a:gd name="connsiteX7" fmla="*/ 4061335 w 7834942"/>
              <a:gd name="connsiteY7" fmla="*/ 0 h 3406643"/>
              <a:gd name="connsiteX8" fmla="*/ 4660768 w 7834942"/>
              <a:gd name="connsiteY8" fmla="*/ 0 h 3406643"/>
              <a:gd name="connsiteX9" fmla="*/ 5332133 w 7834942"/>
              <a:gd name="connsiteY9" fmla="*/ 0 h 3406643"/>
              <a:gd name="connsiteX10" fmla="*/ 5859634 w 7834942"/>
              <a:gd name="connsiteY10" fmla="*/ 0 h 3406643"/>
              <a:gd name="connsiteX11" fmla="*/ 6315204 w 7834942"/>
              <a:gd name="connsiteY11" fmla="*/ 0 h 3406643"/>
              <a:gd name="connsiteX12" fmla="*/ 6986569 w 7834942"/>
              <a:gd name="connsiteY12" fmla="*/ 0 h 3406643"/>
              <a:gd name="connsiteX13" fmla="*/ 7514070 w 7834942"/>
              <a:gd name="connsiteY13" fmla="*/ 0 h 3406643"/>
              <a:gd name="connsiteX14" fmla="*/ 7834942 w 7834942"/>
              <a:gd name="connsiteY14" fmla="*/ 320872 h 3406643"/>
              <a:gd name="connsiteX15" fmla="*/ 7834942 w 7834942"/>
              <a:gd name="connsiteY15" fmla="*/ 846203 h 3406643"/>
              <a:gd name="connsiteX16" fmla="*/ 7834942 w 7834942"/>
              <a:gd name="connsiteY16" fmla="*/ 1426832 h 3406643"/>
              <a:gd name="connsiteX17" fmla="*/ 7834942 w 7834942"/>
              <a:gd name="connsiteY17" fmla="*/ 1896864 h 3406643"/>
              <a:gd name="connsiteX18" fmla="*/ 7834942 w 7834942"/>
              <a:gd name="connsiteY18" fmla="*/ 2449844 h 3406643"/>
              <a:gd name="connsiteX19" fmla="*/ 7834942 w 7834942"/>
              <a:gd name="connsiteY19" fmla="*/ 3085771 h 3406643"/>
              <a:gd name="connsiteX20" fmla="*/ 7514070 w 7834942"/>
              <a:gd name="connsiteY20" fmla="*/ 3406643 h 3406643"/>
              <a:gd name="connsiteX21" fmla="*/ 6986569 w 7834942"/>
              <a:gd name="connsiteY21" fmla="*/ 3406643 h 3406643"/>
              <a:gd name="connsiteX22" fmla="*/ 6387136 w 7834942"/>
              <a:gd name="connsiteY22" fmla="*/ 3406643 h 3406643"/>
              <a:gd name="connsiteX23" fmla="*/ 5787702 w 7834942"/>
              <a:gd name="connsiteY23" fmla="*/ 3406643 h 3406643"/>
              <a:gd name="connsiteX24" fmla="*/ 5404065 w 7834942"/>
              <a:gd name="connsiteY24" fmla="*/ 3406643 h 3406643"/>
              <a:gd name="connsiteX25" fmla="*/ 5020428 w 7834942"/>
              <a:gd name="connsiteY25" fmla="*/ 3406643 h 3406643"/>
              <a:gd name="connsiteX26" fmla="*/ 4349063 w 7834942"/>
              <a:gd name="connsiteY26" fmla="*/ 3406643 h 3406643"/>
              <a:gd name="connsiteX27" fmla="*/ 3965426 w 7834942"/>
              <a:gd name="connsiteY27" fmla="*/ 3406643 h 3406643"/>
              <a:gd name="connsiteX28" fmla="*/ 3581788 w 7834942"/>
              <a:gd name="connsiteY28" fmla="*/ 3406643 h 3406643"/>
              <a:gd name="connsiteX29" fmla="*/ 3198151 w 7834942"/>
              <a:gd name="connsiteY29" fmla="*/ 3406643 h 3406643"/>
              <a:gd name="connsiteX30" fmla="*/ 2454854 w 7834942"/>
              <a:gd name="connsiteY30" fmla="*/ 3406643 h 3406643"/>
              <a:gd name="connsiteX31" fmla="*/ 1783489 w 7834942"/>
              <a:gd name="connsiteY31" fmla="*/ 3406643 h 3406643"/>
              <a:gd name="connsiteX32" fmla="*/ 1255988 w 7834942"/>
              <a:gd name="connsiteY32" fmla="*/ 3406643 h 3406643"/>
              <a:gd name="connsiteX33" fmla="*/ 320872 w 7834942"/>
              <a:gd name="connsiteY33" fmla="*/ 3406643 h 3406643"/>
              <a:gd name="connsiteX34" fmla="*/ 0 w 7834942"/>
              <a:gd name="connsiteY34" fmla="*/ 3085771 h 3406643"/>
              <a:gd name="connsiteX35" fmla="*/ 0 w 7834942"/>
              <a:gd name="connsiteY35" fmla="*/ 2532791 h 3406643"/>
              <a:gd name="connsiteX36" fmla="*/ 0 w 7834942"/>
              <a:gd name="connsiteY36" fmla="*/ 1924513 h 3406643"/>
              <a:gd name="connsiteX37" fmla="*/ 0 w 7834942"/>
              <a:gd name="connsiteY37" fmla="*/ 1343885 h 3406643"/>
              <a:gd name="connsiteX38" fmla="*/ 0 w 7834942"/>
              <a:gd name="connsiteY38" fmla="*/ 320872 h 3406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34942" h="3406643" fill="none" extrusionOk="0">
                <a:moveTo>
                  <a:pt x="0" y="320872"/>
                </a:moveTo>
                <a:cubicBezTo>
                  <a:pt x="-27611" y="188602"/>
                  <a:pt x="119788" y="-12305"/>
                  <a:pt x="320872" y="0"/>
                </a:cubicBezTo>
                <a:cubicBezTo>
                  <a:pt x="500325" y="-4029"/>
                  <a:pt x="608843" y="31788"/>
                  <a:pt x="704509" y="0"/>
                </a:cubicBezTo>
                <a:cubicBezTo>
                  <a:pt x="800175" y="-31788"/>
                  <a:pt x="1271340" y="51520"/>
                  <a:pt x="1447806" y="0"/>
                </a:cubicBezTo>
                <a:cubicBezTo>
                  <a:pt x="1624272" y="-51520"/>
                  <a:pt x="2011924" y="83218"/>
                  <a:pt x="2191103" y="0"/>
                </a:cubicBezTo>
                <a:cubicBezTo>
                  <a:pt x="2370282" y="-83218"/>
                  <a:pt x="2746209" y="81124"/>
                  <a:pt x="2934401" y="0"/>
                </a:cubicBezTo>
                <a:cubicBezTo>
                  <a:pt x="3122593" y="-81124"/>
                  <a:pt x="3394415" y="29757"/>
                  <a:pt x="3533834" y="0"/>
                </a:cubicBezTo>
                <a:cubicBezTo>
                  <a:pt x="3673253" y="-29757"/>
                  <a:pt x="3911228" y="59514"/>
                  <a:pt x="4061335" y="0"/>
                </a:cubicBezTo>
                <a:cubicBezTo>
                  <a:pt x="4211442" y="-59514"/>
                  <a:pt x="4457045" y="17146"/>
                  <a:pt x="4660768" y="0"/>
                </a:cubicBezTo>
                <a:cubicBezTo>
                  <a:pt x="4864491" y="-17146"/>
                  <a:pt x="5115579" y="9168"/>
                  <a:pt x="5332133" y="0"/>
                </a:cubicBezTo>
                <a:cubicBezTo>
                  <a:pt x="5548687" y="-9168"/>
                  <a:pt x="5712317" y="35099"/>
                  <a:pt x="5859634" y="0"/>
                </a:cubicBezTo>
                <a:cubicBezTo>
                  <a:pt x="6006951" y="-35099"/>
                  <a:pt x="6147487" y="36830"/>
                  <a:pt x="6315204" y="0"/>
                </a:cubicBezTo>
                <a:cubicBezTo>
                  <a:pt x="6482921" y="-36830"/>
                  <a:pt x="6808590" y="1342"/>
                  <a:pt x="6986569" y="0"/>
                </a:cubicBezTo>
                <a:cubicBezTo>
                  <a:pt x="7164548" y="-1342"/>
                  <a:pt x="7280665" y="48633"/>
                  <a:pt x="7514070" y="0"/>
                </a:cubicBezTo>
                <a:cubicBezTo>
                  <a:pt x="7671026" y="-9396"/>
                  <a:pt x="7813808" y="124920"/>
                  <a:pt x="7834942" y="320872"/>
                </a:cubicBezTo>
                <a:cubicBezTo>
                  <a:pt x="7896435" y="447852"/>
                  <a:pt x="7819589" y="599763"/>
                  <a:pt x="7834942" y="846203"/>
                </a:cubicBezTo>
                <a:cubicBezTo>
                  <a:pt x="7850295" y="1092643"/>
                  <a:pt x="7830502" y="1159575"/>
                  <a:pt x="7834942" y="1426832"/>
                </a:cubicBezTo>
                <a:cubicBezTo>
                  <a:pt x="7839382" y="1694089"/>
                  <a:pt x="7823083" y="1684074"/>
                  <a:pt x="7834942" y="1896864"/>
                </a:cubicBezTo>
                <a:cubicBezTo>
                  <a:pt x="7846801" y="2109654"/>
                  <a:pt x="7791585" y="2286505"/>
                  <a:pt x="7834942" y="2449844"/>
                </a:cubicBezTo>
                <a:cubicBezTo>
                  <a:pt x="7878299" y="2613183"/>
                  <a:pt x="7784713" y="2811898"/>
                  <a:pt x="7834942" y="3085771"/>
                </a:cubicBezTo>
                <a:cubicBezTo>
                  <a:pt x="7801136" y="3249588"/>
                  <a:pt x="7692199" y="3379338"/>
                  <a:pt x="7514070" y="3406643"/>
                </a:cubicBezTo>
                <a:cubicBezTo>
                  <a:pt x="7342901" y="3426826"/>
                  <a:pt x="7118638" y="3370555"/>
                  <a:pt x="6986569" y="3406643"/>
                </a:cubicBezTo>
                <a:cubicBezTo>
                  <a:pt x="6854500" y="3442731"/>
                  <a:pt x="6685668" y="3339199"/>
                  <a:pt x="6387136" y="3406643"/>
                </a:cubicBezTo>
                <a:cubicBezTo>
                  <a:pt x="6088604" y="3474087"/>
                  <a:pt x="6022660" y="3389169"/>
                  <a:pt x="5787702" y="3406643"/>
                </a:cubicBezTo>
                <a:cubicBezTo>
                  <a:pt x="5552744" y="3424117"/>
                  <a:pt x="5523936" y="3384445"/>
                  <a:pt x="5404065" y="3406643"/>
                </a:cubicBezTo>
                <a:cubicBezTo>
                  <a:pt x="5284194" y="3428841"/>
                  <a:pt x="5166307" y="3368389"/>
                  <a:pt x="5020428" y="3406643"/>
                </a:cubicBezTo>
                <a:cubicBezTo>
                  <a:pt x="4874549" y="3444897"/>
                  <a:pt x="4583450" y="3386148"/>
                  <a:pt x="4349063" y="3406643"/>
                </a:cubicBezTo>
                <a:cubicBezTo>
                  <a:pt x="4114676" y="3427138"/>
                  <a:pt x="4044955" y="3365149"/>
                  <a:pt x="3965426" y="3406643"/>
                </a:cubicBezTo>
                <a:cubicBezTo>
                  <a:pt x="3885897" y="3448137"/>
                  <a:pt x="3723183" y="3361465"/>
                  <a:pt x="3581788" y="3406643"/>
                </a:cubicBezTo>
                <a:cubicBezTo>
                  <a:pt x="3440393" y="3451821"/>
                  <a:pt x="3277433" y="3405836"/>
                  <a:pt x="3198151" y="3406643"/>
                </a:cubicBezTo>
                <a:cubicBezTo>
                  <a:pt x="3118869" y="3407450"/>
                  <a:pt x="2761243" y="3379536"/>
                  <a:pt x="2454854" y="3406643"/>
                </a:cubicBezTo>
                <a:cubicBezTo>
                  <a:pt x="2148465" y="3433750"/>
                  <a:pt x="2033718" y="3331069"/>
                  <a:pt x="1783489" y="3406643"/>
                </a:cubicBezTo>
                <a:cubicBezTo>
                  <a:pt x="1533261" y="3482217"/>
                  <a:pt x="1426416" y="3374553"/>
                  <a:pt x="1255988" y="3406643"/>
                </a:cubicBezTo>
                <a:cubicBezTo>
                  <a:pt x="1085560" y="3438733"/>
                  <a:pt x="515844" y="3388478"/>
                  <a:pt x="320872" y="3406643"/>
                </a:cubicBezTo>
                <a:cubicBezTo>
                  <a:pt x="170664" y="3393733"/>
                  <a:pt x="-5059" y="3265603"/>
                  <a:pt x="0" y="3085771"/>
                </a:cubicBezTo>
                <a:cubicBezTo>
                  <a:pt x="-35769" y="2823331"/>
                  <a:pt x="40309" y="2647928"/>
                  <a:pt x="0" y="2532791"/>
                </a:cubicBezTo>
                <a:cubicBezTo>
                  <a:pt x="-40309" y="2417654"/>
                  <a:pt x="58772" y="2059753"/>
                  <a:pt x="0" y="1924513"/>
                </a:cubicBezTo>
                <a:cubicBezTo>
                  <a:pt x="-58772" y="1789273"/>
                  <a:pt x="3882" y="1478515"/>
                  <a:pt x="0" y="1343885"/>
                </a:cubicBezTo>
                <a:cubicBezTo>
                  <a:pt x="-3882" y="1209255"/>
                  <a:pt x="71042" y="671710"/>
                  <a:pt x="0" y="320872"/>
                </a:cubicBezTo>
                <a:close/>
              </a:path>
              <a:path w="7834942" h="3406643" stroke="0" extrusionOk="0">
                <a:moveTo>
                  <a:pt x="0" y="320872"/>
                </a:moveTo>
                <a:cubicBezTo>
                  <a:pt x="29361" y="117173"/>
                  <a:pt x="97028" y="-9058"/>
                  <a:pt x="320872" y="0"/>
                </a:cubicBezTo>
                <a:cubicBezTo>
                  <a:pt x="481189" y="-14440"/>
                  <a:pt x="551819" y="21710"/>
                  <a:pt x="776441" y="0"/>
                </a:cubicBezTo>
                <a:cubicBezTo>
                  <a:pt x="1001063" y="-21710"/>
                  <a:pt x="1065760" y="36843"/>
                  <a:pt x="1232010" y="0"/>
                </a:cubicBezTo>
                <a:cubicBezTo>
                  <a:pt x="1398260" y="-36843"/>
                  <a:pt x="1623104" y="8569"/>
                  <a:pt x="1831444" y="0"/>
                </a:cubicBezTo>
                <a:cubicBezTo>
                  <a:pt x="2039784" y="-8569"/>
                  <a:pt x="2150454" y="44709"/>
                  <a:pt x="2358945" y="0"/>
                </a:cubicBezTo>
                <a:cubicBezTo>
                  <a:pt x="2567436" y="-44709"/>
                  <a:pt x="2830667" y="4268"/>
                  <a:pt x="2958378" y="0"/>
                </a:cubicBezTo>
                <a:cubicBezTo>
                  <a:pt x="3086089" y="-4268"/>
                  <a:pt x="3169388" y="32492"/>
                  <a:pt x="3342015" y="0"/>
                </a:cubicBezTo>
                <a:cubicBezTo>
                  <a:pt x="3514642" y="-32492"/>
                  <a:pt x="3686250" y="70951"/>
                  <a:pt x="4013380" y="0"/>
                </a:cubicBezTo>
                <a:cubicBezTo>
                  <a:pt x="4340510" y="-70951"/>
                  <a:pt x="4249148" y="37489"/>
                  <a:pt x="4468950" y="0"/>
                </a:cubicBezTo>
                <a:cubicBezTo>
                  <a:pt x="4688752" y="-37489"/>
                  <a:pt x="4747205" y="52115"/>
                  <a:pt x="4996451" y="0"/>
                </a:cubicBezTo>
                <a:cubicBezTo>
                  <a:pt x="5245697" y="-52115"/>
                  <a:pt x="5240787" y="4189"/>
                  <a:pt x="5452020" y="0"/>
                </a:cubicBezTo>
                <a:cubicBezTo>
                  <a:pt x="5663253" y="-4189"/>
                  <a:pt x="5963827" y="49696"/>
                  <a:pt x="6195317" y="0"/>
                </a:cubicBezTo>
                <a:cubicBezTo>
                  <a:pt x="6426807" y="-49696"/>
                  <a:pt x="6484580" y="10425"/>
                  <a:pt x="6578954" y="0"/>
                </a:cubicBezTo>
                <a:cubicBezTo>
                  <a:pt x="6673328" y="-10425"/>
                  <a:pt x="7150137" y="88917"/>
                  <a:pt x="7514070" y="0"/>
                </a:cubicBezTo>
                <a:cubicBezTo>
                  <a:pt x="7672300" y="5714"/>
                  <a:pt x="7838768" y="140519"/>
                  <a:pt x="7834942" y="320872"/>
                </a:cubicBezTo>
                <a:cubicBezTo>
                  <a:pt x="7894608" y="427425"/>
                  <a:pt x="7810124" y="645014"/>
                  <a:pt x="7834942" y="846203"/>
                </a:cubicBezTo>
                <a:cubicBezTo>
                  <a:pt x="7859760" y="1047392"/>
                  <a:pt x="7794034" y="1327771"/>
                  <a:pt x="7834942" y="1454481"/>
                </a:cubicBezTo>
                <a:cubicBezTo>
                  <a:pt x="7875850" y="1581191"/>
                  <a:pt x="7827002" y="1817694"/>
                  <a:pt x="7834942" y="2062758"/>
                </a:cubicBezTo>
                <a:cubicBezTo>
                  <a:pt x="7842882" y="2307822"/>
                  <a:pt x="7822929" y="2377424"/>
                  <a:pt x="7834942" y="2532791"/>
                </a:cubicBezTo>
                <a:cubicBezTo>
                  <a:pt x="7846955" y="2688158"/>
                  <a:pt x="7832694" y="2836603"/>
                  <a:pt x="7834942" y="3085771"/>
                </a:cubicBezTo>
                <a:cubicBezTo>
                  <a:pt x="7838387" y="3265464"/>
                  <a:pt x="7688181" y="3375819"/>
                  <a:pt x="7514070" y="3406643"/>
                </a:cubicBezTo>
                <a:cubicBezTo>
                  <a:pt x="7342204" y="3463582"/>
                  <a:pt x="7185917" y="3381071"/>
                  <a:pt x="6986569" y="3406643"/>
                </a:cubicBezTo>
                <a:cubicBezTo>
                  <a:pt x="6787221" y="3432215"/>
                  <a:pt x="6567572" y="3393571"/>
                  <a:pt x="6459068" y="3406643"/>
                </a:cubicBezTo>
                <a:cubicBezTo>
                  <a:pt x="6350564" y="3419715"/>
                  <a:pt x="5960842" y="3332499"/>
                  <a:pt x="5715771" y="3406643"/>
                </a:cubicBezTo>
                <a:cubicBezTo>
                  <a:pt x="5470700" y="3480787"/>
                  <a:pt x="5489827" y="3370530"/>
                  <a:pt x="5332133" y="3406643"/>
                </a:cubicBezTo>
                <a:cubicBezTo>
                  <a:pt x="5174439" y="3442756"/>
                  <a:pt x="5011264" y="3395138"/>
                  <a:pt x="4732700" y="3406643"/>
                </a:cubicBezTo>
                <a:cubicBezTo>
                  <a:pt x="4454136" y="3418148"/>
                  <a:pt x="4382747" y="3361402"/>
                  <a:pt x="4061335" y="3406643"/>
                </a:cubicBezTo>
                <a:cubicBezTo>
                  <a:pt x="3739924" y="3451884"/>
                  <a:pt x="3703144" y="3380638"/>
                  <a:pt x="3533834" y="3406643"/>
                </a:cubicBezTo>
                <a:cubicBezTo>
                  <a:pt x="3364524" y="3432648"/>
                  <a:pt x="3312956" y="3396134"/>
                  <a:pt x="3150197" y="3406643"/>
                </a:cubicBezTo>
                <a:cubicBezTo>
                  <a:pt x="2987438" y="3417152"/>
                  <a:pt x="2706274" y="3329877"/>
                  <a:pt x="2478831" y="3406643"/>
                </a:cubicBezTo>
                <a:cubicBezTo>
                  <a:pt x="2251388" y="3483409"/>
                  <a:pt x="2179578" y="3373316"/>
                  <a:pt x="2095194" y="3406643"/>
                </a:cubicBezTo>
                <a:cubicBezTo>
                  <a:pt x="2010810" y="3439970"/>
                  <a:pt x="1653158" y="3377168"/>
                  <a:pt x="1423829" y="3406643"/>
                </a:cubicBezTo>
                <a:cubicBezTo>
                  <a:pt x="1194501" y="3436118"/>
                  <a:pt x="1183671" y="3398553"/>
                  <a:pt x="968260" y="3406643"/>
                </a:cubicBezTo>
                <a:cubicBezTo>
                  <a:pt x="752849" y="3414733"/>
                  <a:pt x="575351" y="3374116"/>
                  <a:pt x="320872" y="3406643"/>
                </a:cubicBezTo>
                <a:cubicBezTo>
                  <a:pt x="140741" y="3388559"/>
                  <a:pt x="6648" y="3250439"/>
                  <a:pt x="0" y="3085771"/>
                </a:cubicBezTo>
                <a:cubicBezTo>
                  <a:pt x="-26679" y="2866591"/>
                  <a:pt x="12061" y="2831815"/>
                  <a:pt x="0" y="2615738"/>
                </a:cubicBezTo>
                <a:cubicBezTo>
                  <a:pt x="-12061" y="2399661"/>
                  <a:pt x="5840" y="2335894"/>
                  <a:pt x="0" y="2062758"/>
                </a:cubicBezTo>
                <a:cubicBezTo>
                  <a:pt x="-5840" y="1789622"/>
                  <a:pt x="5876" y="1730710"/>
                  <a:pt x="0" y="1482130"/>
                </a:cubicBezTo>
                <a:cubicBezTo>
                  <a:pt x="-5876" y="1233550"/>
                  <a:pt x="36989" y="1160606"/>
                  <a:pt x="0" y="873852"/>
                </a:cubicBezTo>
                <a:cubicBezTo>
                  <a:pt x="-36989" y="587098"/>
                  <a:pt x="27678" y="443394"/>
                  <a:pt x="0" y="320872"/>
                </a:cubicBezTo>
                <a:close/>
              </a:path>
            </a:pathLst>
          </a:custGeom>
          <a:ln w="73025" cap="rnd">
            <a:prstDash val="sysDot"/>
            <a:tailEnd type="triangle"/>
            <a:extLst>
              <a:ext uri="{C807C97D-BFC1-408E-A445-0C87EB9F89A2}">
                <ask:lineSketchStyleProps xmlns:ask="http://schemas.microsoft.com/office/drawing/2018/sketchyshapes" sd="1379858045">
                  <a:prstGeom prst="roundRect">
                    <a:avLst>
                      <a:gd name="adj" fmla="val 941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72CEEE-67D0-8070-2FB3-1BE9DEF47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26" y="3761218"/>
            <a:ext cx="2857499" cy="285749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75BA23C-EFEB-11A9-732D-A4D9310EEF4E}"/>
              </a:ext>
            </a:extLst>
          </p:cNvPr>
          <p:cNvSpPr/>
          <p:nvPr/>
        </p:nvSpPr>
        <p:spPr>
          <a:xfrm>
            <a:off x="0" y="902491"/>
            <a:ext cx="5538651" cy="237830"/>
          </a:xfrm>
          <a:prstGeom prst="rect">
            <a:avLst/>
          </a:prstGeom>
          <a:solidFill>
            <a:srgbClr val="FFD517"/>
          </a:solidFill>
          <a:ln>
            <a:solidFill>
              <a:srgbClr val="FFD5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80A58-4DB1-FC41-8B05-85F758258D12}"/>
              </a:ext>
            </a:extLst>
          </p:cNvPr>
          <p:cNvSpPr txBox="1"/>
          <p:nvPr/>
        </p:nvSpPr>
        <p:spPr>
          <a:xfrm>
            <a:off x="778665" y="640052"/>
            <a:ext cx="6674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Akrobat Black" panose="00000A00000000000000" pitchFamily="50" charset="-52"/>
              </a:rPr>
              <a:t>ЗАКЛЮЧЕНИЕ И БУДУЩЕЕ</a:t>
            </a:r>
            <a:r>
              <a:rPr lang="en-US" sz="2400" b="1" dirty="0">
                <a:latin typeface="Akrobat Black" panose="00000A00000000000000" pitchFamily="50" charset="-52"/>
              </a:rPr>
              <a:t> </a:t>
            </a:r>
            <a:r>
              <a:rPr lang="ru-RU" sz="2400" b="1" dirty="0">
                <a:latin typeface="Akrobat Black" panose="00000A00000000000000" pitchFamily="50" charset="-52"/>
              </a:rPr>
              <a:t>ПРОЕКТА</a:t>
            </a:r>
            <a:endParaRPr lang="ru-RU" sz="2400" dirty="0">
              <a:latin typeface="Akrobat Black" panose="00000A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102140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4010</TotalTime>
  <Words>442</Words>
  <Application>Microsoft Macintosh PowerPoint</Application>
  <PresentationFormat>Широкоэкранный</PresentationFormat>
  <Paragraphs>83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Akrobat Black</vt:lpstr>
      <vt:lpstr>Akrobat Bold</vt:lpstr>
      <vt:lpstr>Akrobat ExtraBold</vt:lpstr>
      <vt:lpstr>Akrobat ExtraLight</vt:lpstr>
      <vt:lpstr>Akrobat SemiBold</vt:lpstr>
      <vt:lpstr>Arial</vt:lpstr>
      <vt:lpstr>Calibri</vt:lpstr>
      <vt:lpstr>Calibri Light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hanettit@yandex.ru</dc:creator>
  <cp:lastModifiedBy>Microsoft Office User</cp:lastModifiedBy>
  <cp:revision>11</cp:revision>
  <dcterms:created xsi:type="dcterms:W3CDTF">2024-11-10T20:03:04Z</dcterms:created>
  <dcterms:modified xsi:type="dcterms:W3CDTF">2025-04-13T20:35:36Z</dcterms:modified>
</cp:coreProperties>
</file>