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76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F0798-DA6F-5BF5-38E2-A4115B6E9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9F4676-ED48-87B4-F723-93A11F154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8A395C-9EA6-D2B7-4A1F-62426745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3842-5547-4810-B53C-4FC85160F175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D52044-3B8D-A1A1-9F0F-752F30C4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988F76-54A1-0312-6610-79188CFB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549-67EC-4543-A085-6EB49B1D6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15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2F832-A3E4-0394-A8FB-63E7A8FA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1AC62C-E83C-A3FE-EE99-E4C6E979E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3AA888-6417-A8DB-2DAD-BFE79AD4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3842-5547-4810-B53C-4FC85160F175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FEBA48-DA7D-7FFA-3F4E-CFC86F2E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5B3FB9-EB8A-7464-CECA-CB6117D3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549-67EC-4543-A085-6EB49B1D6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42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C95FAE-3B7D-01BC-CD76-66B236867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9C5B8D-7822-7896-3782-5E174FBDE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5B1B43-0E7F-5E90-2616-1E6F06AC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3842-5547-4810-B53C-4FC85160F175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074F1B-18AB-17ED-5CD0-1FDCED87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F95BC7-F1E2-0FF5-143B-6379CA73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549-67EC-4543-A085-6EB49B1D6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E299E-DD1A-2540-1690-CA0A79B7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6BD997-4D89-8E06-64CC-D60E85F5C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C4EE41-0796-9E95-868F-5690EF0C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3842-5547-4810-B53C-4FC85160F175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4A9E0-CA4B-FAB1-3FB6-AD450124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BCD93D-4E4F-7322-0B45-8EEDFFE1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549-67EC-4543-A085-6EB49B1D6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81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ECDC2-F516-F334-A1A7-C7F19D4A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90937F-89D0-EF08-84C5-0FDFDB7AA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C27F75-8ACA-6F3A-CB1A-61DDB457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3842-5547-4810-B53C-4FC85160F175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2648F-37E7-FAEF-7E43-9067CE96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A12903-8238-AB8F-58D7-844493B3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549-67EC-4543-A085-6EB49B1D6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18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FCF19-E618-A75F-E46A-8E26BAEF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469BFF-69D6-ECE4-840F-03A2A7F89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3D0868-02ED-FF1B-920B-996584841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0497DC-2322-77CA-3062-E3ABE03A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3842-5547-4810-B53C-4FC85160F175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16F144-9056-6440-ACBB-F1D805D8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2BE0DD-697E-18DB-7FE5-D3BEEC00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549-67EC-4543-A085-6EB49B1D6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59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7F108-0E31-1003-9FD8-E3CAD253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C2E581-5F7A-499D-658A-97A9087D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62E189-CD11-EFBC-65B9-7F6B726B5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B2578D-08C1-1689-5A57-6FC59E921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E3562C5-77E8-96CA-0C60-A95EF54F6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97F0C51-6833-6C18-B724-2E95F503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3842-5547-4810-B53C-4FC85160F175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914BB3-BF0E-62CA-1B43-DB926CF9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9712D01-C331-2356-2400-60E9CD48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549-67EC-4543-A085-6EB49B1D6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9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C1F0E-E84D-42B6-9202-AF3E6134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46AD51-300E-2A74-6E71-649841A6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3842-5547-4810-B53C-4FC85160F175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EE3606-9E2C-4DE0-0F17-F19B3F45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D593AF-5E15-7E87-FB0C-7E348234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549-67EC-4543-A085-6EB49B1D6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43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62270D4-07A8-5FDA-2187-51EB36CB8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3842-5547-4810-B53C-4FC85160F175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6F88E9C-068B-9A71-0BD8-906AC1F3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517D7A-B9A1-36A9-8152-262479AE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549-67EC-4543-A085-6EB49B1D6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67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E4704-5D8B-2D61-575B-C1EA8995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088B8F-B5C4-7E1D-432D-548C7850E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5FEF60-129E-01DB-CA18-34D576588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8B44DD-2047-308F-6448-8F4319DC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3842-5547-4810-B53C-4FC85160F175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FA61B3-5C9C-265D-1EC7-8337F70D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487EB9-17B8-8243-5420-7DBF6110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549-67EC-4543-A085-6EB49B1D6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0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B01D7-67EA-5D68-F434-92700DC5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66055A-E765-8190-3690-91DB1352E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3B8345-AC4E-6023-DC56-BB9C65DF4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F74C9D-1F57-A626-B427-61B813EF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3842-5547-4810-B53C-4FC85160F175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A611F4-0AFB-F259-8C25-F89DF70B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847170-7852-D560-7A2B-8663AC98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549-67EC-4543-A085-6EB49B1D6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5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64FFE-A047-884D-6469-2572AD0DB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863DBB-DD8F-5466-074E-FB9BE11CC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EF105B-3D2D-DFE7-FB56-25C5BBABA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83842-5547-4810-B53C-4FC85160F175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7AB34C-26F7-1714-C737-2FF167112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205F3-8F7A-B6E8-E1E8-95959C2E2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0D549-67EC-4543-A085-6EB49B1D6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75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E4D982-DA60-76FE-378A-C8F2950D8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73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F5B6D-7B15-61EA-6173-3B2533C52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36E4CB-8720-ECF6-1383-D9970BA97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7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28557-ED1F-37BB-9DF4-45DBCBCE7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6CB969-959E-9851-0BFD-EA43CA260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20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B4FD6-5779-ED9E-D19D-DC41BB420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98EE20-CE8D-0AE5-A778-0C47CF1B9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7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D22BD-7A0B-3FA9-A29F-A3CDD44FF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ECFB44-4FC6-C9A1-B274-C8450FB4E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74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ACED4-E585-E000-1498-3EB793915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480345-FF28-4BAA-6EAD-C3D32EE74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5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5F317-5E90-0207-EF77-4F6241584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DD6E0A-9C17-713A-9CF8-774998C9C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D4F71B8-ECC0-3FC8-5EE6-B80F1F559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0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F63E1-86D4-C0A4-EB80-A0B334220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3860154-AED4-8FDA-B1FE-EFFCE70AA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521AF-D373-A3BD-8C05-24745CCAA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7BCD6A-2C50-4DBD-FD04-B020B6498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8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7C4A3-7372-D35D-22CD-0C856D1A5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FFD702-2621-0226-FA39-6EAACFD58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9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EF515-9C67-2F56-5F32-67C222241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0C2868-9785-BA83-366F-09D9E6280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9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A506C-9087-FDCD-5571-BFF999E37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C0A56D-AE0F-ADE2-0DA9-6176A9460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4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EB98F-6D47-2C82-CDDB-ED0113F4B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C0ABCC-8818-7E71-0E6B-66FE516C5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9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AB535-3BB9-086B-9DDE-42BAFF8C2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A82FDE-0A10-0B8C-D949-33D2E390E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471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Широкоэкранный</PresentationFormat>
  <Paragraphs>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hanettit@yandex.ru</dc:creator>
  <cp:lastModifiedBy>hanettit@yandex.ru</cp:lastModifiedBy>
  <cp:revision>1</cp:revision>
  <dcterms:created xsi:type="dcterms:W3CDTF">2025-04-23T20:24:09Z</dcterms:created>
  <dcterms:modified xsi:type="dcterms:W3CDTF">2025-04-23T20:28:30Z</dcterms:modified>
</cp:coreProperties>
</file>