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DD6-239E-4E02-AE64-4D8B25B4CC7F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A8B7-F3C6-4349-8FE5-214A2DE07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DD6-239E-4E02-AE64-4D8B25B4CC7F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A8B7-F3C6-4349-8FE5-214A2DE07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DD6-239E-4E02-AE64-4D8B25B4CC7F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A8B7-F3C6-4349-8FE5-214A2DE07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DD6-239E-4E02-AE64-4D8B25B4CC7F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A8B7-F3C6-4349-8FE5-214A2DE07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DD6-239E-4E02-AE64-4D8B25B4CC7F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A8B7-F3C6-4349-8FE5-214A2DE07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DD6-239E-4E02-AE64-4D8B25B4CC7F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A8B7-F3C6-4349-8FE5-214A2DE07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DD6-239E-4E02-AE64-4D8B25B4CC7F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A8B7-F3C6-4349-8FE5-214A2DE07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DD6-239E-4E02-AE64-4D8B25B4CC7F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A8B7-F3C6-4349-8FE5-214A2DE07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DD6-239E-4E02-AE64-4D8B25B4CC7F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A8B7-F3C6-4349-8FE5-214A2DE07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DD6-239E-4E02-AE64-4D8B25B4CC7F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A8B7-F3C6-4349-8FE5-214A2DE07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9DD6-239E-4E02-AE64-4D8B25B4CC7F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A8B7-F3C6-4349-8FE5-214A2DE07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9DD6-239E-4E02-AE64-4D8B25B4CC7F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A8B7-F3C6-4349-8FE5-214A2DE07F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lihp.com/images/camera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00000" flipH="1">
            <a:off x="332755" y="1551215"/>
            <a:ext cx="972786" cy="943308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228600" y="3124200"/>
            <a:ext cx="5486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43225" y="2362200"/>
            <a:ext cx="838200" cy="76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95600" y="1755140"/>
          <a:ext cx="215900" cy="30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26720" imgH="177480" progId="Equation.3">
                  <p:embed/>
                </p:oleObj>
              </mc:Choice>
              <mc:Fallback>
                <p:oleObj name="Equation" r:id="rId4" imgW="1267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55140"/>
                        <a:ext cx="215900" cy="302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>
            <a:stCxn id="16" idx="0"/>
          </p:cNvCxnSpPr>
          <p:nvPr/>
        </p:nvCxnSpPr>
        <p:spPr>
          <a:xfrm flipH="1" flipV="1">
            <a:off x="2438400" y="2286000"/>
            <a:ext cx="533400" cy="838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81325" y="2085975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09875" y="320040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657600" y="2362200"/>
          <a:ext cx="3032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362200"/>
                        <a:ext cx="303212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2209800" y="2286000"/>
          <a:ext cx="3254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8" imgW="190440" imgH="228600" progId="Equation.3">
                  <p:embed/>
                </p:oleObj>
              </mc:Choice>
              <mc:Fallback>
                <p:oleObj name="Equation" r:id="rId8" imgW="1904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86000"/>
                        <a:ext cx="3254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228600" y="819150"/>
            <a:ext cx="5486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28800" y="1371600"/>
            <a:ext cx="228600" cy="228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72000" y="1371600"/>
            <a:ext cx="228600" cy="228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971800" y="1447800"/>
            <a:ext cx="1752600" cy="1676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0"/>
            <a:endCxn id="24" idx="1"/>
          </p:cNvCxnSpPr>
          <p:nvPr/>
        </p:nvCxnSpPr>
        <p:spPr>
          <a:xfrm flipH="1" flipV="1">
            <a:off x="1862278" y="1405078"/>
            <a:ext cx="1109522" cy="1719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4" idx="7"/>
          </p:cNvCxnSpPr>
          <p:nvPr/>
        </p:nvCxnSpPr>
        <p:spPr>
          <a:xfrm flipV="1">
            <a:off x="1066800" y="1405078"/>
            <a:ext cx="957122" cy="804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://homeservershow.com/wp-content/uploads/2011/02/light_bulb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67200" y="2209800"/>
            <a:ext cx="990600" cy="990600"/>
          </a:xfrm>
          <a:prstGeom prst="rect">
            <a:avLst/>
          </a:prstGeom>
          <a:noFill/>
        </p:spPr>
      </p:pic>
      <p:cxnSp>
        <p:nvCxnSpPr>
          <p:cNvPr id="45" name="Straight Connector 44"/>
          <p:cNvCxnSpPr>
            <a:endCxn id="25" idx="0"/>
          </p:cNvCxnSpPr>
          <p:nvPr/>
        </p:nvCxnSpPr>
        <p:spPr>
          <a:xfrm flipH="1" flipV="1">
            <a:off x="4686300" y="1371600"/>
            <a:ext cx="38100" cy="1066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876550" y="2971800"/>
            <a:ext cx="228600" cy="228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343400" y="3124200"/>
            <a:ext cx="101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“Source”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" y="2362200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“Eye”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706475" y="1078859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06475" y="240659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06475" y="393059"/>
            <a:ext cx="1735723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204" y="559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2198" y="10026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9598" y="2254125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9598" y="1415925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6475" y="1840859"/>
            <a:ext cx="173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327" y="123125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25321" y="217792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54817" y="85025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54817" y="176465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endCxn id="21" idx="2"/>
          </p:cNvCxnSpPr>
          <p:nvPr/>
        </p:nvCxnSpPr>
        <p:spPr>
          <a:xfrm>
            <a:off x="706475" y="926459"/>
            <a:ext cx="34834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2212" y="659759"/>
            <a:ext cx="10810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1675" y="1714382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1.0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937" y="789096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053" y="547534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1.0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9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Equation</vt:lpstr>
      <vt:lpstr>PowerPoint Presentation</vt:lpstr>
      <vt:lpstr>PowerPoint Presentation</vt:lpstr>
    </vt:vector>
  </TitlesOfParts>
  <Company>Williams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morgan</dc:creator>
  <cp:lastModifiedBy>morgan</cp:lastModifiedBy>
  <cp:revision>3</cp:revision>
  <dcterms:created xsi:type="dcterms:W3CDTF">2012-07-20T15:19:47Z</dcterms:created>
  <dcterms:modified xsi:type="dcterms:W3CDTF">2012-08-01T18:05:13Z</dcterms:modified>
</cp:coreProperties>
</file>