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68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49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506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791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63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22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23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778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4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55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658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8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51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3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970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94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641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5015-3135-062B-EA33-34FECC63C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300786"/>
            <a:ext cx="8689976" cy="1371600"/>
          </a:xfrm>
        </p:spPr>
        <p:txBody>
          <a:bodyPr>
            <a:normAutofit fontScale="90000"/>
          </a:bodyPr>
          <a:lstStyle/>
          <a:p>
            <a:r>
              <a:rPr lang="en-US"/>
              <a:t>Water Supply and access in Nigeria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7D4B2-4AE6-F253-ADC9-28778B4B4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460" y="2672386"/>
            <a:ext cx="10301080" cy="3221010"/>
          </a:xfrm>
        </p:spPr>
        <p:txBody>
          <a:bodyPr>
            <a:normAutofit fontScale="77500" lnSpcReduction="20000"/>
          </a:bodyPr>
          <a:lstStyle/>
          <a:p>
            <a:r>
              <a:rPr lang="en-US" b="1">
                <a:solidFill>
                  <a:schemeClr val="tx1"/>
                </a:solidFill>
              </a:rPr>
              <a:t>GROUP 6: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Waheed amobi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Pamilerin olaiya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Tamara gray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Falana dayo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Romlah diamond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Odinaka julian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Chinoso chukwujekwu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Jimoh Azeez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Oluwatofunmi Akindele</a:t>
            </a:r>
          </a:p>
          <a:p>
            <a:pPr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</a:rPr>
              <a:t>Boluwatife joel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93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97272-159A-2D7D-A6FB-781930CC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96F0E-3159-A2E5-6BFA-3A46217234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2318"/>
            <a:ext cx="10363826" cy="39737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research explores the current state of water supply and access across Nigeria.</a:t>
            </a:r>
          </a:p>
          <a:p>
            <a:r>
              <a:rPr lang="en-US" dirty="0"/>
              <a:t>The focus area include but not limited to:</a:t>
            </a:r>
          </a:p>
          <a:p>
            <a:pPr marL="0" indent="0">
              <a:buNone/>
            </a:pPr>
            <a:r>
              <a:rPr lang="en-US" dirty="0"/>
              <a:t>  1) accessibility</a:t>
            </a:r>
          </a:p>
          <a:p>
            <a:pPr marL="0" indent="0">
              <a:buNone/>
            </a:pPr>
            <a:r>
              <a:rPr lang="en-US" dirty="0"/>
              <a:t>  2) Water quality</a:t>
            </a:r>
          </a:p>
          <a:p>
            <a:pPr marL="0" indent="0">
              <a:buNone/>
            </a:pPr>
            <a:r>
              <a:rPr lang="en-US" dirty="0"/>
              <a:t>  3) Treatment method</a:t>
            </a:r>
          </a:p>
          <a:p>
            <a:pPr marL="0" indent="0">
              <a:buNone/>
            </a:pPr>
            <a:r>
              <a:rPr lang="en-US" dirty="0"/>
              <a:t>  4) Health outcomes</a:t>
            </a:r>
          </a:p>
          <a:p>
            <a:pPr marL="0" indent="0">
              <a:buNone/>
            </a:pPr>
            <a:r>
              <a:rPr lang="en-US" dirty="0"/>
              <a:t>Data was collected from urban and rural households across all six geographical zones.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53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FF8E77-8D72-4E1E-B043-CDBB0B423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3F41E161-C482-4310-909E-5F665E3B6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48FD7E-08DB-6B97-4FD8-A426F6CF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3" y="3740737"/>
            <a:ext cx="4672477" cy="263994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283CCC-A012-86E5-0D8C-41703DF0A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64" y="684552"/>
            <a:ext cx="4727768" cy="2257509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161B296-21A9-47B8-8EFF-F20E8C46F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4BAD73-4111-4B27-4A8A-46FB03DD8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2599" y="236077"/>
            <a:ext cx="5855416" cy="1596177"/>
          </a:xfrm>
        </p:spPr>
        <p:txBody>
          <a:bodyPr>
            <a:normAutofit/>
          </a:bodyPr>
          <a:lstStyle/>
          <a:p>
            <a:r>
              <a:rPr lang="en-US" dirty="0"/>
              <a:t>Demographic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75B15-FD25-8679-50A7-9ECBF24DDEE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28992" y="1813306"/>
            <a:ext cx="6305247" cy="3918754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As stated previously, the study covered all six geo-political zones with a fair balance of male and female representation. Respondents ranged across young adults to the elderly where 77% of respondents were young adults and majority of the respondents were from the urban area. </a:t>
            </a:r>
          </a:p>
        </p:txBody>
      </p:sp>
    </p:spTree>
    <p:extLst>
      <p:ext uri="{BB962C8B-B14F-4D97-AF65-F5344CB8AC3E}">
        <p14:creationId xmlns:p14="http://schemas.microsoft.com/office/powerpoint/2010/main" val="294169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86EFEF-BE79-455A-88AC-C91FD4F96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7E807314-2B65-4D22-A0F3-B76EDD7C8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99543B-7C68-E274-AE01-3840B054D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28521"/>
            <a:ext cx="5518245" cy="260052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1FF42-2FC7-B5F9-CF04-D7E904B20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677445"/>
            <a:ext cx="5613780" cy="260052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9D4477-858A-49F7-987D-87006D2E45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C74CF8-ECAB-8FAF-6F6E-7D380AAE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44" y="471894"/>
            <a:ext cx="6564205" cy="1196176"/>
          </a:xfrm>
        </p:spPr>
        <p:txBody>
          <a:bodyPr>
            <a:normAutofit/>
          </a:bodyPr>
          <a:lstStyle/>
          <a:p>
            <a:r>
              <a:rPr lang="en-US" dirty="0"/>
              <a:t>Water accessibility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E5BE-87D9-116A-E0FA-771C42EDB6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3845" y="1906709"/>
            <a:ext cx="5710102" cy="3115667"/>
          </a:xfrm>
        </p:spPr>
        <p:txBody>
          <a:bodyPr>
            <a:normAutofit/>
          </a:bodyPr>
          <a:lstStyle/>
          <a:p>
            <a:r>
              <a:rPr lang="en-US" dirty="0"/>
              <a:t>The main source of water supply is from a borehole with 93 respondents indicating that they use a borehole for their water supply. Furthermore, most respondents shared that they indeed had access to water on their premises with this being answered by 122 persons.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A8F8-CA84-0732-29ED-31E1ED4B2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1155692"/>
          </a:xfrm>
        </p:spPr>
        <p:txBody>
          <a:bodyPr/>
          <a:lstStyle/>
          <a:p>
            <a:r>
              <a:rPr lang="en-US" dirty="0"/>
              <a:t>Water quality and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CB54D-B93E-4920-4E53-1D8F229BFF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149" y="1678676"/>
            <a:ext cx="10663451" cy="4560806"/>
          </a:xfrm>
        </p:spPr>
        <p:txBody>
          <a:bodyPr/>
          <a:lstStyle/>
          <a:p>
            <a:pPr algn="just"/>
            <a:r>
              <a:rPr lang="en-US" dirty="0"/>
              <a:t>Unfortunately, not all the respondents have access to safe sources of water. Treatment practices such as boiling, filtration and chlorine are common but many still do not treat their water – this is indicated by 82 respondents with 55 persons indicating having experience a water-borne illness.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251AF3-84E1-B9E8-F4D9-613C497C8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3350525"/>
            <a:ext cx="5182225" cy="2765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49107A-22B7-2B08-B4DA-E3E378AA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469" y="3751789"/>
            <a:ext cx="3862922" cy="194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023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B21B-EAF9-2337-238D-84E3713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87453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D1D28-4EC4-8FD0-82E3-DDD6B5C448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705970"/>
            <a:ext cx="10363826" cy="3616657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Households using unsafe water are more likely to treat it, but not all persons do.</a:t>
            </a:r>
          </a:p>
          <a:p>
            <a:pPr algn="just"/>
            <a:r>
              <a:rPr lang="en-US" sz="2400" dirty="0"/>
              <a:t>Younger respondents are less likely to treat their water consistently while older age group may tend to be more cautious.</a:t>
            </a:r>
          </a:p>
          <a:p>
            <a:pPr algn="just"/>
            <a:r>
              <a:rPr lang="en-US" sz="2400" dirty="0"/>
              <a:t>Southwest and north central shows better access to safe water (more boreholes and piped connections).</a:t>
            </a:r>
          </a:p>
          <a:p>
            <a:pPr algn="just"/>
            <a:r>
              <a:rPr lang="en-US" sz="2400" dirty="0"/>
              <a:t>Chlorination is more common in North central and south west. </a:t>
            </a:r>
          </a:p>
        </p:txBody>
      </p:sp>
    </p:spTree>
    <p:extLst>
      <p:ext uri="{BB962C8B-B14F-4D97-AF65-F5344CB8AC3E}">
        <p14:creationId xmlns:p14="http://schemas.microsoft.com/office/powerpoint/2010/main" val="97701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4CB3F-950C-17A5-B432-DDA48421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85F9-ACEB-6146-2054-7D34A1EB8D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Invest In safe water infrastructure (especially in the rural areas)</a:t>
            </a:r>
          </a:p>
          <a:p>
            <a:r>
              <a:rPr lang="en-US" dirty="0"/>
              <a:t>Promote low-cost water treatment methods.</a:t>
            </a:r>
          </a:p>
          <a:p>
            <a:r>
              <a:rPr lang="en-US" dirty="0"/>
              <a:t>Launch community education campaigns on water safety.</a:t>
            </a:r>
          </a:p>
          <a:p>
            <a:r>
              <a:rPr lang="en-US" dirty="0"/>
              <a:t>Target zones with high illnesses for intervention.</a:t>
            </a:r>
          </a:p>
          <a:p>
            <a:r>
              <a:rPr lang="en-US" dirty="0"/>
              <a:t>Encourage policies supporting piped and borehole access.</a:t>
            </a:r>
          </a:p>
        </p:txBody>
      </p:sp>
    </p:spTree>
    <p:extLst>
      <p:ext uri="{BB962C8B-B14F-4D97-AF65-F5344CB8AC3E}">
        <p14:creationId xmlns:p14="http://schemas.microsoft.com/office/powerpoint/2010/main" val="2311632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25AAD-01BD-73CC-D6E4-3683147B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55440"/>
          </a:xfrm>
        </p:spPr>
        <p:txBody>
          <a:bodyPr>
            <a:normAutofit fontScale="90000"/>
          </a:bodyPr>
          <a:lstStyle/>
          <a:p>
            <a:r>
              <a:rPr lang="en-US" dirty="0"/>
              <a:t>Water supply and access dashboard</a:t>
            </a:r>
            <a:br>
              <a:rPr lang="en-US" dirty="0"/>
            </a:br>
            <a:r>
              <a:rPr lang="en-US" sz="2800" dirty="0"/>
              <a:t>Nigeria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7F5686-F75B-C6B0-74B7-C94ECC9F50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7354" y="1473958"/>
            <a:ext cx="10222173" cy="4765524"/>
          </a:xfrm>
        </p:spPr>
      </p:pic>
    </p:spTree>
    <p:extLst>
      <p:ext uri="{BB962C8B-B14F-4D97-AF65-F5344CB8AC3E}">
        <p14:creationId xmlns:p14="http://schemas.microsoft.com/office/powerpoint/2010/main" val="351739206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91</TotalTime>
  <Words>357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Droplet</vt:lpstr>
      <vt:lpstr>Water Supply and access in Nigeria</vt:lpstr>
      <vt:lpstr>Research overview</vt:lpstr>
      <vt:lpstr>Demographic study</vt:lpstr>
      <vt:lpstr>Water accessibility</vt:lpstr>
      <vt:lpstr>Water quality and treatment</vt:lpstr>
      <vt:lpstr>insights</vt:lpstr>
      <vt:lpstr>recommendation</vt:lpstr>
      <vt:lpstr>Water supply and access dashboard Nigeria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Daryl Jarrett</dc:creator>
  <cp:lastModifiedBy>Daryl Jarrett</cp:lastModifiedBy>
  <cp:revision>12</cp:revision>
  <dcterms:created xsi:type="dcterms:W3CDTF">2025-04-19T02:37:14Z</dcterms:created>
  <dcterms:modified xsi:type="dcterms:W3CDTF">2025-04-19T04:08:56Z</dcterms:modified>
</cp:coreProperties>
</file>