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182C1-5DAB-473C-90B6-CB7996CDA10C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FB14-A42E-4D58-BE14-4BB8A9C94D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44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47EF-9E98-43EB-A79B-6217CBB327EC}" type="datetime3">
              <a:rPr lang="en-US" smtClean="0"/>
              <a:t>2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4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55E0-F2B1-485D-BB2D-16AF7DB36FD4}" type="datetime3">
              <a:rPr lang="en-US" smtClean="0"/>
              <a:t>2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6E54-6356-434E-8854-95BE46F82E10}" type="datetime3">
              <a:rPr lang="en-US" smtClean="0"/>
              <a:t>2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8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BE9-46EE-4BA3-A5FC-8C070747DFC3}" type="datetime3">
              <a:rPr lang="en-US" smtClean="0"/>
              <a:t>2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FF24-2D4B-4AB1-999F-B33226B0B4CE}" type="datetime3">
              <a:rPr lang="en-US" smtClean="0"/>
              <a:t>2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CCA-6E8D-4144-9A09-5950A7523EE0}" type="datetime3">
              <a:rPr lang="en-US" smtClean="0"/>
              <a:t>2 December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2932-4F2D-42BD-B69E-0802F0F2A0A2}" type="datetime3">
              <a:rPr lang="en-US" smtClean="0"/>
              <a:t>2 December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CE95-58B0-4D20-8D34-8E37FDF3F337}" type="datetime3">
              <a:rPr lang="en-US" smtClean="0"/>
              <a:t>2 December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5441-1B6C-4CB5-945E-F02D53899D29}" type="datetime3">
              <a:rPr lang="en-US" smtClean="0"/>
              <a:t>2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01F7-64C2-49BE-8B5C-CF1F39B48CCA}" type="datetime3">
              <a:rPr lang="en-US" smtClean="0"/>
              <a:t>2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A739BDB9-9F0D-44FF-867F-E1AF16857E6A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8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EB6F9A-DD4D-4B51-AACA-CA7E698D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F1E8A3-A1C9-4803-65F7-CBB6C27B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29122"/>
            <a:ext cx="4301960" cy="1222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TEAM CHALLENGE</a:t>
            </a:r>
            <a:br>
              <a:rPr lang="en-US" sz="2800"/>
            </a:br>
            <a:r>
              <a:rPr lang="en-US" sz="2800"/>
              <a:t>SPRINT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5B1AD-F49E-3D55-0867-4955F5CD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34560" b="-1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0B6B206-DBD7-3432-3972-9039BA659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356347"/>
            <a:ext cx="4269474" cy="33961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/>
              <a:t>EQUIPO: SHERLOCK-SQL: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Rodrigo Álvarez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Carlos Escobar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Rommel López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Jose Luis Padilla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1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3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9DDD1-E831-12A6-2A04-B1276074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9C67-E026-4FC0-82D7-99635915FD73}" type="datetime3">
              <a:rPr lang="en-US" smtClean="0"/>
              <a:pPr/>
              <a:t>2 December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6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BC774-E3B4-131B-27A2-0A3C09DE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1-SQL </a:t>
            </a:r>
            <a:r>
              <a:rPr lang="es-ES" dirty="0" err="1"/>
              <a:t>Game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CE6D3-223A-1440-EDA7-A68A823F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Investigación autor material del asesinato:</a:t>
            </a:r>
          </a:p>
          <a:p>
            <a:r>
              <a:rPr lang="es-ES" dirty="0"/>
              <a:t>Investigación autor intelectual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40F2E-31A9-1DE6-5A92-EBCBFBFE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9C67-E026-4FC0-82D7-99635915FD73}" type="datetime3">
              <a:rPr lang="en-US" smtClean="0"/>
              <a:t>2 December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9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7BCEA-6FDE-AE5C-DB4E-60DED590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34240-5FBC-AA85-37E0-D0C72F4B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Proceso:</a:t>
            </a:r>
          </a:p>
          <a:p>
            <a:pPr lvl="1"/>
            <a:r>
              <a:rPr lang="es-ES" dirty="0"/>
              <a:t>Objetivo:</a:t>
            </a:r>
          </a:p>
          <a:p>
            <a:pPr lvl="2"/>
            <a:r>
              <a:rPr lang="es-ES" dirty="0"/>
              <a:t>Queremos llevar un control de las piezas que nos suministra cada proveedor. Es importante conocer la cantidad de las diferentes piezas que nos suministra y en qué fecha lo hace. Un mismo proveedor nos puede suministrar una pieza con el mismo código en diferentes fechas.  </a:t>
            </a:r>
          </a:p>
          <a:p>
            <a:pPr lvl="2"/>
            <a:r>
              <a:rPr lang="es-ES" dirty="0"/>
              <a:t>El diseño de la base de datos debe permitir almacenar un histórico con todas las fechas y las cantidades que nos ha proporcionado un proveedor. Una misma pieza puede ser suministrada por diferentes proveedores</a:t>
            </a:r>
          </a:p>
          <a:p>
            <a:pPr lvl="1"/>
            <a:r>
              <a:rPr lang="es-ES" dirty="0"/>
              <a:t>Diseño de tablas necesarias</a:t>
            </a:r>
          </a:p>
          <a:p>
            <a:pPr lvl="1"/>
            <a:r>
              <a:rPr lang="es-ES" dirty="0"/>
              <a:t>Interrelación entre tablas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A2807-A0E0-9D70-0F72-04A2822C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33EC-4F64-A3BC-6339-90FCE85D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49DC2-1719-7003-FFBB-FC0B368E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96367"/>
            <a:ext cx="9527275" cy="3643931"/>
          </a:xfrm>
        </p:spPr>
        <p:txBody>
          <a:bodyPr/>
          <a:lstStyle/>
          <a:p>
            <a:r>
              <a:rPr lang="es-ES" dirty="0"/>
              <a:t>Definición de las tablas necesarias: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988EB-6C61-90E4-3690-8C343A1B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E166-B0EE-4C2A-9DF3-B2FCF4FBEA17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2B6C84-BBAC-9DEC-21B5-16B62AAF4CE5}"/>
              </a:ext>
            </a:extLst>
          </p:cNvPr>
          <p:cNvSpPr txBox="1"/>
          <p:nvPr/>
        </p:nvSpPr>
        <p:spPr>
          <a:xfrm>
            <a:off x="838197" y="2602671"/>
            <a:ext cx="28467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proveedor: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cod_prov_Id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direccion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ciudad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provincia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C8E158-6470-0D15-D850-340043A48EA5}"/>
              </a:ext>
            </a:extLst>
          </p:cNvPr>
          <p:cNvSpPr txBox="1"/>
          <p:nvPr/>
        </p:nvSpPr>
        <p:spPr>
          <a:xfrm>
            <a:off x="6794055" y="2602671"/>
            <a:ext cx="226595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categoria_pieza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cod_categoria_Id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1AF21C-C809-6D0A-B681-E8D324A89F86}"/>
              </a:ext>
            </a:extLst>
          </p:cNvPr>
          <p:cNvSpPr txBox="1"/>
          <p:nvPr/>
        </p:nvSpPr>
        <p:spPr>
          <a:xfrm>
            <a:off x="3879245" y="2602671"/>
            <a:ext cx="272050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pieza: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cod_pieza_Id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cod_categoria_Id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3D9AB1-2C40-5DAF-9F86-1FAE7439139B}"/>
              </a:ext>
            </a:extLst>
          </p:cNvPr>
          <p:cNvSpPr txBox="1"/>
          <p:nvPr/>
        </p:nvSpPr>
        <p:spPr>
          <a:xfrm>
            <a:off x="6794055" y="3870381"/>
            <a:ext cx="28467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albaran_entrada_pieza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cod_albaran_Id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cod_pieza_Id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cod_proveedor_Id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cantidad_piezas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fecha_entrega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62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0DC1-2F2E-81E9-50AE-9EF9DC7E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9CA01-4EB9-02C1-4DE9-13B4846E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la base de datos: </a:t>
            </a:r>
          </a:p>
          <a:p>
            <a:pPr lvl="1"/>
            <a:r>
              <a:rPr lang="es-ES" dirty="0"/>
              <a:t>Ver notebook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EAA59-06B9-4CD8-D11A-B00BA993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4765-6929-D440-6ECB-FEAE3D97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68160-C8F9-C4F7-9275-BDB644A0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Conexiones entre las tablas: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5E110-F7FA-3D55-3F94-E5E36E5B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5B1B52-B52B-0F8B-C3EB-CC87B088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616" y="2074269"/>
            <a:ext cx="5350192" cy="36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40499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237</Words>
  <Application>Microsoft Office PowerPoint</Application>
  <PresentationFormat>Panorámica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Arial</vt:lpstr>
      <vt:lpstr>Elephant</vt:lpstr>
      <vt:lpstr>Univers Condensed</vt:lpstr>
      <vt:lpstr>MemoVTI</vt:lpstr>
      <vt:lpstr>TEAM CHALLENGE SPRINT 6</vt:lpstr>
      <vt:lpstr>Parte 1-SQL Game</vt:lpstr>
      <vt:lpstr>Parte 2 –Modelo Base Datos</vt:lpstr>
      <vt:lpstr>Parte 2 –Modelo Base Datos</vt:lpstr>
      <vt:lpstr>Parte 2 –Modelo Base Datos</vt:lpstr>
      <vt:lpstr>Parte 2 –Modelo Base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joseluis padilla</dc:creator>
  <cp:lastModifiedBy>joseluis padilla</cp:lastModifiedBy>
  <cp:revision>1</cp:revision>
  <dcterms:created xsi:type="dcterms:W3CDTF">2024-12-02T07:26:52Z</dcterms:created>
  <dcterms:modified xsi:type="dcterms:W3CDTF">2024-12-02T10:21:30Z</dcterms:modified>
</cp:coreProperties>
</file>