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8"/>
  </p:notesMasterIdLst>
  <p:sldIdLst>
    <p:sldId id="256" r:id="rId2"/>
    <p:sldId id="257" r:id="rId3"/>
    <p:sldId id="265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59" r:id="rId17"/>
    <p:sldId id="258" r:id="rId18"/>
    <p:sldId id="260" r:id="rId19"/>
    <p:sldId id="261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82C1-5DAB-473C-90B6-CB7996CDA10C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FB14-A42E-4D58-BE14-4BB8A9C94D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4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47EF-9E98-43EB-A79B-6217CBB327EC}" type="datetime3">
              <a:rPr lang="en-US" smtClean="0"/>
              <a:t>4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55E0-F2B1-485D-BB2D-16AF7DB36FD4}" type="datetime3">
              <a:rPr lang="en-US" smtClean="0"/>
              <a:t>4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6E54-6356-434E-8854-95BE46F82E10}" type="datetime3">
              <a:rPr lang="en-US" smtClean="0"/>
              <a:t>4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BE9-46EE-4BA3-A5FC-8C070747DFC3}" type="datetime3">
              <a:rPr lang="en-US" smtClean="0"/>
              <a:t>4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FF24-2D4B-4AB1-999F-B33226B0B4CE}" type="datetime3">
              <a:rPr lang="en-US" smtClean="0"/>
              <a:t>4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CCA-6E8D-4144-9A09-5950A7523EE0}" type="datetime3">
              <a:rPr lang="en-US" smtClean="0"/>
              <a:t>4 December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2932-4F2D-42BD-B69E-0802F0F2A0A2}" type="datetime3">
              <a:rPr lang="en-US" smtClean="0"/>
              <a:t>4 December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CE95-58B0-4D20-8D34-8E37FDF3F337}" type="datetime3">
              <a:rPr lang="en-US" smtClean="0"/>
              <a:t>4 December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5441-1B6C-4CB5-945E-F02D53899D29}" type="datetime3">
              <a:rPr lang="en-US" smtClean="0"/>
              <a:t>4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01F7-64C2-49BE-8B5C-CF1F39B48CCA}" type="datetime3">
              <a:rPr lang="en-US" smtClean="0"/>
              <a:t>4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A739BDB9-9F0D-44FF-867F-E1AF16857E6A}" type="datetime3">
              <a:rPr lang="en-US" smtClean="0"/>
              <a:t>4 December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1E8A3-A1C9-4803-65F7-CBB6C27B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TEAM CHALLENGE</a:t>
            </a:r>
            <a:br>
              <a:rPr lang="en-US" sz="2800"/>
            </a:br>
            <a:r>
              <a:rPr lang="en-US" sz="2800"/>
              <a:t>SPRINT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B1AD-F49E-3D55-0867-4955F5CD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34560" b="-1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0B6B206-DBD7-3432-3972-9039BA65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56347"/>
            <a:ext cx="4269474" cy="33961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EQUIPO: SHERLOCK-SQL: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Rodrigo Álvarez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Carlos Escobar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Rommel López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Jose Luis Padilla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9DDD1-E831-12A6-2A04-B127607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pPr/>
              <a:t>4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6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EA69-AFBA-EFE4-C965-3572C470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FB7611-4B6F-2441-B9C7-8F1C1858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42" y="1927330"/>
            <a:ext cx="7388315" cy="396100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48B40-3146-42F0-FE24-75C48D08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4BBB1-0931-CAFF-7A20-DE6C2A1A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culpable según lista se sospechosos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39DB122-B468-DD17-BE80-30292641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88" y="1928313"/>
            <a:ext cx="8150696" cy="407153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AD26F-57D0-2A73-8FAE-938641D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28CA-C31B-A8FB-48B0-71665FE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“Jeremy </a:t>
            </a:r>
            <a:r>
              <a:rPr lang="es-MX" dirty="0" err="1"/>
              <a:t>Bowers</a:t>
            </a:r>
            <a:r>
              <a:rPr lang="es-MX" dirty="0"/>
              <a:t>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6726E-E4EB-841E-90B7-D551218E6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9" y="2086932"/>
            <a:ext cx="10050174" cy="312934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CABD0-7C2E-EA13-C7F7-A0F7F237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4CF2-8DD1-E4E2-70CB-448779F1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testimonio 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9F0F875-B549-AC55-DAA2-BB65C519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19" y="1937378"/>
            <a:ext cx="5824513" cy="39911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3D202F-719D-43F1-564D-1738F73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D23AF-9FC6-8218-5013-98EFF26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 según Testimonio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76854A6-16BF-AF27-47DC-5026CED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431" y="1957474"/>
            <a:ext cx="4139510" cy="402748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A04B5-2288-4CF0-6CDA-E6387EA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0D64-7ED5-5A33-B50A-469C3806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Comprobando resolución del caso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011E34-758B-0829-9F2E-C6B3B978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826" y="2108200"/>
            <a:ext cx="8113335" cy="36449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E4944-7503-32E9-9860-9375DB01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BCEA-6FDE-AE5C-DB4E-60DED59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34240-5FBC-AA85-37E0-D0C72F4B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Proceso:</a:t>
            </a:r>
          </a:p>
          <a:p>
            <a:pPr lvl="1"/>
            <a:r>
              <a:rPr lang="es-ES" dirty="0"/>
              <a:t>Objetivo:</a:t>
            </a:r>
          </a:p>
          <a:p>
            <a:pPr lvl="2"/>
            <a:r>
              <a:rPr lang="es-ES" dirty="0"/>
              <a:t>Queremos llevar un control de las piezas que nos suministra cada proveedor. Es importante conocer la cantidad de las diferentes piezas que nos suministra y en qué fecha lo hace. Un mismo proveedor nos puede suministrar una pieza con el mismo código en diferentes fechas.  </a:t>
            </a:r>
          </a:p>
          <a:p>
            <a:pPr lvl="2"/>
            <a:r>
              <a:rPr lang="es-ES" dirty="0"/>
              <a:t>El diseño de la base de datos debe permitir almacenar un histórico con todas las fechas y las cantidades que nos ha proporcionado un proveedor. Una misma pieza puede ser suministrada por diferentes proveedores</a:t>
            </a:r>
          </a:p>
          <a:p>
            <a:pPr lvl="1"/>
            <a:r>
              <a:rPr lang="es-ES" dirty="0"/>
              <a:t>Diseño de tablas necesarias</a:t>
            </a:r>
          </a:p>
          <a:p>
            <a:pPr lvl="1"/>
            <a:r>
              <a:rPr lang="es-ES" dirty="0"/>
              <a:t>Conexiones entre tablas</a:t>
            </a:r>
          </a:p>
          <a:p>
            <a:pPr lvl="1"/>
            <a:r>
              <a:rPr lang="es-ES" dirty="0"/>
              <a:t>Creación de la base de datos </a:t>
            </a:r>
          </a:p>
          <a:p>
            <a:pPr lvl="1"/>
            <a:r>
              <a:rPr lang="es-ES" dirty="0"/>
              <a:t>Introducción datos de prueba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A2807-A0E0-9D70-0F72-04A2822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33EC-4F64-A3BC-6339-90FCE85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49DC2-1719-7003-FFBB-FC0B36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96367"/>
            <a:ext cx="9527275" cy="3643931"/>
          </a:xfrm>
        </p:spPr>
        <p:txBody>
          <a:bodyPr/>
          <a:lstStyle/>
          <a:p>
            <a:r>
              <a:rPr lang="es-ES" dirty="0"/>
              <a:t>Definición de las tablas necesarias: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988EB-6C61-90E4-3690-8C343A1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E166-B0EE-4C2A-9DF3-B2FCF4FBEA17}" type="datetime3">
              <a:rPr lang="en-US" smtClean="0"/>
              <a:t>4 December 2024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2B6C84-BBAC-9DEC-21B5-16B62AAF4CE5}"/>
              </a:ext>
            </a:extLst>
          </p:cNvPr>
          <p:cNvSpPr txBox="1"/>
          <p:nvPr/>
        </p:nvSpPr>
        <p:spPr>
          <a:xfrm>
            <a:off x="838197" y="260267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proveedor: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direccion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provincia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8E158-6470-0D15-D850-340043A48EA5}"/>
              </a:ext>
            </a:extLst>
          </p:cNvPr>
          <p:cNvSpPr txBox="1"/>
          <p:nvPr/>
        </p:nvSpPr>
        <p:spPr>
          <a:xfrm>
            <a:off x="6794055" y="2602671"/>
            <a:ext cx="22659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categoria_pieza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1AF21C-C809-6D0A-B681-E8D324A89F86}"/>
              </a:ext>
            </a:extLst>
          </p:cNvPr>
          <p:cNvSpPr txBox="1"/>
          <p:nvPr/>
        </p:nvSpPr>
        <p:spPr>
          <a:xfrm>
            <a:off x="3879245" y="2602671"/>
            <a:ext cx="272050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pieza: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3D9AB1-2C40-5DAF-9F86-1FAE7439139B}"/>
              </a:ext>
            </a:extLst>
          </p:cNvPr>
          <p:cNvSpPr txBox="1"/>
          <p:nvPr/>
        </p:nvSpPr>
        <p:spPr>
          <a:xfrm>
            <a:off x="6794055" y="387038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albaran_entrada_pieza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cod_albaran_Id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cod_proveedor_Id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cantidad_piezas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fecha_entrega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62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4765-6929-D440-6ECB-FEAE3D97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68160-C8F9-C4F7-9275-BDB644A0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Conexiones entre tablas (Diagrama ER-obtenido de </a:t>
            </a:r>
            <a:r>
              <a:rPr lang="es-ES" dirty="0" err="1"/>
              <a:t>Dbeaver</a:t>
            </a:r>
            <a:r>
              <a:rPr lang="es-ES" dirty="0"/>
              <a:t>):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5E110-F7FA-3D55-3F94-E5E36E5B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85E90D-714B-7B41-D8C2-C4F3FE57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9" y="2559254"/>
            <a:ext cx="7720733" cy="33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0DC1-2F2E-81E9-50AE-9EF9DC7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9CA01-4EB9-02C1-4DE9-13B4846E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la base de datos “</a:t>
            </a:r>
            <a:r>
              <a:rPr lang="es-ES" dirty="0" err="1"/>
              <a:t>control_piezas.db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EAA59-06B9-4CD8-D11A-B00BA99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4F0541-8D82-468C-7756-AC4FF397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28" y="2692211"/>
            <a:ext cx="9337816" cy="24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3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C774-E3B4-131B-27A2-0A3C09D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1-SQL </a:t>
            </a:r>
            <a:r>
              <a:rPr lang="es-ES" dirty="0" err="1"/>
              <a:t>Game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CE6D3-223A-1440-EDA7-A68A823F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Investigación autor material del asesinato:</a:t>
            </a:r>
          </a:p>
          <a:p>
            <a:r>
              <a:rPr lang="es-ES" dirty="0"/>
              <a:t>Investigación autor intelectual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40F2E-31A9-1DE6-5A92-EBCBFBFE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t>4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9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3210-B9E2-78B4-46F9-351E8673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EEC50-8DAB-C0A5-817F-28D2A918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Definición de las funciones ejecutar(</a:t>
            </a:r>
            <a:r>
              <a:rPr lang="es-ES" dirty="0" err="1"/>
              <a:t>query</a:t>
            </a:r>
            <a:r>
              <a:rPr lang="es-ES" dirty="0"/>
              <a:t>) y consultar(</a:t>
            </a:r>
            <a:r>
              <a:rPr lang="es-ES" dirty="0" err="1"/>
              <a:t>query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B5BD2-CF62-371C-27B1-F2320A1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5343BA-6855-AC8D-A110-94279AEA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26" y="2509746"/>
            <a:ext cx="7355574" cy="32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12D8-7CE4-05E4-5CBD-6042EF97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28EE77-0DFD-4067-1D0B-BB45E20A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72" y="2482760"/>
            <a:ext cx="3704193" cy="1819275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CA7AD-35C6-C106-97AD-F933921A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C1115E-5F58-72C3-DFC6-6DD4EB05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2" y="4302035"/>
            <a:ext cx="3704193" cy="16670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EEA3A8-A621-2929-9A21-46223B6E6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39" y="1928552"/>
            <a:ext cx="4767928" cy="19814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28551F-7982-2B10-34A9-B84241AD4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538" y="4050723"/>
            <a:ext cx="4767927" cy="247684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5C4D555-857B-9EF3-F31E-E0A1C95EF359}"/>
              </a:ext>
            </a:extLst>
          </p:cNvPr>
          <p:cNvSpPr txBox="1"/>
          <p:nvPr/>
        </p:nvSpPr>
        <p:spPr>
          <a:xfrm>
            <a:off x="1348627" y="1928552"/>
            <a:ext cx="609447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 Creación de las tablas de la base de datos: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619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9AAC-4CDD-23AF-21A3-548F6FE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8E598-7402-7052-D8C4-115C49DF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430D7-A53F-98D4-9121-323C1042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1DA3693-FF16-235A-2C9A-C7CD9962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3009900"/>
            <a:ext cx="10333663" cy="26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48D42-9818-DBBC-E901-AA716D8C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3525-4A2A-EDFC-937B-264B5FA3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1BC2A-56B8-0C68-2A7D-DE055ECA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B95CE-E372-1671-4FDB-AAECEA2F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1805C90-5D24-D6CB-B52C-4017943D2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3" y="2585811"/>
            <a:ext cx="885948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4C0F9-97A9-73C8-37C0-1A226211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6945B-843D-D589-8782-18CFE784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0C3F8-C1FD-9B6F-7F1A-50AC3A5B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86C90-3F84-763F-F018-5BCF2ADE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2D97E6A-582D-510B-844D-8BD802989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5" y="2766827"/>
            <a:ext cx="897380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9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D37E-3812-1118-CDB3-4550C95E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4D360-1006-1A72-C112-68BE4A6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08D46-B597-FA87-B504-FF1339A0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03133-C008-D36E-3954-E283EABC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CFF00BA-B7DA-9999-F116-D0C8FD17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99" y="2890666"/>
            <a:ext cx="679227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5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B8962-2655-6571-2544-F4736D5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Parte 2 –Modelo Base Datos</a:t>
            </a:r>
            <a:endParaRPr lang="es-ES" dirty="0"/>
          </a:p>
        </p:txBody>
      </p:sp>
      <p:pic>
        <p:nvPicPr>
          <p:cNvPr id="6" name="Marcador de contenido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9CD7962-118E-76E2-FAB2-55372E750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15" y="2029627"/>
            <a:ext cx="3648769" cy="229952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947C3-09AE-E4B2-FC1B-91A42FC2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CAC2551-D38F-8AB6-9264-6D39D6056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1" y="2057400"/>
            <a:ext cx="3648769" cy="3800468"/>
          </a:xfrm>
          <a:prstGeom prst="rect">
            <a:avLst/>
          </a:prstGeom>
        </p:spPr>
      </p:pic>
      <p:pic>
        <p:nvPicPr>
          <p:cNvPr id="10" name="Imagen 9" descr="Pantalla de computadora con fondo negro&#10;&#10;Descripción generada automáticamente con confianza baja">
            <a:extLst>
              <a:ext uri="{FF2B5EF4-FFF2-40B4-BE49-F238E27FC236}">
                <a16:creationId xmlns:a16="http://schemas.microsoft.com/office/drawing/2014/main" id="{92255DAD-2790-EB1B-A531-E3267B50B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17" y="3678612"/>
            <a:ext cx="4300973" cy="217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2B9F6-E080-0FFA-6FF5-786D412C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“asesinato” con fecha “Enero 15 del 2018” en “SQL City”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2722CF-E504-9723-6976-C14F6D32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39"/>
          <a:stretch/>
        </p:blipFill>
        <p:spPr>
          <a:xfrm>
            <a:off x="628652" y="2250990"/>
            <a:ext cx="9906864" cy="348229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35899-0C3C-025C-DD7F-C5C747F5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138-5B05-07C1-A277-095A279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Buscando Testigos: </a:t>
            </a:r>
            <a:br>
              <a:rPr lang="es-MX" dirty="0"/>
            </a:br>
            <a:r>
              <a:rPr lang="es-MX" sz="3100" dirty="0"/>
              <a:t>El primer testigo, vive en la última casa de "</a:t>
            </a:r>
            <a:r>
              <a:rPr lang="es-MX" sz="3100" dirty="0" err="1"/>
              <a:t>Northwestern</a:t>
            </a:r>
            <a:r>
              <a:rPr lang="es-MX" sz="3100" dirty="0"/>
              <a:t> </a:t>
            </a:r>
            <a:r>
              <a:rPr lang="es-MX" sz="3100" dirty="0" err="1"/>
              <a:t>Dr</a:t>
            </a:r>
            <a:r>
              <a:rPr lang="es-MX" sz="3100" dirty="0"/>
              <a:t>".</a:t>
            </a:r>
            <a:endParaRPr lang="en-US" sz="31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D974C5-B876-A69F-0513-83135B8F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226"/>
          <a:stretch/>
        </p:blipFill>
        <p:spPr>
          <a:xfrm>
            <a:off x="1619758" y="2004241"/>
            <a:ext cx="7964156" cy="391967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51BE2-5FCF-FB34-5468-7414FAB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A396-2E08-2A22-4290-82C19EE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segundo testigo, se llama Annabel, vive en algún lugar de "Franklin Ave".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17DBA4-1919-5EDA-FDAD-F7BA1237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965"/>
          <a:stretch/>
        </p:blipFill>
        <p:spPr>
          <a:xfrm>
            <a:off x="1826483" y="2037778"/>
            <a:ext cx="7550706" cy="385260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50194-86F3-1ED9-7B67-CE766F3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1EF6-A9E9-A4E5-6D59-A381910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Testigos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67889F0-AACA-FA07-DA81-AF292B57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67"/>
          <a:stretch/>
        </p:blipFill>
        <p:spPr>
          <a:xfrm>
            <a:off x="569705" y="2005281"/>
            <a:ext cx="10064261" cy="39176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D4284-D994-5E79-5E10-787A9EC3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C0C2-921F-2D2F-ADBA-4D87AD4D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Membresía “Oro” que inicie con “48Z”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B0238E9-91E3-3630-03E2-E98E6687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187" y="2022447"/>
            <a:ext cx="7741625" cy="382459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A2FB8-0FDF-C713-0037-09706FDB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BE0A-8FDC-A295-3BBC-A421271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Matricula que contenga “H42W”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960CB3-BFC2-59D4-78A8-DB0D708E7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07" y="2031027"/>
            <a:ext cx="8455058" cy="386610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F9B60-57E2-F696-199A-A8BF4B79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8C10-7ECE-9394-BA0F-ABCA85AC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acceso al </a:t>
            </a:r>
            <a:r>
              <a:rPr lang="es-MX" dirty="0" err="1"/>
              <a:t>Gym</a:t>
            </a:r>
            <a:r>
              <a:rPr lang="es-MX" dirty="0"/>
              <a:t> el día 9 de Enero del 2018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A5F05BE-2D81-93C9-30C9-FD7EDB86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851" y="1981536"/>
            <a:ext cx="3515969" cy="396508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AAFD9-265A-985E-DBA7-4812B6EE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4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9958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474</Words>
  <Application>Microsoft Office PowerPoint</Application>
  <PresentationFormat>Panorámica</PresentationFormat>
  <Paragraphs>99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Arial</vt:lpstr>
      <vt:lpstr>Elephant</vt:lpstr>
      <vt:lpstr>Univers Condensed</vt:lpstr>
      <vt:lpstr>MemoVTI</vt:lpstr>
      <vt:lpstr>TEAM CHALLENGE SPRINT 6</vt:lpstr>
      <vt:lpstr>Parte 1-SQL Game</vt:lpstr>
      <vt:lpstr>Buscando “asesinato” con fecha “Enero 15 del 2018” en “SQL City”</vt:lpstr>
      <vt:lpstr>Buscando Testigos:  El primer testigo, vive en la última casa de "Northwestern Dr".</vt:lpstr>
      <vt:lpstr>El segundo testigo, se llama Annabel, vive en algún lugar de "Franklin Ave".</vt:lpstr>
      <vt:lpstr>Testimonio de Testigos</vt:lpstr>
      <vt:lpstr>Buscando Membresía “Oro” que inicie con “48Z”</vt:lpstr>
      <vt:lpstr>Buscando Matricula que contenga “H42W”</vt:lpstr>
      <vt:lpstr>Buscando acceso al Gym el día 9 de Enero del 2018</vt:lpstr>
      <vt:lpstr>Juntando pistas</vt:lpstr>
      <vt:lpstr>Comprobando culpable según lista se sospechosos</vt:lpstr>
      <vt:lpstr>Testimonio de “Jeremy Bowers”</vt:lpstr>
      <vt:lpstr>Comprobando testimonio </vt:lpstr>
      <vt:lpstr>Juntando pistas según Testimonio</vt:lpstr>
      <vt:lpstr>Comprobando resolución del caso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joseluis padilla</dc:creator>
  <cp:lastModifiedBy>Maribel Lopez</cp:lastModifiedBy>
  <cp:revision>6</cp:revision>
  <dcterms:created xsi:type="dcterms:W3CDTF">2024-12-02T07:26:52Z</dcterms:created>
  <dcterms:modified xsi:type="dcterms:W3CDTF">2024-12-04T11:11:15Z</dcterms:modified>
</cp:coreProperties>
</file>