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Krona One"/>
      <p:regular r:id="rId25"/>
    </p:embeddedFont>
    <p:embeddedFont>
      <p:font typeface="Nunito SemiBold"/>
      <p:regular r:id="rId26"/>
      <p:bold r:id="rId27"/>
      <p:italic r:id="rId28"/>
      <p:boldItalic r:id="rId29"/>
    </p:embeddedFont>
    <p:embeddedFont>
      <p:font typeface="Maitree"/>
      <p:regular r:id="rId30"/>
      <p:bold r:id="rId31"/>
    </p:embeddedFont>
    <p:embeddedFont>
      <p:font typeface="Nuni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emiBold-regular.fntdata"/><Relationship Id="rId25" Type="http://schemas.openxmlformats.org/officeDocument/2006/relationships/font" Target="fonts/KronaOne-regular.fntdata"/><Relationship Id="rId28" Type="http://schemas.openxmlformats.org/officeDocument/2006/relationships/font" Target="fonts/NunitoSemiBold-italic.fntdata"/><Relationship Id="rId27" Type="http://schemas.openxmlformats.org/officeDocument/2006/relationships/font" Target="fonts/Nunito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itree-bold.fntdata"/><Relationship Id="rId30" Type="http://schemas.openxmlformats.org/officeDocument/2006/relationships/font" Target="fonts/Maitree-regular.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d36ff8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d36ff8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97c32cd7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97c32cd7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97c32cd7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97c32cd7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97c32cd7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97c32cd7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d97c32cd70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d97c32cd7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d97c32cd7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d97c32cd7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d97c32cd7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d97c32cd7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ad76715b0e_0_3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ad76715b0e_0_3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d97c32cd7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d97c32cd7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d97c32cd7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d97c32cd7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d76715b0e_0_3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d76715b0e_0_3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ca33d7c17_0_6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ca33d7c17_0_6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ad76715b0e_1_20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ad76715b0e_1_20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76715b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76715b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ca33d7c17_0_2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ca33d7c17_0_2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d76715b0e_0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d76715b0e_0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d76715b0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d76715b0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d76715b0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d76715b0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d76715b0e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d76715b0e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d76715b0e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d76715b0e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2521" cy="5143500"/>
          </a:xfrm>
          <a:prstGeom prst="rect">
            <a:avLst/>
          </a:prstGeom>
          <a:noFill/>
          <a:ln>
            <a:noFill/>
          </a:ln>
        </p:spPr>
      </p:pic>
      <p:sp>
        <p:nvSpPr>
          <p:cNvPr id="10" name="Google Shape;10;p2"/>
          <p:cNvSpPr txBox="1"/>
          <p:nvPr>
            <p:ph type="ctrTitle"/>
          </p:nvPr>
        </p:nvSpPr>
        <p:spPr>
          <a:xfrm>
            <a:off x="1366825" y="1067467"/>
            <a:ext cx="3466800" cy="2058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b="1" sz="36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366825" y="3069533"/>
            <a:ext cx="2733600" cy="74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pic>
        <p:nvPicPr>
          <p:cNvPr id="46" name="Google Shape;46;p11"/>
          <p:cNvPicPr preferRelativeResize="0"/>
          <p:nvPr/>
        </p:nvPicPr>
        <p:blipFill>
          <a:blip r:embed="rId2">
            <a:alphaModFix/>
          </a:blip>
          <a:stretch>
            <a:fillRect/>
          </a:stretch>
        </p:blipFill>
        <p:spPr>
          <a:xfrm>
            <a:off x="0" y="0"/>
            <a:ext cx="9142521" cy="5143500"/>
          </a:xfrm>
          <a:prstGeom prst="rect">
            <a:avLst/>
          </a:prstGeom>
          <a:noFill/>
          <a:ln>
            <a:noFill/>
          </a:ln>
        </p:spPr>
      </p:pic>
      <p:sp>
        <p:nvSpPr>
          <p:cNvPr id="47" name="Google Shape;47;p11"/>
          <p:cNvSpPr txBox="1"/>
          <p:nvPr>
            <p:ph hasCustomPrompt="1" type="title"/>
          </p:nvPr>
        </p:nvSpPr>
        <p:spPr>
          <a:xfrm>
            <a:off x="712650" y="1868925"/>
            <a:ext cx="7718700" cy="98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59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48" name="Google Shape;48;p11"/>
          <p:cNvSpPr txBox="1"/>
          <p:nvPr>
            <p:ph idx="1" type="subTitle"/>
          </p:nvPr>
        </p:nvSpPr>
        <p:spPr>
          <a:xfrm>
            <a:off x="2315400" y="2858476"/>
            <a:ext cx="4513200" cy="4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0">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2521" cy="5143500"/>
          </a:xfrm>
          <a:prstGeom prst="rect">
            <a:avLst/>
          </a:prstGeom>
          <a:noFill/>
          <a:ln>
            <a:noFill/>
          </a:ln>
        </p:spPr>
      </p:pic>
      <p:sp>
        <p:nvSpPr>
          <p:cNvPr id="52" name="Google Shape;52;p13"/>
          <p:cNvSpPr txBox="1"/>
          <p:nvPr>
            <p:ph idx="1" type="subTitle"/>
          </p:nvPr>
        </p:nvSpPr>
        <p:spPr>
          <a:xfrm>
            <a:off x="942488" y="3043194"/>
            <a:ext cx="2148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Krona One"/>
              <a:buNone/>
              <a:defRPr b="1" sz="2100">
                <a:solidFill>
                  <a:schemeClr val="dk1"/>
                </a:solidFill>
                <a:latin typeface="Krona One"/>
                <a:ea typeface="Krona One"/>
                <a:cs typeface="Krona One"/>
                <a:sym typeface="Krona One"/>
              </a:defRPr>
            </a:lvl1pPr>
            <a:lvl2pPr lvl="1" rtl="0" algn="ctr">
              <a:spcBef>
                <a:spcPts val="1600"/>
              </a:spcBef>
              <a:spcAft>
                <a:spcPts val="0"/>
              </a:spcAft>
              <a:buSzPts val="1800"/>
              <a:buFont typeface="Krona One"/>
              <a:buNone/>
              <a:defRPr b="1" sz="1800">
                <a:latin typeface="Krona One"/>
                <a:ea typeface="Krona One"/>
                <a:cs typeface="Krona One"/>
                <a:sym typeface="Krona One"/>
              </a:defRPr>
            </a:lvl2pPr>
            <a:lvl3pPr lvl="2" rtl="0" algn="ctr">
              <a:spcBef>
                <a:spcPts val="1600"/>
              </a:spcBef>
              <a:spcAft>
                <a:spcPts val="0"/>
              </a:spcAft>
              <a:buSzPts val="1800"/>
              <a:buFont typeface="Krona One"/>
              <a:buNone/>
              <a:defRPr b="1" sz="1800">
                <a:latin typeface="Krona One"/>
                <a:ea typeface="Krona One"/>
                <a:cs typeface="Krona One"/>
                <a:sym typeface="Krona One"/>
              </a:defRPr>
            </a:lvl3pPr>
            <a:lvl4pPr lvl="3" rtl="0" algn="ctr">
              <a:spcBef>
                <a:spcPts val="1600"/>
              </a:spcBef>
              <a:spcAft>
                <a:spcPts val="0"/>
              </a:spcAft>
              <a:buSzPts val="1800"/>
              <a:buFont typeface="Krona One"/>
              <a:buNone/>
              <a:defRPr b="1" sz="1800">
                <a:latin typeface="Krona One"/>
                <a:ea typeface="Krona One"/>
                <a:cs typeface="Krona One"/>
                <a:sym typeface="Krona One"/>
              </a:defRPr>
            </a:lvl4pPr>
            <a:lvl5pPr lvl="4" rtl="0" algn="ctr">
              <a:spcBef>
                <a:spcPts val="1600"/>
              </a:spcBef>
              <a:spcAft>
                <a:spcPts val="0"/>
              </a:spcAft>
              <a:buSzPts val="1800"/>
              <a:buFont typeface="Krona One"/>
              <a:buNone/>
              <a:defRPr b="1" sz="1800">
                <a:latin typeface="Krona One"/>
                <a:ea typeface="Krona One"/>
                <a:cs typeface="Krona One"/>
                <a:sym typeface="Krona One"/>
              </a:defRPr>
            </a:lvl5pPr>
            <a:lvl6pPr lvl="5" rtl="0" algn="ctr">
              <a:spcBef>
                <a:spcPts val="1600"/>
              </a:spcBef>
              <a:spcAft>
                <a:spcPts val="0"/>
              </a:spcAft>
              <a:buSzPts val="1800"/>
              <a:buFont typeface="Krona One"/>
              <a:buNone/>
              <a:defRPr b="1" sz="1800">
                <a:latin typeface="Krona One"/>
                <a:ea typeface="Krona One"/>
                <a:cs typeface="Krona One"/>
                <a:sym typeface="Krona One"/>
              </a:defRPr>
            </a:lvl6pPr>
            <a:lvl7pPr lvl="6" rtl="0" algn="ctr">
              <a:spcBef>
                <a:spcPts val="1600"/>
              </a:spcBef>
              <a:spcAft>
                <a:spcPts val="0"/>
              </a:spcAft>
              <a:buSzPts val="1800"/>
              <a:buFont typeface="Krona One"/>
              <a:buNone/>
              <a:defRPr b="1" sz="1800">
                <a:latin typeface="Krona One"/>
                <a:ea typeface="Krona One"/>
                <a:cs typeface="Krona One"/>
                <a:sym typeface="Krona One"/>
              </a:defRPr>
            </a:lvl7pPr>
            <a:lvl8pPr lvl="7" rtl="0" algn="ctr">
              <a:spcBef>
                <a:spcPts val="1600"/>
              </a:spcBef>
              <a:spcAft>
                <a:spcPts val="0"/>
              </a:spcAft>
              <a:buSzPts val="1800"/>
              <a:buFont typeface="Krona One"/>
              <a:buNone/>
              <a:defRPr b="1" sz="1800">
                <a:latin typeface="Krona One"/>
                <a:ea typeface="Krona One"/>
                <a:cs typeface="Krona One"/>
                <a:sym typeface="Krona One"/>
              </a:defRPr>
            </a:lvl8pPr>
            <a:lvl9pPr lvl="8" rtl="0" algn="ctr">
              <a:spcBef>
                <a:spcPts val="1600"/>
              </a:spcBef>
              <a:spcAft>
                <a:spcPts val="1600"/>
              </a:spcAft>
              <a:buSzPts val="1800"/>
              <a:buFont typeface="Krona One"/>
              <a:buNone/>
              <a:defRPr b="1" sz="1800">
                <a:latin typeface="Krona One"/>
                <a:ea typeface="Krona One"/>
                <a:cs typeface="Krona One"/>
                <a:sym typeface="Krona One"/>
              </a:defRPr>
            </a:lvl9pPr>
          </a:lstStyle>
          <a:p/>
        </p:txBody>
      </p:sp>
      <p:sp>
        <p:nvSpPr>
          <p:cNvPr id="53" name="Google Shape;53;p13"/>
          <p:cNvSpPr txBox="1"/>
          <p:nvPr>
            <p:ph idx="2" type="subTitle"/>
          </p:nvPr>
        </p:nvSpPr>
        <p:spPr>
          <a:xfrm>
            <a:off x="942488" y="3493419"/>
            <a:ext cx="2148900" cy="7140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400"/>
              <a:buNone/>
              <a:defRPr sz="1500">
                <a:solidFill>
                  <a:srgbClr val="000000"/>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 name="Google Shape;54;p13"/>
          <p:cNvSpPr txBox="1"/>
          <p:nvPr>
            <p:ph idx="3" type="subTitle"/>
          </p:nvPr>
        </p:nvSpPr>
        <p:spPr>
          <a:xfrm>
            <a:off x="3497550" y="3043194"/>
            <a:ext cx="2148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Krona One"/>
              <a:buNone/>
              <a:defRPr b="1" sz="2100">
                <a:solidFill>
                  <a:schemeClr val="dk1"/>
                </a:solidFill>
                <a:latin typeface="Krona One"/>
                <a:ea typeface="Krona One"/>
                <a:cs typeface="Krona One"/>
                <a:sym typeface="Krona One"/>
              </a:defRPr>
            </a:lvl1pPr>
            <a:lvl2pPr lvl="1" rtl="0" algn="ctr">
              <a:spcBef>
                <a:spcPts val="1600"/>
              </a:spcBef>
              <a:spcAft>
                <a:spcPts val="0"/>
              </a:spcAft>
              <a:buSzPts val="1800"/>
              <a:buFont typeface="Krona One"/>
              <a:buNone/>
              <a:defRPr b="1" sz="1800">
                <a:latin typeface="Krona One"/>
                <a:ea typeface="Krona One"/>
                <a:cs typeface="Krona One"/>
                <a:sym typeface="Krona One"/>
              </a:defRPr>
            </a:lvl2pPr>
            <a:lvl3pPr lvl="2" rtl="0" algn="ctr">
              <a:spcBef>
                <a:spcPts val="1600"/>
              </a:spcBef>
              <a:spcAft>
                <a:spcPts val="0"/>
              </a:spcAft>
              <a:buSzPts val="1800"/>
              <a:buFont typeface="Krona One"/>
              <a:buNone/>
              <a:defRPr b="1" sz="1800">
                <a:latin typeface="Krona One"/>
                <a:ea typeface="Krona One"/>
                <a:cs typeface="Krona One"/>
                <a:sym typeface="Krona One"/>
              </a:defRPr>
            </a:lvl3pPr>
            <a:lvl4pPr lvl="3" rtl="0" algn="ctr">
              <a:spcBef>
                <a:spcPts val="1600"/>
              </a:spcBef>
              <a:spcAft>
                <a:spcPts val="0"/>
              </a:spcAft>
              <a:buSzPts val="1800"/>
              <a:buFont typeface="Krona One"/>
              <a:buNone/>
              <a:defRPr b="1" sz="1800">
                <a:latin typeface="Krona One"/>
                <a:ea typeface="Krona One"/>
                <a:cs typeface="Krona One"/>
                <a:sym typeface="Krona One"/>
              </a:defRPr>
            </a:lvl4pPr>
            <a:lvl5pPr lvl="4" rtl="0" algn="ctr">
              <a:spcBef>
                <a:spcPts val="1600"/>
              </a:spcBef>
              <a:spcAft>
                <a:spcPts val="0"/>
              </a:spcAft>
              <a:buSzPts val="1800"/>
              <a:buFont typeface="Krona One"/>
              <a:buNone/>
              <a:defRPr b="1" sz="1800">
                <a:latin typeface="Krona One"/>
                <a:ea typeface="Krona One"/>
                <a:cs typeface="Krona One"/>
                <a:sym typeface="Krona One"/>
              </a:defRPr>
            </a:lvl5pPr>
            <a:lvl6pPr lvl="5" rtl="0" algn="ctr">
              <a:spcBef>
                <a:spcPts val="1600"/>
              </a:spcBef>
              <a:spcAft>
                <a:spcPts val="0"/>
              </a:spcAft>
              <a:buSzPts val="1800"/>
              <a:buFont typeface="Krona One"/>
              <a:buNone/>
              <a:defRPr b="1" sz="1800">
                <a:latin typeface="Krona One"/>
                <a:ea typeface="Krona One"/>
                <a:cs typeface="Krona One"/>
                <a:sym typeface="Krona One"/>
              </a:defRPr>
            </a:lvl6pPr>
            <a:lvl7pPr lvl="6" rtl="0" algn="ctr">
              <a:spcBef>
                <a:spcPts val="1600"/>
              </a:spcBef>
              <a:spcAft>
                <a:spcPts val="0"/>
              </a:spcAft>
              <a:buSzPts val="1800"/>
              <a:buFont typeface="Krona One"/>
              <a:buNone/>
              <a:defRPr b="1" sz="1800">
                <a:latin typeface="Krona One"/>
                <a:ea typeface="Krona One"/>
                <a:cs typeface="Krona One"/>
                <a:sym typeface="Krona One"/>
              </a:defRPr>
            </a:lvl7pPr>
            <a:lvl8pPr lvl="7" rtl="0" algn="ctr">
              <a:spcBef>
                <a:spcPts val="1600"/>
              </a:spcBef>
              <a:spcAft>
                <a:spcPts val="0"/>
              </a:spcAft>
              <a:buSzPts val="1800"/>
              <a:buFont typeface="Krona One"/>
              <a:buNone/>
              <a:defRPr b="1" sz="1800">
                <a:latin typeface="Krona One"/>
                <a:ea typeface="Krona One"/>
                <a:cs typeface="Krona One"/>
                <a:sym typeface="Krona One"/>
              </a:defRPr>
            </a:lvl8pPr>
            <a:lvl9pPr lvl="8" rtl="0" algn="ctr">
              <a:spcBef>
                <a:spcPts val="1600"/>
              </a:spcBef>
              <a:spcAft>
                <a:spcPts val="1600"/>
              </a:spcAft>
              <a:buSzPts val="1800"/>
              <a:buFont typeface="Krona One"/>
              <a:buNone/>
              <a:defRPr b="1" sz="1800">
                <a:latin typeface="Krona One"/>
                <a:ea typeface="Krona One"/>
                <a:cs typeface="Krona One"/>
                <a:sym typeface="Krona One"/>
              </a:defRPr>
            </a:lvl9pPr>
          </a:lstStyle>
          <a:p/>
        </p:txBody>
      </p:sp>
      <p:sp>
        <p:nvSpPr>
          <p:cNvPr id="55" name="Google Shape;55;p13"/>
          <p:cNvSpPr txBox="1"/>
          <p:nvPr>
            <p:ph idx="4" type="subTitle"/>
          </p:nvPr>
        </p:nvSpPr>
        <p:spPr>
          <a:xfrm>
            <a:off x="3497550" y="3493419"/>
            <a:ext cx="2148900" cy="7140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400"/>
              <a:buNone/>
              <a:defRPr sz="1500">
                <a:solidFill>
                  <a:srgbClr val="000000"/>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 name="Google Shape;56;p13"/>
          <p:cNvSpPr txBox="1"/>
          <p:nvPr>
            <p:ph idx="5" type="subTitle"/>
          </p:nvPr>
        </p:nvSpPr>
        <p:spPr>
          <a:xfrm>
            <a:off x="6052613" y="3043194"/>
            <a:ext cx="2148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Krona One"/>
              <a:buNone/>
              <a:defRPr b="1" sz="2100">
                <a:solidFill>
                  <a:schemeClr val="dk1"/>
                </a:solidFill>
                <a:latin typeface="Krona One"/>
                <a:ea typeface="Krona One"/>
                <a:cs typeface="Krona One"/>
                <a:sym typeface="Krona One"/>
              </a:defRPr>
            </a:lvl1pPr>
            <a:lvl2pPr lvl="1" rtl="0" algn="ctr">
              <a:spcBef>
                <a:spcPts val="1600"/>
              </a:spcBef>
              <a:spcAft>
                <a:spcPts val="0"/>
              </a:spcAft>
              <a:buSzPts val="1800"/>
              <a:buFont typeface="Krona One"/>
              <a:buNone/>
              <a:defRPr b="1" sz="1800">
                <a:latin typeface="Krona One"/>
                <a:ea typeface="Krona One"/>
                <a:cs typeface="Krona One"/>
                <a:sym typeface="Krona One"/>
              </a:defRPr>
            </a:lvl2pPr>
            <a:lvl3pPr lvl="2" rtl="0" algn="ctr">
              <a:spcBef>
                <a:spcPts val="1600"/>
              </a:spcBef>
              <a:spcAft>
                <a:spcPts val="0"/>
              </a:spcAft>
              <a:buSzPts val="1800"/>
              <a:buFont typeface="Krona One"/>
              <a:buNone/>
              <a:defRPr b="1" sz="1800">
                <a:latin typeface="Krona One"/>
                <a:ea typeface="Krona One"/>
                <a:cs typeface="Krona One"/>
                <a:sym typeface="Krona One"/>
              </a:defRPr>
            </a:lvl3pPr>
            <a:lvl4pPr lvl="3" rtl="0" algn="ctr">
              <a:spcBef>
                <a:spcPts val="1600"/>
              </a:spcBef>
              <a:spcAft>
                <a:spcPts val="0"/>
              </a:spcAft>
              <a:buSzPts val="1800"/>
              <a:buFont typeface="Krona One"/>
              <a:buNone/>
              <a:defRPr b="1" sz="1800">
                <a:latin typeface="Krona One"/>
                <a:ea typeface="Krona One"/>
                <a:cs typeface="Krona One"/>
                <a:sym typeface="Krona One"/>
              </a:defRPr>
            </a:lvl4pPr>
            <a:lvl5pPr lvl="4" rtl="0" algn="ctr">
              <a:spcBef>
                <a:spcPts val="1600"/>
              </a:spcBef>
              <a:spcAft>
                <a:spcPts val="0"/>
              </a:spcAft>
              <a:buSzPts val="1800"/>
              <a:buFont typeface="Krona One"/>
              <a:buNone/>
              <a:defRPr b="1" sz="1800">
                <a:latin typeface="Krona One"/>
                <a:ea typeface="Krona One"/>
                <a:cs typeface="Krona One"/>
                <a:sym typeface="Krona One"/>
              </a:defRPr>
            </a:lvl5pPr>
            <a:lvl6pPr lvl="5" rtl="0" algn="ctr">
              <a:spcBef>
                <a:spcPts val="1600"/>
              </a:spcBef>
              <a:spcAft>
                <a:spcPts val="0"/>
              </a:spcAft>
              <a:buSzPts val="1800"/>
              <a:buFont typeface="Krona One"/>
              <a:buNone/>
              <a:defRPr b="1" sz="1800">
                <a:latin typeface="Krona One"/>
                <a:ea typeface="Krona One"/>
                <a:cs typeface="Krona One"/>
                <a:sym typeface="Krona One"/>
              </a:defRPr>
            </a:lvl6pPr>
            <a:lvl7pPr lvl="6" rtl="0" algn="ctr">
              <a:spcBef>
                <a:spcPts val="1600"/>
              </a:spcBef>
              <a:spcAft>
                <a:spcPts val="0"/>
              </a:spcAft>
              <a:buSzPts val="1800"/>
              <a:buFont typeface="Krona One"/>
              <a:buNone/>
              <a:defRPr b="1" sz="1800">
                <a:latin typeface="Krona One"/>
                <a:ea typeface="Krona One"/>
                <a:cs typeface="Krona One"/>
                <a:sym typeface="Krona One"/>
              </a:defRPr>
            </a:lvl7pPr>
            <a:lvl8pPr lvl="7" rtl="0" algn="ctr">
              <a:spcBef>
                <a:spcPts val="1600"/>
              </a:spcBef>
              <a:spcAft>
                <a:spcPts val="0"/>
              </a:spcAft>
              <a:buSzPts val="1800"/>
              <a:buFont typeface="Krona One"/>
              <a:buNone/>
              <a:defRPr b="1" sz="1800">
                <a:latin typeface="Krona One"/>
                <a:ea typeface="Krona One"/>
                <a:cs typeface="Krona One"/>
                <a:sym typeface="Krona One"/>
              </a:defRPr>
            </a:lvl8pPr>
            <a:lvl9pPr lvl="8" rtl="0" algn="ctr">
              <a:spcBef>
                <a:spcPts val="1600"/>
              </a:spcBef>
              <a:spcAft>
                <a:spcPts val="1600"/>
              </a:spcAft>
              <a:buSzPts val="1800"/>
              <a:buFont typeface="Krona One"/>
              <a:buNone/>
              <a:defRPr b="1" sz="1800">
                <a:latin typeface="Krona One"/>
                <a:ea typeface="Krona One"/>
                <a:cs typeface="Krona One"/>
                <a:sym typeface="Krona One"/>
              </a:defRPr>
            </a:lvl9pPr>
          </a:lstStyle>
          <a:p/>
        </p:txBody>
      </p:sp>
      <p:sp>
        <p:nvSpPr>
          <p:cNvPr id="57" name="Google Shape;57;p13"/>
          <p:cNvSpPr txBox="1"/>
          <p:nvPr>
            <p:ph idx="6" type="subTitle"/>
          </p:nvPr>
        </p:nvSpPr>
        <p:spPr>
          <a:xfrm>
            <a:off x="6052613" y="3493419"/>
            <a:ext cx="2148900" cy="7140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400"/>
              <a:buNone/>
              <a:defRPr sz="1500">
                <a:solidFill>
                  <a:srgbClr val="000000"/>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 name="Google Shape;58;p13"/>
          <p:cNvSpPr txBox="1"/>
          <p:nvPr>
            <p:ph hasCustomPrompt="1" type="title"/>
          </p:nvPr>
        </p:nvSpPr>
        <p:spPr>
          <a:xfrm>
            <a:off x="1288931" y="1725395"/>
            <a:ext cx="1268700" cy="94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6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59" name="Google Shape;59;p13"/>
          <p:cNvSpPr txBox="1"/>
          <p:nvPr>
            <p:ph hasCustomPrompt="1" idx="7" type="title"/>
          </p:nvPr>
        </p:nvSpPr>
        <p:spPr>
          <a:xfrm>
            <a:off x="3937650" y="1669300"/>
            <a:ext cx="1268700" cy="99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6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60" name="Google Shape;60;p13"/>
          <p:cNvSpPr txBox="1"/>
          <p:nvPr>
            <p:ph hasCustomPrompt="1" idx="8" type="title"/>
          </p:nvPr>
        </p:nvSpPr>
        <p:spPr>
          <a:xfrm>
            <a:off x="6427631" y="1725345"/>
            <a:ext cx="1268700" cy="94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6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61" name="Google Shape;61;p13"/>
          <p:cNvSpPr txBox="1"/>
          <p:nvPr>
            <p:ph idx="9"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1">
    <p:spTree>
      <p:nvGrpSpPr>
        <p:cNvPr id="62"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2521" cy="5143500"/>
          </a:xfrm>
          <a:prstGeom prst="rect">
            <a:avLst/>
          </a:prstGeom>
          <a:noFill/>
          <a:ln>
            <a:noFill/>
          </a:ln>
        </p:spPr>
      </p:pic>
      <p:sp>
        <p:nvSpPr>
          <p:cNvPr id="64" name="Google Shape;64;p14"/>
          <p:cNvSpPr txBox="1"/>
          <p:nvPr>
            <p:ph type="title"/>
          </p:nvPr>
        </p:nvSpPr>
        <p:spPr>
          <a:xfrm>
            <a:off x="2317000" y="3262425"/>
            <a:ext cx="4510200" cy="62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1800">
                <a:solidFill>
                  <a:schemeClr val="dk1"/>
                </a:solidFill>
              </a:defRPr>
            </a:lvl1pPr>
            <a:lvl2pPr lvl="1" rtl="0">
              <a:spcBef>
                <a:spcPts val="0"/>
              </a:spcBef>
              <a:spcAft>
                <a:spcPts val="0"/>
              </a:spcAft>
              <a:buSzPts val="2800"/>
              <a:buNone/>
              <a:defRPr>
                <a:latin typeface="Nunito SemiBold"/>
                <a:ea typeface="Nunito SemiBold"/>
                <a:cs typeface="Nunito SemiBold"/>
                <a:sym typeface="Nunito SemiBold"/>
              </a:defRPr>
            </a:lvl2pPr>
            <a:lvl3pPr lvl="2" rtl="0">
              <a:spcBef>
                <a:spcPts val="0"/>
              </a:spcBef>
              <a:spcAft>
                <a:spcPts val="0"/>
              </a:spcAft>
              <a:buSzPts val="2800"/>
              <a:buNone/>
              <a:defRPr>
                <a:latin typeface="Nunito SemiBold"/>
                <a:ea typeface="Nunito SemiBold"/>
                <a:cs typeface="Nunito SemiBold"/>
                <a:sym typeface="Nunito SemiBold"/>
              </a:defRPr>
            </a:lvl3pPr>
            <a:lvl4pPr lvl="3" rtl="0">
              <a:spcBef>
                <a:spcPts val="0"/>
              </a:spcBef>
              <a:spcAft>
                <a:spcPts val="0"/>
              </a:spcAft>
              <a:buSzPts val="2800"/>
              <a:buNone/>
              <a:defRPr>
                <a:latin typeface="Nunito SemiBold"/>
                <a:ea typeface="Nunito SemiBold"/>
                <a:cs typeface="Nunito SemiBold"/>
                <a:sym typeface="Nunito SemiBold"/>
              </a:defRPr>
            </a:lvl4pPr>
            <a:lvl5pPr lvl="4" rtl="0">
              <a:spcBef>
                <a:spcPts val="0"/>
              </a:spcBef>
              <a:spcAft>
                <a:spcPts val="0"/>
              </a:spcAft>
              <a:buSzPts val="2800"/>
              <a:buNone/>
              <a:defRPr>
                <a:latin typeface="Nunito SemiBold"/>
                <a:ea typeface="Nunito SemiBold"/>
                <a:cs typeface="Nunito SemiBold"/>
                <a:sym typeface="Nunito SemiBold"/>
              </a:defRPr>
            </a:lvl5pPr>
            <a:lvl6pPr lvl="5" rtl="0">
              <a:spcBef>
                <a:spcPts val="0"/>
              </a:spcBef>
              <a:spcAft>
                <a:spcPts val="0"/>
              </a:spcAft>
              <a:buSzPts val="2800"/>
              <a:buNone/>
              <a:defRPr>
                <a:latin typeface="Nunito SemiBold"/>
                <a:ea typeface="Nunito SemiBold"/>
                <a:cs typeface="Nunito SemiBold"/>
                <a:sym typeface="Nunito SemiBold"/>
              </a:defRPr>
            </a:lvl6pPr>
            <a:lvl7pPr lvl="6" rtl="0">
              <a:spcBef>
                <a:spcPts val="0"/>
              </a:spcBef>
              <a:spcAft>
                <a:spcPts val="0"/>
              </a:spcAft>
              <a:buSzPts val="2800"/>
              <a:buNone/>
              <a:defRPr>
                <a:latin typeface="Nunito SemiBold"/>
                <a:ea typeface="Nunito SemiBold"/>
                <a:cs typeface="Nunito SemiBold"/>
                <a:sym typeface="Nunito SemiBold"/>
              </a:defRPr>
            </a:lvl7pPr>
            <a:lvl8pPr lvl="7" rtl="0">
              <a:spcBef>
                <a:spcPts val="0"/>
              </a:spcBef>
              <a:spcAft>
                <a:spcPts val="0"/>
              </a:spcAft>
              <a:buSzPts val="2800"/>
              <a:buNone/>
              <a:defRPr>
                <a:latin typeface="Nunito SemiBold"/>
                <a:ea typeface="Nunito SemiBold"/>
                <a:cs typeface="Nunito SemiBold"/>
                <a:sym typeface="Nunito SemiBold"/>
              </a:defRPr>
            </a:lvl8pPr>
            <a:lvl9pPr lvl="8" rtl="0">
              <a:spcBef>
                <a:spcPts val="0"/>
              </a:spcBef>
              <a:spcAft>
                <a:spcPts val="0"/>
              </a:spcAft>
              <a:buSzPts val="2800"/>
              <a:buNone/>
              <a:defRPr>
                <a:latin typeface="Nunito SemiBold"/>
                <a:ea typeface="Nunito SemiBold"/>
                <a:cs typeface="Nunito SemiBold"/>
                <a:sym typeface="Nunito SemiBold"/>
              </a:defRPr>
            </a:lvl9pPr>
          </a:lstStyle>
          <a:p/>
        </p:txBody>
      </p:sp>
      <p:sp>
        <p:nvSpPr>
          <p:cNvPr id="65" name="Google Shape;65;p14"/>
          <p:cNvSpPr txBox="1"/>
          <p:nvPr>
            <p:ph idx="1" type="subTitle"/>
          </p:nvPr>
        </p:nvSpPr>
        <p:spPr>
          <a:xfrm>
            <a:off x="2316750" y="1333825"/>
            <a:ext cx="4510500" cy="166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3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2521" cy="5143500"/>
          </a:xfrm>
          <a:prstGeom prst="rect">
            <a:avLst/>
          </a:prstGeom>
          <a:noFill/>
          <a:ln>
            <a:noFill/>
          </a:ln>
        </p:spPr>
      </p:pic>
      <p:sp>
        <p:nvSpPr>
          <p:cNvPr id="68" name="Google Shape;68;p15"/>
          <p:cNvSpPr txBox="1"/>
          <p:nvPr>
            <p:ph idx="1" type="subTitle"/>
          </p:nvPr>
        </p:nvSpPr>
        <p:spPr>
          <a:xfrm>
            <a:off x="1818400" y="3378575"/>
            <a:ext cx="2148900" cy="107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Nunito ExtraBold"/>
              <a:buNone/>
              <a:defRPr sz="1500">
                <a:solidFill>
                  <a:schemeClr val="dk1"/>
                </a:solidFill>
              </a:defRPr>
            </a:lvl1pPr>
            <a:lvl2pPr lvl="1" rtl="0" algn="ctr">
              <a:spcBef>
                <a:spcPts val="0"/>
              </a:spcBef>
              <a:spcAft>
                <a:spcPts val="0"/>
              </a:spcAft>
              <a:buSzPts val="1800"/>
              <a:buFont typeface="Nunito"/>
              <a:buNone/>
              <a:defRPr b="1" sz="1800">
                <a:latin typeface="Nunito"/>
                <a:ea typeface="Nunito"/>
                <a:cs typeface="Nunito"/>
                <a:sym typeface="Nunito"/>
              </a:defRPr>
            </a:lvl2pPr>
            <a:lvl3pPr lvl="2" rtl="0" algn="ctr">
              <a:spcBef>
                <a:spcPts val="1600"/>
              </a:spcBef>
              <a:spcAft>
                <a:spcPts val="0"/>
              </a:spcAft>
              <a:buSzPts val="1800"/>
              <a:buFont typeface="Nunito"/>
              <a:buNone/>
              <a:defRPr b="1" sz="1800">
                <a:latin typeface="Nunito"/>
                <a:ea typeface="Nunito"/>
                <a:cs typeface="Nunito"/>
                <a:sym typeface="Nunito"/>
              </a:defRPr>
            </a:lvl3pPr>
            <a:lvl4pPr lvl="3" rtl="0" algn="ctr">
              <a:spcBef>
                <a:spcPts val="1600"/>
              </a:spcBef>
              <a:spcAft>
                <a:spcPts val="0"/>
              </a:spcAft>
              <a:buSzPts val="1800"/>
              <a:buFont typeface="Nunito"/>
              <a:buNone/>
              <a:defRPr b="1" sz="1800">
                <a:latin typeface="Nunito"/>
                <a:ea typeface="Nunito"/>
                <a:cs typeface="Nunito"/>
                <a:sym typeface="Nunito"/>
              </a:defRPr>
            </a:lvl4pPr>
            <a:lvl5pPr lvl="4" rtl="0" algn="ctr">
              <a:spcBef>
                <a:spcPts val="1600"/>
              </a:spcBef>
              <a:spcAft>
                <a:spcPts val="0"/>
              </a:spcAft>
              <a:buSzPts val="1800"/>
              <a:buFont typeface="Nunito"/>
              <a:buNone/>
              <a:defRPr b="1" sz="1800">
                <a:latin typeface="Nunito"/>
                <a:ea typeface="Nunito"/>
                <a:cs typeface="Nunito"/>
                <a:sym typeface="Nunito"/>
              </a:defRPr>
            </a:lvl5pPr>
            <a:lvl6pPr lvl="5" rtl="0" algn="ctr">
              <a:spcBef>
                <a:spcPts val="1600"/>
              </a:spcBef>
              <a:spcAft>
                <a:spcPts val="0"/>
              </a:spcAft>
              <a:buSzPts val="1800"/>
              <a:buFont typeface="Nunito"/>
              <a:buNone/>
              <a:defRPr b="1" sz="1800">
                <a:latin typeface="Nunito"/>
                <a:ea typeface="Nunito"/>
                <a:cs typeface="Nunito"/>
                <a:sym typeface="Nunito"/>
              </a:defRPr>
            </a:lvl6pPr>
            <a:lvl7pPr lvl="6" rtl="0" algn="ctr">
              <a:spcBef>
                <a:spcPts val="1600"/>
              </a:spcBef>
              <a:spcAft>
                <a:spcPts val="0"/>
              </a:spcAft>
              <a:buSzPts val="1800"/>
              <a:buFont typeface="Nunito"/>
              <a:buNone/>
              <a:defRPr b="1" sz="1800">
                <a:latin typeface="Nunito"/>
                <a:ea typeface="Nunito"/>
                <a:cs typeface="Nunito"/>
                <a:sym typeface="Nunito"/>
              </a:defRPr>
            </a:lvl7pPr>
            <a:lvl8pPr lvl="7" rtl="0" algn="ctr">
              <a:spcBef>
                <a:spcPts val="1600"/>
              </a:spcBef>
              <a:spcAft>
                <a:spcPts val="0"/>
              </a:spcAft>
              <a:buSzPts val="1800"/>
              <a:buFont typeface="Nunito"/>
              <a:buNone/>
              <a:defRPr b="1" sz="1800">
                <a:latin typeface="Nunito"/>
                <a:ea typeface="Nunito"/>
                <a:cs typeface="Nunito"/>
                <a:sym typeface="Nunito"/>
              </a:defRPr>
            </a:lvl8pPr>
            <a:lvl9pPr lvl="8" rtl="0" algn="ctr">
              <a:spcBef>
                <a:spcPts val="1600"/>
              </a:spcBef>
              <a:spcAft>
                <a:spcPts val="1600"/>
              </a:spcAft>
              <a:buSzPts val="1800"/>
              <a:buFont typeface="Nunito"/>
              <a:buNone/>
              <a:defRPr b="1" sz="1800">
                <a:latin typeface="Nunito"/>
                <a:ea typeface="Nunito"/>
                <a:cs typeface="Nunito"/>
                <a:sym typeface="Nunito"/>
              </a:defRPr>
            </a:lvl9pPr>
          </a:lstStyle>
          <a:p/>
        </p:txBody>
      </p:sp>
      <p:sp>
        <p:nvSpPr>
          <p:cNvPr id="69" name="Google Shape;69;p15"/>
          <p:cNvSpPr txBox="1"/>
          <p:nvPr>
            <p:ph idx="2" type="subTitle"/>
          </p:nvPr>
        </p:nvSpPr>
        <p:spPr>
          <a:xfrm>
            <a:off x="1818400" y="3033430"/>
            <a:ext cx="2148900" cy="26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100">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0" name="Google Shape;70;p15"/>
          <p:cNvSpPr txBox="1"/>
          <p:nvPr>
            <p:ph idx="3" type="subTitle"/>
          </p:nvPr>
        </p:nvSpPr>
        <p:spPr>
          <a:xfrm>
            <a:off x="5324600" y="3378575"/>
            <a:ext cx="2148900" cy="107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Nunito ExtraBold"/>
              <a:buNone/>
              <a:defRPr sz="1500">
                <a:solidFill>
                  <a:schemeClr val="dk1"/>
                </a:solidFill>
              </a:defRPr>
            </a:lvl1pPr>
            <a:lvl2pPr lvl="1" rtl="0" algn="ctr">
              <a:spcBef>
                <a:spcPts val="0"/>
              </a:spcBef>
              <a:spcAft>
                <a:spcPts val="0"/>
              </a:spcAft>
              <a:buSzPts val="1800"/>
              <a:buFont typeface="Nunito"/>
              <a:buNone/>
              <a:defRPr b="1" sz="1800">
                <a:latin typeface="Nunito"/>
                <a:ea typeface="Nunito"/>
                <a:cs typeface="Nunito"/>
                <a:sym typeface="Nunito"/>
              </a:defRPr>
            </a:lvl2pPr>
            <a:lvl3pPr lvl="2" rtl="0" algn="ctr">
              <a:spcBef>
                <a:spcPts val="1600"/>
              </a:spcBef>
              <a:spcAft>
                <a:spcPts val="0"/>
              </a:spcAft>
              <a:buSzPts val="1800"/>
              <a:buFont typeface="Nunito"/>
              <a:buNone/>
              <a:defRPr b="1" sz="1800">
                <a:latin typeface="Nunito"/>
                <a:ea typeface="Nunito"/>
                <a:cs typeface="Nunito"/>
                <a:sym typeface="Nunito"/>
              </a:defRPr>
            </a:lvl3pPr>
            <a:lvl4pPr lvl="3" rtl="0" algn="ctr">
              <a:spcBef>
                <a:spcPts val="1600"/>
              </a:spcBef>
              <a:spcAft>
                <a:spcPts val="0"/>
              </a:spcAft>
              <a:buSzPts val="1800"/>
              <a:buFont typeface="Nunito"/>
              <a:buNone/>
              <a:defRPr b="1" sz="1800">
                <a:latin typeface="Nunito"/>
                <a:ea typeface="Nunito"/>
                <a:cs typeface="Nunito"/>
                <a:sym typeface="Nunito"/>
              </a:defRPr>
            </a:lvl4pPr>
            <a:lvl5pPr lvl="4" rtl="0" algn="ctr">
              <a:spcBef>
                <a:spcPts val="1600"/>
              </a:spcBef>
              <a:spcAft>
                <a:spcPts val="0"/>
              </a:spcAft>
              <a:buSzPts val="1800"/>
              <a:buFont typeface="Nunito"/>
              <a:buNone/>
              <a:defRPr b="1" sz="1800">
                <a:latin typeface="Nunito"/>
                <a:ea typeface="Nunito"/>
                <a:cs typeface="Nunito"/>
                <a:sym typeface="Nunito"/>
              </a:defRPr>
            </a:lvl5pPr>
            <a:lvl6pPr lvl="5" rtl="0" algn="ctr">
              <a:spcBef>
                <a:spcPts val="1600"/>
              </a:spcBef>
              <a:spcAft>
                <a:spcPts val="0"/>
              </a:spcAft>
              <a:buSzPts val="1800"/>
              <a:buFont typeface="Nunito"/>
              <a:buNone/>
              <a:defRPr b="1" sz="1800">
                <a:latin typeface="Nunito"/>
                <a:ea typeface="Nunito"/>
                <a:cs typeface="Nunito"/>
                <a:sym typeface="Nunito"/>
              </a:defRPr>
            </a:lvl6pPr>
            <a:lvl7pPr lvl="6" rtl="0" algn="ctr">
              <a:spcBef>
                <a:spcPts val="1600"/>
              </a:spcBef>
              <a:spcAft>
                <a:spcPts val="0"/>
              </a:spcAft>
              <a:buSzPts val="1800"/>
              <a:buFont typeface="Nunito"/>
              <a:buNone/>
              <a:defRPr b="1" sz="1800">
                <a:latin typeface="Nunito"/>
                <a:ea typeface="Nunito"/>
                <a:cs typeface="Nunito"/>
                <a:sym typeface="Nunito"/>
              </a:defRPr>
            </a:lvl7pPr>
            <a:lvl8pPr lvl="7" rtl="0" algn="ctr">
              <a:spcBef>
                <a:spcPts val="1600"/>
              </a:spcBef>
              <a:spcAft>
                <a:spcPts val="0"/>
              </a:spcAft>
              <a:buSzPts val="1800"/>
              <a:buFont typeface="Nunito"/>
              <a:buNone/>
              <a:defRPr b="1" sz="1800">
                <a:latin typeface="Nunito"/>
                <a:ea typeface="Nunito"/>
                <a:cs typeface="Nunito"/>
                <a:sym typeface="Nunito"/>
              </a:defRPr>
            </a:lvl8pPr>
            <a:lvl9pPr lvl="8" rtl="0" algn="ctr">
              <a:spcBef>
                <a:spcPts val="1600"/>
              </a:spcBef>
              <a:spcAft>
                <a:spcPts val="1600"/>
              </a:spcAft>
              <a:buSzPts val="1800"/>
              <a:buFont typeface="Nunito"/>
              <a:buNone/>
              <a:defRPr b="1" sz="1800">
                <a:latin typeface="Nunito"/>
                <a:ea typeface="Nunito"/>
                <a:cs typeface="Nunito"/>
                <a:sym typeface="Nunito"/>
              </a:defRPr>
            </a:lvl9pPr>
          </a:lstStyle>
          <a:p/>
        </p:txBody>
      </p:sp>
      <p:sp>
        <p:nvSpPr>
          <p:cNvPr id="71" name="Google Shape;71;p15"/>
          <p:cNvSpPr txBox="1"/>
          <p:nvPr>
            <p:ph idx="4" type="subTitle"/>
          </p:nvPr>
        </p:nvSpPr>
        <p:spPr>
          <a:xfrm>
            <a:off x="5324600" y="3033430"/>
            <a:ext cx="2148900" cy="26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2" name="Google Shape;72;p15"/>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5"/>
          <p:cNvSpPr txBox="1"/>
          <p:nvPr>
            <p:ph hasCustomPrompt="1" idx="5" type="title"/>
          </p:nvPr>
        </p:nvSpPr>
        <p:spPr>
          <a:xfrm>
            <a:off x="1427950" y="1981025"/>
            <a:ext cx="2929800" cy="8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3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74" name="Google Shape;74;p15"/>
          <p:cNvSpPr txBox="1"/>
          <p:nvPr>
            <p:ph hasCustomPrompt="1" idx="6" type="title"/>
          </p:nvPr>
        </p:nvSpPr>
        <p:spPr>
          <a:xfrm>
            <a:off x="4934150" y="1981025"/>
            <a:ext cx="2929800" cy="8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3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1">
    <p:spTree>
      <p:nvGrpSpPr>
        <p:cNvPr id="75" name="Shape 75"/>
        <p:cNvGrpSpPr/>
        <p:nvPr/>
      </p:nvGrpSpPr>
      <p:grpSpPr>
        <a:xfrm>
          <a:off x="0" y="0"/>
          <a:ext cx="0" cy="0"/>
          <a:chOff x="0" y="0"/>
          <a:chExt cx="0" cy="0"/>
        </a:xfrm>
      </p:grpSpPr>
      <p:pic>
        <p:nvPicPr>
          <p:cNvPr id="76" name="Google Shape;76;p16"/>
          <p:cNvPicPr preferRelativeResize="0"/>
          <p:nvPr/>
        </p:nvPicPr>
        <p:blipFill>
          <a:blip r:embed="rId2">
            <a:alphaModFix/>
          </a:blip>
          <a:stretch>
            <a:fillRect/>
          </a:stretch>
        </p:blipFill>
        <p:spPr>
          <a:xfrm>
            <a:off x="0" y="0"/>
            <a:ext cx="9142521" cy="5143500"/>
          </a:xfrm>
          <a:prstGeom prst="rect">
            <a:avLst/>
          </a:prstGeom>
          <a:noFill/>
          <a:ln>
            <a:noFill/>
          </a:ln>
        </p:spPr>
      </p:pic>
      <p:sp>
        <p:nvSpPr>
          <p:cNvPr id="77" name="Google Shape;77;p16"/>
          <p:cNvSpPr txBox="1"/>
          <p:nvPr>
            <p:ph idx="1" type="body"/>
          </p:nvPr>
        </p:nvSpPr>
        <p:spPr>
          <a:xfrm>
            <a:off x="2552325" y="1431075"/>
            <a:ext cx="4113000" cy="312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5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8" name="Google Shape;78;p16"/>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
    <p:spTree>
      <p:nvGrpSpPr>
        <p:cNvPr id="79" name="Shape 79"/>
        <p:cNvGrpSpPr/>
        <p:nvPr/>
      </p:nvGrpSpPr>
      <p:grpSpPr>
        <a:xfrm>
          <a:off x="0" y="0"/>
          <a:ext cx="0" cy="0"/>
          <a:chOff x="0" y="0"/>
          <a:chExt cx="0" cy="0"/>
        </a:xfrm>
      </p:grpSpPr>
      <p:pic>
        <p:nvPicPr>
          <p:cNvPr id="80" name="Google Shape;80;p17"/>
          <p:cNvPicPr preferRelativeResize="0"/>
          <p:nvPr/>
        </p:nvPicPr>
        <p:blipFill>
          <a:blip r:embed="rId2">
            <a:alphaModFix/>
          </a:blip>
          <a:stretch>
            <a:fillRect/>
          </a:stretch>
        </p:blipFill>
        <p:spPr>
          <a:xfrm>
            <a:off x="0" y="0"/>
            <a:ext cx="9142521" cy="5143500"/>
          </a:xfrm>
          <a:prstGeom prst="rect">
            <a:avLst/>
          </a:prstGeom>
          <a:noFill/>
          <a:ln>
            <a:noFill/>
          </a:ln>
        </p:spPr>
      </p:pic>
      <p:sp>
        <p:nvSpPr>
          <p:cNvPr id="81" name="Google Shape;81;p17"/>
          <p:cNvSpPr txBox="1"/>
          <p:nvPr>
            <p:ph idx="1" type="subTitle"/>
          </p:nvPr>
        </p:nvSpPr>
        <p:spPr>
          <a:xfrm>
            <a:off x="1084300" y="2506250"/>
            <a:ext cx="1827000" cy="318300"/>
          </a:xfrm>
          <a:prstGeom prst="rect">
            <a:avLst/>
          </a:prstGeom>
        </p:spPr>
        <p:txBody>
          <a:bodyPr anchorCtr="0" anchor="ctr" bIns="91425" lIns="91425" spcFirstLastPara="1" rIns="91425" wrap="square" tIns="91425">
            <a:noAutofit/>
          </a:bodyPr>
          <a:lstStyle>
            <a:lvl1pPr lvl="0" rtl="0" algn="ctr">
              <a:lnSpc>
                <a:spcPct val="100000"/>
              </a:lnSpc>
              <a:spcBef>
                <a:spcPts val="50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 name="Google Shape;82;p17"/>
          <p:cNvSpPr txBox="1"/>
          <p:nvPr>
            <p:ph idx="2" type="subTitle"/>
          </p:nvPr>
        </p:nvSpPr>
        <p:spPr>
          <a:xfrm>
            <a:off x="3756325" y="2506250"/>
            <a:ext cx="1565100" cy="318300"/>
          </a:xfrm>
          <a:prstGeom prst="rect">
            <a:avLst/>
          </a:prstGeom>
        </p:spPr>
        <p:txBody>
          <a:bodyPr anchorCtr="0" anchor="ctr" bIns="91425" lIns="91425" spcFirstLastPara="1" rIns="91425" wrap="square" tIns="91425">
            <a:noAutofit/>
          </a:bodyPr>
          <a:lstStyle>
            <a:lvl1pPr lvl="0" rtl="0" algn="ctr">
              <a:lnSpc>
                <a:spcPct val="100000"/>
              </a:lnSpc>
              <a:spcBef>
                <a:spcPts val="50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3" name="Google Shape;83;p17"/>
          <p:cNvSpPr txBox="1"/>
          <p:nvPr>
            <p:ph idx="3" type="subTitle"/>
          </p:nvPr>
        </p:nvSpPr>
        <p:spPr>
          <a:xfrm>
            <a:off x="6246875" y="2484800"/>
            <a:ext cx="1827000" cy="361200"/>
          </a:xfrm>
          <a:prstGeom prst="rect">
            <a:avLst/>
          </a:prstGeom>
        </p:spPr>
        <p:txBody>
          <a:bodyPr anchorCtr="0" anchor="ctr" bIns="91425" lIns="91425" spcFirstLastPara="1" rIns="91425" wrap="square" tIns="91425">
            <a:noAutofit/>
          </a:bodyPr>
          <a:lstStyle>
            <a:lvl1pPr lvl="0" rtl="0" algn="ctr">
              <a:lnSpc>
                <a:spcPct val="100000"/>
              </a:lnSpc>
              <a:spcBef>
                <a:spcPts val="50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4" name="Google Shape;84;p17"/>
          <p:cNvSpPr txBox="1"/>
          <p:nvPr>
            <p:ph idx="4" type="subTitle"/>
          </p:nvPr>
        </p:nvSpPr>
        <p:spPr>
          <a:xfrm>
            <a:off x="1084225" y="2929556"/>
            <a:ext cx="18270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5" name="Google Shape;85;p17"/>
          <p:cNvSpPr txBox="1"/>
          <p:nvPr>
            <p:ph idx="5" type="subTitle"/>
          </p:nvPr>
        </p:nvSpPr>
        <p:spPr>
          <a:xfrm>
            <a:off x="3658500" y="2929556"/>
            <a:ext cx="18270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 name="Google Shape;86;p17"/>
          <p:cNvSpPr txBox="1"/>
          <p:nvPr>
            <p:ph idx="6" type="subTitle"/>
          </p:nvPr>
        </p:nvSpPr>
        <p:spPr>
          <a:xfrm>
            <a:off x="6246875" y="2929556"/>
            <a:ext cx="1827000" cy="8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7" name="Google Shape;87;p17"/>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88" name="Shape 88"/>
        <p:cNvGrpSpPr/>
        <p:nvPr/>
      </p:nvGrpSpPr>
      <p:grpSpPr>
        <a:xfrm>
          <a:off x="0" y="0"/>
          <a:ext cx="0" cy="0"/>
          <a:chOff x="0" y="0"/>
          <a:chExt cx="0" cy="0"/>
        </a:xfrm>
      </p:grpSpPr>
      <p:pic>
        <p:nvPicPr>
          <p:cNvPr id="89" name="Google Shape;89;p18"/>
          <p:cNvPicPr preferRelativeResize="0"/>
          <p:nvPr/>
        </p:nvPicPr>
        <p:blipFill>
          <a:blip r:embed="rId2">
            <a:alphaModFix/>
          </a:blip>
          <a:stretch>
            <a:fillRect/>
          </a:stretch>
        </p:blipFill>
        <p:spPr>
          <a:xfrm>
            <a:off x="0" y="0"/>
            <a:ext cx="9142521" cy="5143500"/>
          </a:xfrm>
          <a:prstGeom prst="rect">
            <a:avLst/>
          </a:prstGeom>
          <a:noFill/>
          <a:ln>
            <a:noFill/>
          </a:ln>
        </p:spPr>
      </p:pic>
      <p:sp>
        <p:nvSpPr>
          <p:cNvPr id="90" name="Google Shape;90;p18"/>
          <p:cNvSpPr txBox="1"/>
          <p:nvPr>
            <p:ph idx="1" type="subTitle"/>
          </p:nvPr>
        </p:nvSpPr>
        <p:spPr>
          <a:xfrm>
            <a:off x="1182056" y="1736311"/>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lt2"/>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1" name="Google Shape;91;p18"/>
          <p:cNvSpPr txBox="1"/>
          <p:nvPr>
            <p:ph idx="2" type="subTitle"/>
          </p:nvPr>
        </p:nvSpPr>
        <p:spPr>
          <a:xfrm>
            <a:off x="3747524" y="1736311"/>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lt2"/>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2" name="Google Shape;92;p18"/>
          <p:cNvSpPr txBox="1"/>
          <p:nvPr>
            <p:ph idx="3" type="subTitle"/>
          </p:nvPr>
        </p:nvSpPr>
        <p:spPr>
          <a:xfrm>
            <a:off x="6305800" y="1736318"/>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lt2"/>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3" name="Google Shape;93;p18"/>
          <p:cNvSpPr txBox="1"/>
          <p:nvPr>
            <p:ph idx="4" type="subTitle"/>
          </p:nvPr>
        </p:nvSpPr>
        <p:spPr>
          <a:xfrm>
            <a:off x="1182050" y="3302642"/>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4" name="Google Shape;94;p18"/>
          <p:cNvSpPr txBox="1"/>
          <p:nvPr>
            <p:ph idx="5" type="subTitle"/>
          </p:nvPr>
        </p:nvSpPr>
        <p:spPr>
          <a:xfrm>
            <a:off x="3747524" y="3302643"/>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 name="Google Shape;95;p18"/>
          <p:cNvSpPr txBox="1"/>
          <p:nvPr>
            <p:ph idx="6" type="subTitle"/>
          </p:nvPr>
        </p:nvSpPr>
        <p:spPr>
          <a:xfrm>
            <a:off x="6305800" y="3302641"/>
            <a:ext cx="17214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8"/>
          <p:cNvSpPr txBox="1"/>
          <p:nvPr>
            <p:ph idx="7" type="subTitle"/>
          </p:nvPr>
        </p:nvSpPr>
        <p:spPr>
          <a:xfrm>
            <a:off x="1182063" y="2182724"/>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7" name="Google Shape;97;p18"/>
          <p:cNvSpPr txBox="1"/>
          <p:nvPr>
            <p:ph idx="8" type="subTitle"/>
          </p:nvPr>
        </p:nvSpPr>
        <p:spPr>
          <a:xfrm>
            <a:off x="3747524" y="2182724"/>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8" name="Google Shape;98;p18"/>
          <p:cNvSpPr txBox="1"/>
          <p:nvPr>
            <p:ph idx="9" type="subTitle"/>
          </p:nvPr>
        </p:nvSpPr>
        <p:spPr>
          <a:xfrm>
            <a:off x="6305800" y="2182724"/>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9" name="Google Shape;99;p18"/>
          <p:cNvSpPr txBox="1"/>
          <p:nvPr>
            <p:ph idx="13" type="subTitle"/>
          </p:nvPr>
        </p:nvSpPr>
        <p:spPr>
          <a:xfrm>
            <a:off x="1182056" y="3754033"/>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0" name="Google Shape;100;p18"/>
          <p:cNvSpPr txBox="1"/>
          <p:nvPr>
            <p:ph idx="14" type="subTitle"/>
          </p:nvPr>
        </p:nvSpPr>
        <p:spPr>
          <a:xfrm>
            <a:off x="3747524" y="3754033"/>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1" name="Google Shape;101;p18"/>
          <p:cNvSpPr txBox="1"/>
          <p:nvPr>
            <p:ph idx="15" type="subTitle"/>
          </p:nvPr>
        </p:nvSpPr>
        <p:spPr>
          <a:xfrm>
            <a:off x="6305800" y="3754033"/>
            <a:ext cx="17214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2" name="Google Shape;102;p18"/>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blip>
          <a:stretch>
            <a:fillRect/>
          </a:stretch>
        </p:blipFill>
        <p:spPr>
          <a:xfrm>
            <a:off x="0" y="0"/>
            <a:ext cx="9142521" cy="5143500"/>
          </a:xfrm>
          <a:prstGeom prst="rect">
            <a:avLst/>
          </a:prstGeom>
          <a:noFill/>
          <a:ln>
            <a:noFill/>
          </a:ln>
        </p:spPr>
      </p:pic>
      <p:sp>
        <p:nvSpPr>
          <p:cNvPr id="105" name="Google Shape;105;p19"/>
          <p:cNvSpPr txBox="1"/>
          <p:nvPr>
            <p:ph hasCustomPrompt="1" type="title"/>
          </p:nvPr>
        </p:nvSpPr>
        <p:spPr>
          <a:xfrm>
            <a:off x="4037700" y="3417480"/>
            <a:ext cx="1062900" cy="52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sz="2100">
                <a:solidFill>
                  <a:schemeClr val="dk1"/>
                </a:solidFill>
              </a:defRPr>
            </a:lvl1pPr>
            <a:lvl2pPr lvl="1" rtl="0" algn="ctr">
              <a:spcBef>
                <a:spcPts val="0"/>
              </a:spcBef>
              <a:spcAft>
                <a:spcPts val="0"/>
              </a:spcAft>
              <a:buSzPts val="2300"/>
              <a:buNone/>
              <a:defRPr sz="2300"/>
            </a:lvl2pPr>
            <a:lvl3pPr lvl="2" rtl="0" algn="ctr">
              <a:spcBef>
                <a:spcPts val="0"/>
              </a:spcBef>
              <a:spcAft>
                <a:spcPts val="0"/>
              </a:spcAft>
              <a:buSzPts val="2300"/>
              <a:buNone/>
              <a:defRPr sz="2300"/>
            </a:lvl3pPr>
            <a:lvl4pPr lvl="3" rtl="0" algn="ctr">
              <a:spcBef>
                <a:spcPts val="0"/>
              </a:spcBef>
              <a:spcAft>
                <a:spcPts val="0"/>
              </a:spcAft>
              <a:buSzPts val="2300"/>
              <a:buNone/>
              <a:defRPr sz="2300"/>
            </a:lvl4pPr>
            <a:lvl5pPr lvl="4" rtl="0" algn="ctr">
              <a:spcBef>
                <a:spcPts val="0"/>
              </a:spcBef>
              <a:spcAft>
                <a:spcPts val="0"/>
              </a:spcAft>
              <a:buSzPts val="2300"/>
              <a:buNone/>
              <a:defRPr sz="2300"/>
            </a:lvl5pPr>
            <a:lvl6pPr lvl="5" rtl="0" algn="ctr">
              <a:spcBef>
                <a:spcPts val="0"/>
              </a:spcBef>
              <a:spcAft>
                <a:spcPts val="0"/>
              </a:spcAft>
              <a:buSzPts val="2300"/>
              <a:buNone/>
              <a:defRPr sz="2300"/>
            </a:lvl6pPr>
            <a:lvl7pPr lvl="6" rtl="0" algn="ctr">
              <a:spcBef>
                <a:spcPts val="0"/>
              </a:spcBef>
              <a:spcAft>
                <a:spcPts val="0"/>
              </a:spcAft>
              <a:buSzPts val="2300"/>
              <a:buNone/>
              <a:defRPr sz="2300"/>
            </a:lvl7pPr>
            <a:lvl8pPr lvl="7" rtl="0" algn="ctr">
              <a:spcBef>
                <a:spcPts val="0"/>
              </a:spcBef>
              <a:spcAft>
                <a:spcPts val="0"/>
              </a:spcAft>
              <a:buSzPts val="2300"/>
              <a:buNone/>
              <a:defRPr sz="2300"/>
            </a:lvl8pPr>
            <a:lvl9pPr lvl="8" rtl="0" algn="ctr">
              <a:spcBef>
                <a:spcPts val="0"/>
              </a:spcBef>
              <a:spcAft>
                <a:spcPts val="0"/>
              </a:spcAft>
              <a:buSzPts val="2300"/>
              <a:buNone/>
              <a:defRPr sz="2300"/>
            </a:lvl9pPr>
          </a:lstStyle>
          <a:p>
            <a:r>
              <a:t>xx%</a:t>
            </a:r>
          </a:p>
        </p:txBody>
      </p:sp>
      <p:sp>
        <p:nvSpPr>
          <p:cNvPr id="106" name="Google Shape;106;p19"/>
          <p:cNvSpPr txBox="1"/>
          <p:nvPr>
            <p:ph hasCustomPrompt="1" idx="2" type="title"/>
          </p:nvPr>
        </p:nvSpPr>
        <p:spPr>
          <a:xfrm>
            <a:off x="6381213" y="3417480"/>
            <a:ext cx="1062900" cy="52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sz="2100">
                <a:solidFill>
                  <a:schemeClr val="dk1"/>
                </a:solidFill>
              </a:defRPr>
            </a:lvl1pPr>
            <a:lvl2pPr lvl="1" rtl="0" algn="ctr">
              <a:spcBef>
                <a:spcPts val="0"/>
              </a:spcBef>
              <a:spcAft>
                <a:spcPts val="0"/>
              </a:spcAft>
              <a:buSzPts val="2300"/>
              <a:buNone/>
              <a:defRPr sz="2300"/>
            </a:lvl2pPr>
            <a:lvl3pPr lvl="2" rtl="0" algn="ctr">
              <a:spcBef>
                <a:spcPts val="0"/>
              </a:spcBef>
              <a:spcAft>
                <a:spcPts val="0"/>
              </a:spcAft>
              <a:buSzPts val="2300"/>
              <a:buNone/>
              <a:defRPr sz="2300"/>
            </a:lvl3pPr>
            <a:lvl4pPr lvl="3" rtl="0" algn="ctr">
              <a:spcBef>
                <a:spcPts val="0"/>
              </a:spcBef>
              <a:spcAft>
                <a:spcPts val="0"/>
              </a:spcAft>
              <a:buSzPts val="2300"/>
              <a:buNone/>
              <a:defRPr sz="2300"/>
            </a:lvl4pPr>
            <a:lvl5pPr lvl="4" rtl="0" algn="ctr">
              <a:spcBef>
                <a:spcPts val="0"/>
              </a:spcBef>
              <a:spcAft>
                <a:spcPts val="0"/>
              </a:spcAft>
              <a:buSzPts val="2300"/>
              <a:buNone/>
              <a:defRPr sz="2300"/>
            </a:lvl5pPr>
            <a:lvl6pPr lvl="5" rtl="0" algn="ctr">
              <a:spcBef>
                <a:spcPts val="0"/>
              </a:spcBef>
              <a:spcAft>
                <a:spcPts val="0"/>
              </a:spcAft>
              <a:buSzPts val="2300"/>
              <a:buNone/>
              <a:defRPr sz="2300"/>
            </a:lvl6pPr>
            <a:lvl7pPr lvl="6" rtl="0" algn="ctr">
              <a:spcBef>
                <a:spcPts val="0"/>
              </a:spcBef>
              <a:spcAft>
                <a:spcPts val="0"/>
              </a:spcAft>
              <a:buSzPts val="2300"/>
              <a:buNone/>
              <a:defRPr sz="2300"/>
            </a:lvl7pPr>
            <a:lvl8pPr lvl="7" rtl="0" algn="ctr">
              <a:spcBef>
                <a:spcPts val="0"/>
              </a:spcBef>
              <a:spcAft>
                <a:spcPts val="0"/>
              </a:spcAft>
              <a:buSzPts val="2300"/>
              <a:buNone/>
              <a:defRPr sz="2300"/>
            </a:lvl8pPr>
            <a:lvl9pPr lvl="8" rtl="0" algn="ctr">
              <a:spcBef>
                <a:spcPts val="0"/>
              </a:spcBef>
              <a:spcAft>
                <a:spcPts val="0"/>
              </a:spcAft>
              <a:buSzPts val="2300"/>
              <a:buNone/>
              <a:defRPr sz="2300"/>
            </a:lvl9pPr>
          </a:lstStyle>
          <a:p>
            <a:r>
              <a:t>xx%</a:t>
            </a:r>
          </a:p>
        </p:txBody>
      </p:sp>
      <p:sp>
        <p:nvSpPr>
          <p:cNvPr id="107" name="Google Shape;107;p19"/>
          <p:cNvSpPr txBox="1"/>
          <p:nvPr>
            <p:ph hasCustomPrompt="1" idx="3" type="title"/>
          </p:nvPr>
        </p:nvSpPr>
        <p:spPr>
          <a:xfrm>
            <a:off x="1710535" y="3417480"/>
            <a:ext cx="1062900" cy="52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sz="2100">
                <a:solidFill>
                  <a:schemeClr val="dk1"/>
                </a:solidFill>
              </a:defRPr>
            </a:lvl1pPr>
            <a:lvl2pPr lvl="1" rtl="0" algn="ctr">
              <a:spcBef>
                <a:spcPts val="0"/>
              </a:spcBef>
              <a:spcAft>
                <a:spcPts val="0"/>
              </a:spcAft>
              <a:buSzPts val="2300"/>
              <a:buNone/>
              <a:defRPr sz="2300"/>
            </a:lvl2pPr>
            <a:lvl3pPr lvl="2" rtl="0" algn="ctr">
              <a:spcBef>
                <a:spcPts val="0"/>
              </a:spcBef>
              <a:spcAft>
                <a:spcPts val="0"/>
              </a:spcAft>
              <a:buSzPts val="2300"/>
              <a:buNone/>
              <a:defRPr sz="2300"/>
            </a:lvl3pPr>
            <a:lvl4pPr lvl="3" rtl="0" algn="ctr">
              <a:spcBef>
                <a:spcPts val="0"/>
              </a:spcBef>
              <a:spcAft>
                <a:spcPts val="0"/>
              </a:spcAft>
              <a:buSzPts val="2300"/>
              <a:buNone/>
              <a:defRPr sz="2300"/>
            </a:lvl4pPr>
            <a:lvl5pPr lvl="4" rtl="0" algn="ctr">
              <a:spcBef>
                <a:spcPts val="0"/>
              </a:spcBef>
              <a:spcAft>
                <a:spcPts val="0"/>
              </a:spcAft>
              <a:buSzPts val="2300"/>
              <a:buNone/>
              <a:defRPr sz="2300"/>
            </a:lvl5pPr>
            <a:lvl6pPr lvl="5" rtl="0" algn="ctr">
              <a:spcBef>
                <a:spcPts val="0"/>
              </a:spcBef>
              <a:spcAft>
                <a:spcPts val="0"/>
              </a:spcAft>
              <a:buSzPts val="2300"/>
              <a:buNone/>
              <a:defRPr sz="2300"/>
            </a:lvl6pPr>
            <a:lvl7pPr lvl="6" rtl="0" algn="ctr">
              <a:spcBef>
                <a:spcPts val="0"/>
              </a:spcBef>
              <a:spcAft>
                <a:spcPts val="0"/>
              </a:spcAft>
              <a:buSzPts val="2300"/>
              <a:buNone/>
              <a:defRPr sz="2300"/>
            </a:lvl7pPr>
            <a:lvl8pPr lvl="7" rtl="0" algn="ctr">
              <a:spcBef>
                <a:spcPts val="0"/>
              </a:spcBef>
              <a:spcAft>
                <a:spcPts val="0"/>
              </a:spcAft>
              <a:buSzPts val="2300"/>
              <a:buNone/>
              <a:defRPr sz="2300"/>
            </a:lvl8pPr>
            <a:lvl9pPr lvl="8" rtl="0" algn="ctr">
              <a:spcBef>
                <a:spcPts val="0"/>
              </a:spcBef>
              <a:spcAft>
                <a:spcPts val="0"/>
              </a:spcAft>
              <a:buSzPts val="2300"/>
              <a:buNone/>
              <a:defRPr sz="2300"/>
            </a:lvl9pPr>
          </a:lstStyle>
          <a:p>
            <a:r>
              <a:t>xx%</a:t>
            </a:r>
          </a:p>
        </p:txBody>
      </p:sp>
      <p:sp>
        <p:nvSpPr>
          <p:cNvPr id="108" name="Google Shape;108;p19"/>
          <p:cNvSpPr txBox="1"/>
          <p:nvPr>
            <p:ph idx="1" type="subTitle"/>
          </p:nvPr>
        </p:nvSpPr>
        <p:spPr>
          <a:xfrm>
            <a:off x="1375563" y="3849147"/>
            <a:ext cx="1721400" cy="6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9" name="Google Shape;109;p19"/>
          <p:cNvSpPr txBox="1"/>
          <p:nvPr>
            <p:ph idx="4" type="subTitle"/>
          </p:nvPr>
        </p:nvSpPr>
        <p:spPr>
          <a:xfrm>
            <a:off x="3708450" y="3849147"/>
            <a:ext cx="1721400" cy="6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0" name="Google Shape;110;p19"/>
          <p:cNvSpPr txBox="1"/>
          <p:nvPr>
            <p:ph idx="5" type="subTitle"/>
          </p:nvPr>
        </p:nvSpPr>
        <p:spPr>
          <a:xfrm>
            <a:off x="6051963" y="3849147"/>
            <a:ext cx="1721400" cy="6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1" name="Google Shape;111;p19"/>
          <p:cNvSpPr txBox="1"/>
          <p:nvPr>
            <p:ph idx="6"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2">
            <a:alphaModFix/>
          </a:blip>
          <a:stretch>
            <a:fillRect/>
          </a:stretch>
        </p:blipFill>
        <p:spPr>
          <a:xfrm>
            <a:off x="0" y="0"/>
            <a:ext cx="9142521" cy="5143500"/>
          </a:xfrm>
          <a:prstGeom prst="rect">
            <a:avLst/>
          </a:prstGeom>
          <a:noFill/>
          <a:ln>
            <a:noFill/>
          </a:ln>
        </p:spPr>
      </p:pic>
      <p:sp>
        <p:nvSpPr>
          <p:cNvPr id="114" name="Google Shape;114;p20"/>
          <p:cNvSpPr txBox="1"/>
          <p:nvPr>
            <p:ph idx="1" type="subTitle"/>
          </p:nvPr>
        </p:nvSpPr>
        <p:spPr>
          <a:xfrm>
            <a:off x="2383725" y="1700575"/>
            <a:ext cx="1649400" cy="4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1" sz="2100">
                <a:solidFill>
                  <a:schemeClr val="lt2"/>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5" name="Google Shape;115;p20"/>
          <p:cNvSpPr txBox="1"/>
          <p:nvPr>
            <p:ph idx="2" type="subTitle"/>
          </p:nvPr>
        </p:nvSpPr>
        <p:spPr>
          <a:xfrm>
            <a:off x="6369525" y="1702200"/>
            <a:ext cx="1649400" cy="4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0"/>
          <p:cNvSpPr txBox="1"/>
          <p:nvPr>
            <p:ph idx="3" type="subTitle"/>
          </p:nvPr>
        </p:nvSpPr>
        <p:spPr>
          <a:xfrm>
            <a:off x="2383725" y="3416277"/>
            <a:ext cx="1649400" cy="4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20"/>
          <p:cNvSpPr txBox="1"/>
          <p:nvPr>
            <p:ph idx="4" type="subTitle"/>
          </p:nvPr>
        </p:nvSpPr>
        <p:spPr>
          <a:xfrm>
            <a:off x="6369525" y="3416277"/>
            <a:ext cx="1649400" cy="4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0"/>
          <p:cNvSpPr txBox="1"/>
          <p:nvPr>
            <p:ph idx="5" type="subTitle"/>
          </p:nvPr>
        </p:nvSpPr>
        <p:spPr>
          <a:xfrm>
            <a:off x="2406375" y="2186723"/>
            <a:ext cx="1649400" cy="6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20"/>
          <p:cNvSpPr txBox="1"/>
          <p:nvPr>
            <p:ph idx="6" type="subTitle"/>
          </p:nvPr>
        </p:nvSpPr>
        <p:spPr>
          <a:xfrm>
            <a:off x="6369525" y="2186723"/>
            <a:ext cx="1649400" cy="6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20"/>
          <p:cNvSpPr txBox="1"/>
          <p:nvPr>
            <p:ph idx="7" type="subTitle"/>
          </p:nvPr>
        </p:nvSpPr>
        <p:spPr>
          <a:xfrm>
            <a:off x="2383725" y="3900352"/>
            <a:ext cx="1649400" cy="6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solidFill>
                  <a:schemeClr val="dk1"/>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 name="Google Shape;121;p20"/>
          <p:cNvSpPr txBox="1"/>
          <p:nvPr>
            <p:ph idx="8" type="subTitle"/>
          </p:nvPr>
        </p:nvSpPr>
        <p:spPr>
          <a:xfrm>
            <a:off x="6369525" y="3900352"/>
            <a:ext cx="1649400" cy="6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solidFill>
                  <a:schemeClr val="dk1"/>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20"/>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2521" cy="5143500"/>
          </a:xfrm>
          <a:prstGeom prst="rect">
            <a:avLst/>
          </a:prstGeom>
          <a:noFill/>
          <a:ln>
            <a:noFill/>
          </a:ln>
        </p:spPr>
      </p:pic>
      <p:sp>
        <p:nvSpPr>
          <p:cNvPr id="14" name="Google Shape;14;p3"/>
          <p:cNvSpPr txBox="1"/>
          <p:nvPr>
            <p:ph hasCustomPrompt="1" type="title"/>
          </p:nvPr>
        </p:nvSpPr>
        <p:spPr>
          <a:xfrm>
            <a:off x="1247743" y="1126845"/>
            <a:ext cx="1268700" cy="943500"/>
          </a:xfrm>
          <a:prstGeom prst="rect">
            <a:avLst/>
          </a:prstGeom>
        </p:spPr>
        <p:txBody>
          <a:bodyPr anchorCtr="0" anchor="ctr" bIns="91425" lIns="91425" spcFirstLastPara="1" rIns="91425" wrap="square" tIns="91425">
            <a:noAutofit/>
          </a:bodyPr>
          <a:lstStyle>
            <a:lvl1pPr lvl="0" rtl="0">
              <a:spcBef>
                <a:spcPts val="0"/>
              </a:spcBef>
              <a:spcAft>
                <a:spcPts val="0"/>
              </a:spcAft>
              <a:buSzPts val="6900"/>
              <a:buNone/>
              <a:defRPr sz="46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5" name="Google Shape;15;p3"/>
          <p:cNvSpPr txBox="1"/>
          <p:nvPr>
            <p:ph idx="2" type="title"/>
          </p:nvPr>
        </p:nvSpPr>
        <p:spPr>
          <a:xfrm>
            <a:off x="1247750" y="1956825"/>
            <a:ext cx="4530300" cy="163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9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3"/>
          <p:cNvSpPr txBox="1"/>
          <p:nvPr>
            <p:ph idx="1" type="subTitle"/>
          </p:nvPr>
        </p:nvSpPr>
        <p:spPr>
          <a:xfrm>
            <a:off x="1247743" y="3225863"/>
            <a:ext cx="27624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500">
                <a:solidFill>
                  <a:schemeClr val="dk1"/>
                </a:solidFill>
              </a:defRPr>
            </a:lvl1pPr>
            <a:lvl2pPr lvl="1" rtl="0">
              <a:spcBef>
                <a:spcPts val="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2">
            <a:alphaModFix/>
          </a:blip>
          <a:stretch>
            <a:fillRect/>
          </a:stretch>
        </p:blipFill>
        <p:spPr>
          <a:xfrm>
            <a:off x="0" y="0"/>
            <a:ext cx="9142521" cy="5143500"/>
          </a:xfrm>
          <a:prstGeom prst="rect">
            <a:avLst/>
          </a:prstGeom>
          <a:noFill/>
          <a:ln>
            <a:noFill/>
          </a:ln>
        </p:spPr>
      </p:pic>
      <p:sp>
        <p:nvSpPr>
          <p:cNvPr id="125" name="Google Shape;125;p21"/>
          <p:cNvSpPr txBox="1"/>
          <p:nvPr>
            <p:ph idx="1" type="subTitle"/>
          </p:nvPr>
        </p:nvSpPr>
        <p:spPr>
          <a:xfrm>
            <a:off x="1515941" y="3813725"/>
            <a:ext cx="25185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 name="Google Shape;126;p21"/>
          <p:cNvSpPr txBox="1"/>
          <p:nvPr>
            <p:ph idx="2" type="subTitle"/>
          </p:nvPr>
        </p:nvSpPr>
        <p:spPr>
          <a:xfrm>
            <a:off x="5162216" y="3791025"/>
            <a:ext cx="25185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 name="Google Shape;127;p21"/>
          <p:cNvSpPr txBox="1"/>
          <p:nvPr>
            <p:ph idx="3" type="subTitle"/>
          </p:nvPr>
        </p:nvSpPr>
        <p:spPr>
          <a:xfrm>
            <a:off x="1463284" y="2885050"/>
            <a:ext cx="26238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21"/>
          <p:cNvSpPr txBox="1"/>
          <p:nvPr>
            <p:ph idx="4" type="subTitle"/>
          </p:nvPr>
        </p:nvSpPr>
        <p:spPr>
          <a:xfrm>
            <a:off x="5162209" y="2885050"/>
            <a:ext cx="25185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21"/>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9">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2">
            <a:alphaModFix/>
          </a:blip>
          <a:stretch>
            <a:fillRect/>
          </a:stretch>
        </p:blipFill>
        <p:spPr>
          <a:xfrm>
            <a:off x="0" y="0"/>
            <a:ext cx="9142521" cy="5143500"/>
          </a:xfrm>
          <a:prstGeom prst="rect">
            <a:avLst/>
          </a:prstGeom>
          <a:noFill/>
          <a:ln>
            <a:noFill/>
          </a:ln>
        </p:spPr>
      </p:pic>
      <p:sp>
        <p:nvSpPr>
          <p:cNvPr id="132" name="Google Shape;132;p22"/>
          <p:cNvSpPr txBox="1"/>
          <p:nvPr>
            <p:ph idx="1" type="subTitle"/>
          </p:nvPr>
        </p:nvSpPr>
        <p:spPr>
          <a:xfrm>
            <a:off x="5926175" y="3140697"/>
            <a:ext cx="1721400" cy="43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3" name="Google Shape;133;p22"/>
          <p:cNvSpPr txBox="1"/>
          <p:nvPr>
            <p:ph idx="2" type="subTitle"/>
          </p:nvPr>
        </p:nvSpPr>
        <p:spPr>
          <a:xfrm>
            <a:off x="1587675" y="1609101"/>
            <a:ext cx="17214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2"/>
          <p:cNvSpPr txBox="1"/>
          <p:nvPr>
            <p:ph idx="3" type="subTitle"/>
          </p:nvPr>
        </p:nvSpPr>
        <p:spPr>
          <a:xfrm>
            <a:off x="3757175" y="1763493"/>
            <a:ext cx="17214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2"/>
          <p:cNvSpPr txBox="1"/>
          <p:nvPr>
            <p:ph idx="4" type="subTitle"/>
          </p:nvPr>
        </p:nvSpPr>
        <p:spPr>
          <a:xfrm>
            <a:off x="5926175" y="1609101"/>
            <a:ext cx="17214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2"/>
          <p:cNvSpPr txBox="1"/>
          <p:nvPr>
            <p:ph idx="5" type="subTitle"/>
          </p:nvPr>
        </p:nvSpPr>
        <p:spPr>
          <a:xfrm>
            <a:off x="1587675" y="3140697"/>
            <a:ext cx="1721400" cy="43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7" name="Google Shape;137;p22"/>
          <p:cNvSpPr txBox="1"/>
          <p:nvPr>
            <p:ph idx="6" type="subTitle"/>
          </p:nvPr>
        </p:nvSpPr>
        <p:spPr>
          <a:xfrm>
            <a:off x="3757175" y="3293097"/>
            <a:ext cx="1721400" cy="43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8" name="Google Shape;138;p22"/>
          <p:cNvSpPr txBox="1"/>
          <p:nvPr>
            <p:ph idx="7" type="subTitle"/>
          </p:nvPr>
        </p:nvSpPr>
        <p:spPr>
          <a:xfrm>
            <a:off x="1587675" y="3744462"/>
            <a:ext cx="17214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9" name="Google Shape;139;p22"/>
          <p:cNvSpPr txBox="1"/>
          <p:nvPr>
            <p:ph idx="8" type="subTitle"/>
          </p:nvPr>
        </p:nvSpPr>
        <p:spPr>
          <a:xfrm>
            <a:off x="3777725" y="3896862"/>
            <a:ext cx="16803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22"/>
          <p:cNvSpPr txBox="1"/>
          <p:nvPr>
            <p:ph idx="9" type="subTitle"/>
          </p:nvPr>
        </p:nvSpPr>
        <p:spPr>
          <a:xfrm>
            <a:off x="5967725" y="3744462"/>
            <a:ext cx="16383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1" name="Google Shape;141;p22"/>
          <p:cNvSpPr txBox="1"/>
          <p:nvPr>
            <p:ph idx="13" type="subTitle"/>
          </p:nvPr>
        </p:nvSpPr>
        <p:spPr>
          <a:xfrm>
            <a:off x="1587675" y="2233300"/>
            <a:ext cx="17214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2" name="Google Shape;142;p22"/>
          <p:cNvSpPr txBox="1"/>
          <p:nvPr>
            <p:ph idx="14" type="subTitle"/>
          </p:nvPr>
        </p:nvSpPr>
        <p:spPr>
          <a:xfrm>
            <a:off x="3777725" y="2385700"/>
            <a:ext cx="16803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3" name="Google Shape;143;p22"/>
          <p:cNvSpPr txBox="1"/>
          <p:nvPr>
            <p:ph idx="15" type="subTitle"/>
          </p:nvPr>
        </p:nvSpPr>
        <p:spPr>
          <a:xfrm>
            <a:off x="5967725" y="2233300"/>
            <a:ext cx="16383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4" name="Google Shape;144;p22"/>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2">
            <a:alphaModFix/>
          </a:blip>
          <a:stretch>
            <a:fillRect/>
          </a:stretch>
        </p:blipFill>
        <p:spPr>
          <a:xfrm>
            <a:off x="0" y="0"/>
            <a:ext cx="9142521" cy="5143500"/>
          </a:xfrm>
          <a:prstGeom prst="rect">
            <a:avLst/>
          </a:prstGeom>
          <a:noFill/>
          <a:ln>
            <a:noFill/>
          </a:ln>
        </p:spPr>
      </p:pic>
      <p:sp>
        <p:nvSpPr>
          <p:cNvPr id="147" name="Google Shape;147;p23"/>
          <p:cNvSpPr txBox="1"/>
          <p:nvPr>
            <p:ph hasCustomPrompt="1" type="title"/>
          </p:nvPr>
        </p:nvSpPr>
        <p:spPr>
          <a:xfrm>
            <a:off x="1247743" y="1126845"/>
            <a:ext cx="1268700" cy="943500"/>
          </a:xfrm>
          <a:prstGeom prst="rect">
            <a:avLst/>
          </a:prstGeom>
        </p:spPr>
        <p:txBody>
          <a:bodyPr anchorCtr="0" anchor="ctr" bIns="91425" lIns="91425" spcFirstLastPara="1" rIns="91425" wrap="square" tIns="91425">
            <a:noAutofit/>
          </a:bodyPr>
          <a:lstStyle>
            <a:lvl1pPr lvl="0" rtl="0">
              <a:spcBef>
                <a:spcPts val="0"/>
              </a:spcBef>
              <a:spcAft>
                <a:spcPts val="0"/>
              </a:spcAft>
              <a:buSzPts val="6900"/>
              <a:buNone/>
              <a:defRPr sz="4600"/>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48" name="Google Shape;148;p23"/>
          <p:cNvSpPr txBox="1"/>
          <p:nvPr>
            <p:ph idx="2" type="title"/>
          </p:nvPr>
        </p:nvSpPr>
        <p:spPr>
          <a:xfrm>
            <a:off x="1247750" y="1956825"/>
            <a:ext cx="4530300" cy="126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23"/>
          <p:cNvSpPr txBox="1"/>
          <p:nvPr>
            <p:ph idx="1" type="subTitle"/>
          </p:nvPr>
        </p:nvSpPr>
        <p:spPr>
          <a:xfrm>
            <a:off x="1247743" y="3225863"/>
            <a:ext cx="27624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500">
                <a:solidFill>
                  <a:schemeClr val="dk1"/>
                </a:solidFill>
              </a:defRPr>
            </a:lvl1pPr>
            <a:lvl2pPr lvl="1" rtl="0">
              <a:spcBef>
                <a:spcPts val="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3">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2">
            <a:alphaModFix/>
          </a:blip>
          <a:stretch>
            <a:fillRect/>
          </a:stretch>
        </p:blipFill>
        <p:spPr>
          <a:xfrm>
            <a:off x="0" y="0"/>
            <a:ext cx="9142521" cy="5143500"/>
          </a:xfrm>
          <a:prstGeom prst="rect">
            <a:avLst/>
          </a:prstGeom>
          <a:noFill/>
          <a:ln>
            <a:noFill/>
          </a:ln>
        </p:spPr>
      </p:pic>
      <p:sp>
        <p:nvSpPr>
          <p:cNvPr id="152" name="Google Shape;152;p24"/>
          <p:cNvSpPr txBox="1"/>
          <p:nvPr>
            <p:ph hasCustomPrompt="1" type="title"/>
          </p:nvPr>
        </p:nvSpPr>
        <p:spPr>
          <a:xfrm>
            <a:off x="1717800" y="1929794"/>
            <a:ext cx="5708400" cy="8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3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53" name="Google Shape;153;p24"/>
          <p:cNvSpPr txBox="1"/>
          <p:nvPr>
            <p:ph hasCustomPrompt="1" idx="2" type="title"/>
          </p:nvPr>
        </p:nvSpPr>
        <p:spPr>
          <a:xfrm>
            <a:off x="1717800" y="767025"/>
            <a:ext cx="5708400" cy="8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3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54" name="Google Shape;154;p24"/>
          <p:cNvSpPr txBox="1"/>
          <p:nvPr>
            <p:ph hasCustomPrompt="1" idx="3" type="title"/>
          </p:nvPr>
        </p:nvSpPr>
        <p:spPr>
          <a:xfrm>
            <a:off x="1717800" y="3145125"/>
            <a:ext cx="5708400" cy="7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900"/>
              <a:buNone/>
              <a:defRPr sz="4300">
                <a:solidFill>
                  <a:schemeClr val="dk1"/>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55" name="Google Shape;155;p24"/>
          <p:cNvSpPr txBox="1"/>
          <p:nvPr>
            <p:ph idx="1" type="subTitle"/>
          </p:nvPr>
        </p:nvSpPr>
        <p:spPr>
          <a:xfrm>
            <a:off x="2413200" y="2649916"/>
            <a:ext cx="43176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24"/>
          <p:cNvSpPr txBox="1"/>
          <p:nvPr>
            <p:ph idx="4" type="subTitle"/>
          </p:nvPr>
        </p:nvSpPr>
        <p:spPr>
          <a:xfrm>
            <a:off x="2413200" y="1487329"/>
            <a:ext cx="43176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24"/>
          <p:cNvSpPr txBox="1"/>
          <p:nvPr>
            <p:ph idx="5" type="subTitle"/>
          </p:nvPr>
        </p:nvSpPr>
        <p:spPr>
          <a:xfrm>
            <a:off x="2413200" y="3816359"/>
            <a:ext cx="43176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4">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2">
            <a:alphaModFix/>
          </a:blip>
          <a:stretch>
            <a:fillRect/>
          </a:stretch>
        </p:blipFill>
        <p:spPr>
          <a:xfrm>
            <a:off x="0" y="0"/>
            <a:ext cx="9142521" cy="5143500"/>
          </a:xfrm>
          <a:prstGeom prst="rect">
            <a:avLst/>
          </a:prstGeom>
          <a:noFill/>
          <a:ln>
            <a:noFill/>
          </a:ln>
        </p:spPr>
      </p:pic>
      <p:sp>
        <p:nvSpPr>
          <p:cNvPr id="160" name="Google Shape;160;p25"/>
          <p:cNvSpPr txBox="1"/>
          <p:nvPr>
            <p:ph idx="1" type="subTitle"/>
          </p:nvPr>
        </p:nvSpPr>
        <p:spPr>
          <a:xfrm>
            <a:off x="1411261" y="3059975"/>
            <a:ext cx="1164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1" name="Google Shape;161;p25"/>
          <p:cNvSpPr txBox="1"/>
          <p:nvPr>
            <p:ph idx="2" type="subTitle"/>
          </p:nvPr>
        </p:nvSpPr>
        <p:spPr>
          <a:xfrm>
            <a:off x="3921752" y="3059975"/>
            <a:ext cx="1164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2" name="Google Shape;162;p25"/>
          <p:cNvSpPr txBox="1"/>
          <p:nvPr>
            <p:ph idx="3" type="subTitle"/>
          </p:nvPr>
        </p:nvSpPr>
        <p:spPr>
          <a:xfrm>
            <a:off x="6432252" y="3059975"/>
            <a:ext cx="1164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2100">
                <a:solidFill>
                  <a:schemeClr val="dk1"/>
                </a:solidFill>
                <a:latin typeface="Krona One"/>
                <a:ea typeface="Krona One"/>
                <a:cs typeface="Krona One"/>
                <a:sym typeface="Krona 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 name="Google Shape;163;p25"/>
          <p:cNvSpPr txBox="1"/>
          <p:nvPr>
            <p:ph idx="4" type="subTitle"/>
          </p:nvPr>
        </p:nvSpPr>
        <p:spPr>
          <a:xfrm>
            <a:off x="1005211" y="3551564"/>
            <a:ext cx="1977000" cy="9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25"/>
          <p:cNvSpPr txBox="1"/>
          <p:nvPr>
            <p:ph idx="5" type="subTitle"/>
          </p:nvPr>
        </p:nvSpPr>
        <p:spPr>
          <a:xfrm>
            <a:off x="3523652" y="3551564"/>
            <a:ext cx="1961100" cy="9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5"/>
          <p:cNvSpPr txBox="1"/>
          <p:nvPr>
            <p:ph idx="6" type="subTitle"/>
          </p:nvPr>
        </p:nvSpPr>
        <p:spPr>
          <a:xfrm>
            <a:off x="6003252" y="3551564"/>
            <a:ext cx="2022900" cy="9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solidFill>
                  <a:schemeClr val="dk1"/>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5"/>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
    <p:spTree>
      <p:nvGrpSpPr>
        <p:cNvPr id="167" name="Shape 167"/>
        <p:cNvGrpSpPr/>
        <p:nvPr/>
      </p:nvGrpSpPr>
      <p:grpSpPr>
        <a:xfrm>
          <a:off x="0" y="0"/>
          <a:ext cx="0" cy="0"/>
          <a:chOff x="0" y="0"/>
          <a:chExt cx="0" cy="0"/>
        </a:xfrm>
      </p:grpSpPr>
      <p:pic>
        <p:nvPicPr>
          <p:cNvPr id="168" name="Google Shape;168;p26"/>
          <p:cNvPicPr preferRelativeResize="0"/>
          <p:nvPr/>
        </p:nvPicPr>
        <p:blipFill>
          <a:blip r:embed="rId2">
            <a:alphaModFix/>
          </a:blip>
          <a:stretch>
            <a:fillRect/>
          </a:stretch>
        </p:blipFill>
        <p:spPr>
          <a:xfrm>
            <a:off x="0" y="0"/>
            <a:ext cx="9142521" cy="5143500"/>
          </a:xfrm>
          <a:prstGeom prst="rect">
            <a:avLst/>
          </a:prstGeom>
          <a:noFill/>
          <a:ln>
            <a:noFill/>
          </a:ln>
        </p:spPr>
      </p:pic>
      <p:sp>
        <p:nvSpPr>
          <p:cNvPr id="169" name="Google Shape;169;p26"/>
          <p:cNvSpPr txBox="1"/>
          <p:nvPr>
            <p:ph type="title"/>
          </p:nvPr>
        </p:nvSpPr>
        <p:spPr>
          <a:xfrm>
            <a:off x="1236250" y="1572867"/>
            <a:ext cx="2676900" cy="1004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70" name="Google Shape;170;p26"/>
          <p:cNvSpPr txBox="1"/>
          <p:nvPr>
            <p:ph idx="1" type="subTitle"/>
          </p:nvPr>
        </p:nvSpPr>
        <p:spPr>
          <a:xfrm>
            <a:off x="1236250" y="2772108"/>
            <a:ext cx="2845500" cy="11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_1">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2">
            <a:alphaModFix/>
          </a:blip>
          <a:stretch>
            <a:fillRect/>
          </a:stretch>
        </p:blipFill>
        <p:spPr>
          <a:xfrm>
            <a:off x="0" y="0"/>
            <a:ext cx="9142521" cy="5143500"/>
          </a:xfrm>
          <a:prstGeom prst="rect">
            <a:avLst/>
          </a:prstGeom>
          <a:noFill/>
          <a:ln>
            <a:noFill/>
          </a:ln>
        </p:spPr>
      </p:pic>
      <p:sp>
        <p:nvSpPr>
          <p:cNvPr id="173" name="Google Shape;173;p27"/>
          <p:cNvSpPr txBox="1"/>
          <p:nvPr>
            <p:ph type="title"/>
          </p:nvPr>
        </p:nvSpPr>
        <p:spPr>
          <a:xfrm>
            <a:off x="5103533" y="2009262"/>
            <a:ext cx="2845500" cy="528900"/>
          </a:xfrm>
          <a:prstGeom prst="rect">
            <a:avLst/>
          </a:prstGeom>
        </p:spPr>
        <p:txBody>
          <a:bodyPr anchorCtr="0" anchor="t" bIns="91425" lIns="91425" spcFirstLastPara="1" rIns="91425" wrap="square" tIns="91425">
            <a:noAutofit/>
          </a:bodyPr>
          <a:lstStyle>
            <a:lvl1pPr lvl="0" rtl="0" algn="r">
              <a:lnSpc>
                <a:spcPct val="97900"/>
              </a:lnSpc>
              <a:spcBef>
                <a:spcPts val="0"/>
              </a:spcBef>
              <a:spcAft>
                <a:spcPts val="0"/>
              </a:spcAft>
              <a:buSzPts val="2800"/>
              <a:buNone/>
              <a:defRPr>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74" name="Google Shape;174;p27"/>
          <p:cNvSpPr txBox="1"/>
          <p:nvPr>
            <p:ph idx="1" type="subTitle"/>
          </p:nvPr>
        </p:nvSpPr>
        <p:spPr>
          <a:xfrm>
            <a:off x="5103525" y="2771431"/>
            <a:ext cx="2845500" cy="112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5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_2">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2">
            <a:alphaModFix/>
          </a:blip>
          <a:stretch>
            <a:fillRect/>
          </a:stretch>
        </p:blipFill>
        <p:spPr>
          <a:xfrm>
            <a:off x="0" y="0"/>
            <a:ext cx="9142521" cy="5143500"/>
          </a:xfrm>
          <a:prstGeom prst="rect">
            <a:avLst/>
          </a:prstGeom>
          <a:noFill/>
          <a:ln>
            <a:noFill/>
          </a:ln>
        </p:spPr>
      </p:pic>
      <p:sp>
        <p:nvSpPr>
          <p:cNvPr id="177" name="Google Shape;177;p28"/>
          <p:cNvSpPr txBox="1"/>
          <p:nvPr>
            <p:ph type="title"/>
          </p:nvPr>
        </p:nvSpPr>
        <p:spPr>
          <a:xfrm>
            <a:off x="1529325" y="2002555"/>
            <a:ext cx="3575700" cy="55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78" name="Google Shape;178;p28"/>
          <p:cNvSpPr txBox="1"/>
          <p:nvPr>
            <p:ph idx="1" type="subTitle"/>
          </p:nvPr>
        </p:nvSpPr>
        <p:spPr>
          <a:xfrm>
            <a:off x="1529325" y="2771737"/>
            <a:ext cx="2845500" cy="11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2">
            <a:alphaModFix/>
          </a:blip>
          <a:stretch>
            <a:fillRect/>
          </a:stretch>
        </p:blipFill>
        <p:spPr>
          <a:xfrm>
            <a:off x="0" y="0"/>
            <a:ext cx="9142521" cy="5143500"/>
          </a:xfrm>
          <a:prstGeom prst="rect">
            <a:avLst/>
          </a:prstGeom>
          <a:noFill/>
          <a:ln>
            <a:noFill/>
          </a:ln>
        </p:spPr>
      </p:pic>
      <p:sp>
        <p:nvSpPr>
          <p:cNvPr id="181" name="Google Shape;181;p29"/>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_1">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2">
            <a:alphaModFix/>
          </a:blip>
          <a:stretch>
            <a:fillRect/>
          </a:stretch>
        </p:blipFill>
        <p:spPr>
          <a:xfrm>
            <a:off x="0" y="0"/>
            <a:ext cx="9142521" cy="5143500"/>
          </a:xfrm>
          <a:prstGeom prst="rect">
            <a:avLst/>
          </a:prstGeom>
          <a:noFill/>
          <a:ln>
            <a:noFill/>
          </a:ln>
        </p:spPr>
      </p:pic>
      <p:sp>
        <p:nvSpPr>
          <p:cNvPr id="184" name="Google Shape;184;p30"/>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2521" cy="5143500"/>
          </a:xfrm>
          <a:prstGeom prst="rect">
            <a:avLst/>
          </a:prstGeom>
          <a:noFill/>
          <a:ln>
            <a:noFill/>
          </a:ln>
        </p:spPr>
      </p:pic>
      <p:sp>
        <p:nvSpPr>
          <p:cNvPr id="19" name="Google Shape;19;p4"/>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sz="2200">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870925" y="1553150"/>
            <a:ext cx="7402200" cy="301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0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_1">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2">
            <a:alphaModFix/>
          </a:blip>
          <a:stretch>
            <a:fillRect/>
          </a:stretch>
        </p:blipFill>
        <p:spPr>
          <a:xfrm>
            <a:off x="0" y="0"/>
            <a:ext cx="9142521" cy="5143500"/>
          </a:xfrm>
          <a:prstGeom prst="rect">
            <a:avLst/>
          </a:prstGeom>
          <a:noFill/>
          <a:ln>
            <a:noFill/>
          </a:ln>
        </p:spPr>
      </p:pic>
      <p:sp>
        <p:nvSpPr>
          <p:cNvPr id="187" name="Google Shape;187;p31"/>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2_1_1_1">
    <p:spTree>
      <p:nvGrpSpPr>
        <p:cNvPr id="188" name="Shape 188"/>
        <p:cNvGrpSpPr/>
        <p:nvPr/>
      </p:nvGrpSpPr>
      <p:grpSpPr>
        <a:xfrm>
          <a:off x="0" y="0"/>
          <a:ext cx="0" cy="0"/>
          <a:chOff x="0" y="0"/>
          <a:chExt cx="0" cy="0"/>
        </a:xfrm>
      </p:grpSpPr>
      <p:pic>
        <p:nvPicPr>
          <p:cNvPr id="189" name="Google Shape;189;p32"/>
          <p:cNvPicPr preferRelativeResize="0"/>
          <p:nvPr/>
        </p:nvPicPr>
        <p:blipFill>
          <a:blip r:embed="rId2">
            <a:alphaModFix/>
          </a:blip>
          <a:stretch>
            <a:fillRect/>
          </a:stretch>
        </p:blipFill>
        <p:spPr>
          <a:xfrm>
            <a:off x="0" y="0"/>
            <a:ext cx="9142521" cy="5143500"/>
          </a:xfrm>
          <a:prstGeom prst="rect">
            <a:avLst/>
          </a:prstGeom>
          <a:noFill/>
          <a:ln>
            <a:noFill/>
          </a:ln>
        </p:spPr>
      </p:pic>
      <p:sp>
        <p:nvSpPr>
          <p:cNvPr id="190" name="Google Shape;190;p32"/>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2_1_1_1_1">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2">
            <a:alphaModFix/>
          </a:blip>
          <a:stretch>
            <a:fillRect/>
          </a:stretch>
        </p:blipFill>
        <p:spPr>
          <a:xfrm>
            <a:off x="0" y="0"/>
            <a:ext cx="9142521" cy="5143500"/>
          </a:xfrm>
          <a:prstGeom prst="rect">
            <a:avLst/>
          </a:prstGeom>
          <a:noFill/>
          <a:ln>
            <a:noFill/>
          </a:ln>
        </p:spPr>
      </p:pic>
      <p:sp>
        <p:nvSpPr>
          <p:cNvPr id="193" name="Google Shape;193;p33"/>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2_1_1_1_1_1">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2">
            <a:alphaModFix/>
          </a:blip>
          <a:stretch>
            <a:fillRect/>
          </a:stretch>
        </p:blipFill>
        <p:spPr>
          <a:xfrm>
            <a:off x="0" y="0"/>
            <a:ext cx="9142521" cy="5143500"/>
          </a:xfrm>
          <a:prstGeom prst="rect">
            <a:avLst/>
          </a:prstGeom>
          <a:noFill/>
          <a:ln>
            <a:noFill/>
          </a:ln>
        </p:spPr>
      </p:pic>
      <p:sp>
        <p:nvSpPr>
          <p:cNvPr id="196" name="Google Shape;196;p34"/>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2">
            <a:alphaModFix/>
          </a:blip>
          <a:stretch>
            <a:fillRect/>
          </a:stretch>
        </p:blipFill>
        <p:spPr>
          <a:xfrm>
            <a:off x="0" y="0"/>
            <a:ext cx="9142521" cy="5143500"/>
          </a:xfrm>
          <a:prstGeom prst="rect">
            <a:avLst/>
          </a:prstGeom>
          <a:noFill/>
          <a:ln>
            <a:noFill/>
          </a:ln>
        </p:spPr>
      </p:pic>
      <p:grpSp>
        <p:nvGrpSpPr>
          <p:cNvPr id="199" name="Google Shape;199;p35"/>
          <p:cNvGrpSpPr/>
          <p:nvPr/>
        </p:nvGrpSpPr>
        <p:grpSpPr>
          <a:xfrm>
            <a:off x="1448341" y="3518246"/>
            <a:ext cx="6228927" cy="1242122"/>
            <a:chOff x="1765304" y="248600"/>
            <a:chExt cx="5547672" cy="921524"/>
          </a:xfrm>
        </p:grpSpPr>
        <p:sp>
          <p:nvSpPr>
            <p:cNvPr id="200" name="Google Shape;200;p35"/>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5"/>
          <p:cNvSpPr txBox="1"/>
          <p:nvPr>
            <p:ph type="title"/>
          </p:nvPr>
        </p:nvSpPr>
        <p:spPr>
          <a:xfrm>
            <a:off x="1797696" y="537075"/>
            <a:ext cx="55485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800"/>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04" name="Google Shape;204;p35"/>
          <p:cNvSpPr txBox="1"/>
          <p:nvPr/>
        </p:nvSpPr>
        <p:spPr>
          <a:xfrm>
            <a:off x="1684975" y="3661175"/>
            <a:ext cx="5774100" cy="4923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Lato"/>
                <a:ea typeface="Lato"/>
                <a:cs typeface="Lato"/>
                <a:sym typeface="Lato"/>
              </a:rPr>
              <a:t>CREDITS: This presentation </a:t>
            </a:r>
            <a:r>
              <a:rPr lang="en" sz="1200">
                <a:solidFill>
                  <a:schemeClr val="dk1"/>
                </a:solidFill>
                <a:latin typeface="Lato"/>
                <a:ea typeface="Lato"/>
                <a:cs typeface="Lato"/>
                <a:sym typeface="Lato"/>
              </a:rPr>
              <a:t>template</a:t>
            </a:r>
            <a:r>
              <a:rPr lang="en" sz="1200">
                <a:solidFill>
                  <a:schemeClr val="dk1"/>
                </a:solidFill>
                <a:latin typeface="Lato"/>
                <a:ea typeface="Lato"/>
                <a:cs typeface="Lato"/>
                <a:sym typeface="Lato"/>
              </a:rPr>
              <a:t> was created by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Slidesgo</a:t>
            </a:r>
            <a:r>
              <a:rPr lang="en" sz="1200">
                <a:solidFill>
                  <a:schemeClr val="dk1"/>
                </a:solidFill>
                <a:latin typeface="Lato"/>
                <a:ea typeface="Lato"/>
                <a:cs typeface="Lato"/>
                <a:sym typeface="Lato"/>
              </a:rPr>
              <a:t>, including icons by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Flaticon</a:t>
            </a:r>
            <a:r>
              <a:rPr lang="en" sz="1200">
                <a:solidFill>
                  <a:schemeClr val="dk1"/>
                </a:solidFill>
                <a:latin typeface="Lato"/>
                <a:ea typeface="Lato"/>
                <a:cs typeface="Lato"/>
                <a:sym typeface="Lato"/>
              </a:rPr>
              <a:t>, infographics &amp; images by </a:t>
            </a:r>
            <a:r>
              <a:rPr b="1" lang="en" sz="1200">
                <a:solidFill>
                  <a:schemeClr val="dk1"/>
                </a:solidFill>
                <a:uFill>
                  <a:noFill/>
                </a:uFill>
                <a:latin typeface="Lato"/>
                <a:ea typeface="Lato"/>
                <a:cs typeface="Lato"/>
                <a:sym typeface="Lato"/>
                <a:hlinkClick r:id="rId5">
                  <a:extLst>
                    <a:ext uri="{A12FA001-AC4F-418D-AE19-62706E023703}">
                      <ahyp:hlinkClr val="tx"/>
                    </a:ext>
                  </a:extLst>
                </a:hlinkClick>
              </a:rPr>
              <a:t>Freepik</a:t>
            </a:r>
            <a:endParaRPr b="1" sz="1200">
              <a:solidFill>
                <a:schemeClr val="dk1"/>
              </a:solidFill>
              <a:latin typeface="Lato"/>
              <a:ea typeface="Lato"/>
              <a:cs typeface="Lato"/>
              <a:sym typeface="Lato"/>
            </a:endParaRPr>
          </a:p>
        </p:txBody>
      </p:sp>
      <p:sp>
        <p:nvSpPr>
          <p:cNvPr id="205" name="Google Shape;205;p35"/>
          <p:cNvSpPr txBox="1"/>
          <p:nvPr>
            <p:ph idx="1" type="subTitle"/>
          </p:nvPr>
        </p:nvSpPr>
        <p:spPr>
          <a:xfrm>
            <a:off x="840025" y="1687872"/>
            <a:ext cx="7464000" cy="59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2_1_1_1_1_1_1_1">
    <p:spTree>
      <p:nvGrpSpPr>
        <p:cNvPr id="206" name="Shape 206"/>
        <p:cNvGrpSpPr/>
        <p:nvPr/>
      </p:nvGrpSpPr>
      <p:grpSpPr>
        <a:xfrm>
          <a:off x="0" y="0"/>
          <a:ext cx="0" cy="0"/>
          <a:chOff x="0" y="0"/>
          <a:chExt cx="0" cy="0"/>
        </a:xfrm>
      </p:grpSpPr>
      <p:pic>
        <p:nvPicPr>
          <p:cNvPr id="207" name="Google Shape;207;p36"/>
          <p:cNvPicPr preferRelativeResize="0"/>
          <p:nvPr/>
        </p:nvPicPr>
        <p:blipFill>
          <a:blip r:embed="rId2">
            <a:alphaModFix/>
          </a:blip>
          <a:stretch>
            <a:fillRect/>
          </a:stretch>
        </p:blipFill>
        <p:spPr>
          <a:xfrm>
            <a:off x="0" y="0"/>
            <a:ext cx="9142521"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2521" cy="5143500"/>
          </a:xfrm>
          <a:prstGeom prst="rect">
            <a:avLst/>
          </a:prstGeom>
          <a:noFill/>
          <a:ln>
            <a:noFill/>
          </a:ln>
        </p:spPr>
      </p:pic>
      <p:sp>
        <p:nvSpPr>
          <p:cNvPr id="23" name="Google Shape;23;p5"/>
          <p:cNvSpPr txBox="1"/>
          <p:nvPr>
            <p:ph idx="1" type="subTitle"/>
          </p:nvPr>
        </p:nvSpPr>
        <p:spPr>
          <a:xfrm>
            <a:off x="1973550" y="2933250"/>
            <a:ext cx="2148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b="1" sz="2100">
                <a:solidFill>
                  <a:schemeClr val="dk1"/>
                </a:solidFill>
                <a:latin typeface="Krona One"/>
                <a:ea typeface="Krona One"/>
                <a:cs typeface="Krona One"/>
                <a:sym typeface="Krona One"/>
              </a:defRPr>
            </a:lvl1pPr>
            <a:lvl2pPr lvl="1" rtl="0" algn="ctr">
              <a:spcBef>
                <a:spcPts val="1600"/>
              </a:spcBef>
              <a:spcAft>
                <a:spcPts val="0"/>
              </a:spcAft>
              <a:buSzPts val="1800"/>
              <a:buFont typeface="Nunito"/>
              <a:buNone/>
              <a:defRPr b="1" sz="1800">
                <a:latin typeface="Nunito"/>
                <a:ea typeface="Nunito"/>
                <a:cs typeface="Nunito"/>
                <a:sym typeface="Nunito"/>
              </a:defRPr>
            </a:lvl2pPr>
            <a:lvl3pPr lvl="2" rtl="0" algn="ctr">
              <a:spcBef>
                <a:spcPts val="1600"/>
              </a:spcBef>
              <a:spcAft>
                <a:spcPts val="0"/>
              </a:spcAft>
              <a:buSzPts val="1800"/>
              <a:buFont typeface="Nunito"/>
              <a:buNone/>
              <a:defRPr b="1" sz="1800">
                <a:latin typeface="Nunito"/>
                <a:ea typeface="Nunito"/>
                <a:cs typeface="Nunito"/>
                <a:sym typeface="Nunito"/>
              </a:defRPr>
            </a:lvl3pPr>
            <a:lvl4pPr lvl="3" rtl="0" algn="ctr">
              <a:spcBef>
                <a:spcPts val="1600"/>
              </a:spcBef>
              <a:spcAft>
                <a:spcPts val="0"/>
              </a:spcAft>
              <a:buSzPts val="1800"/>
              <a:buFont typeface="Nunito"/>
              <a:buNone/>
              <a:defRPr b="1" sz="1800">
                <a:latin typeface="Nunito"/>
                <a:ea typeface="Nunito"/>
                <a:cs typeface="Nunito"/>
                <a:sym typeface="Nunito"/>
              </a:defRPr>
            </a:lvl4pPr>
            <a:lvl5pPr lvl="4" rtl="0" algn="ctr">
              <a:spcBef>
                <a:spcPts val="1600"/>
              </a:spcBef>
              <a:spcAft>
                <a:spcPts val="0"/>
              </a:spcAft>
              <a:buSzPts val="1800"/>
              <a:buFont typeface="Nunito"/>
              <a:buNone/>
              <a:defRPr b="1" sz="1800">
                <a:latin typeface="Nunito"/>
                <a:ea typeface="Nunito"/>
                <a:cs typeface="Nunito"/>
                <a:sym typeface="Nunito"/>
              </a:defRPr>
            </a:lvl5pPr>
            <a:lvl6pPr lvl="5" rtl="0" algn="ctr">
              <a:spcBef>
                <a:spcPts val="1600"/>
              </a:spcBef>
              <a:spcAft>
                <a:spcPts val="0"/>
              </a:spcAft>
              <a:buSzPts val="1800"/>
              <a:buFont typeface="Nunito"/>
              <a:buNone/>
              <a:defRPr b="1" sz="1800">
                <a:latin typeface="Nunito"/>
                <a:ea typeface="Nunito"/>
                <a:cs typeface="Nunito"/>
                <a:sym typeface="Nunito"/>
              </a:defRPr>
            </a:lvl6pPr>
            <a:lvl7pPr lvl="6" rtl="0" algn="ctr">
              <a:spcBef>
                <a:spcPts val="1600"/>
              </a:spcBef>
              <a:spcAft>
                <a:spcPts val="0"/>
              </a:spcAft>
              <a:buSzPts val="1800"/>
              <a:buFont typeface="Nunito"/>
              <a:buNone/>
              <a:defRPr b="1" sz="1800">
                <a:latin typeface="Nunito"/>
                <a:ea typeface="Nunito"/>
                <a:cs typeface="Nunito"/>
                <a:sym typeface="Nunito"/>
              </a:defRPr>
            </a:lvl7pPr>
            <a:lvl8pPr lvl="7" rtl="0" algn="ctr">
              <a:spcBef>
                <a:spcPts val="1600"/>
              </a:spcBef>
              <a:spcAft>
                <a:spcPts val="0"/>
              </a:spcAft>
              <a:buSzPts val="1800"/>
              <a:buFont typeface="Nunito"/>
              <a:buNone/>
              <a:defRPr b="1" sz="1800">
                <a:latin typeface="Nunito"/>
                <a:ea typeface="Nunito"/>
                <a:cs typeface="Nunito"/>
                <a:sym typeface="Nunito"/>
              </a:defRPr>
            </a:lvl8pPr>
            <a:lvl9pPr lvl="8" rtl="0" algn="ctr">
              <a:spcBef>
                <a:spcPts val="1600"/>
              </a:spcBef>
              <a:spcAft>
                <a:spcPts val="1600"/>
              </a:spcAft>
              <a:buSzPts val="1800"/>
              <a:buFont typeface="Nunito"/>
              <a:buNone/>
              <a:defRPr b="1" sz="1800">
                <a:latin typeface="Nunito"/>
                <a:ea typeface="Nunito"/>
                <a:cs typeface="Nunito"/>
                <a:sym typeface="Nunito"/>
              </a:defRPr>
            </a:lvl9pPr>
          </a:lstStyle>
          <a:p/>
        </p:txBody>
      </p:sp>
      <p:sp>
        <p:nvSpPr>
          <p:cNvPr id="24" name="Google Shape;24;p5"/>
          <p:cNvSpPr txBox="1"/>
          <p:nvPr>
            <p:ph idx="2" type="subTitle"/>
          </p:nvPr>
        </p:nvSpPr>
        <p:spPr>
          <a:xfrm>
            <a:off x="2042700" y="3383475"/>
            <a:ext cx="2010600" cy="9336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 name="Google Shape;25;p5"/>
          <p:cNvSpPr txBox="1"/>
          <p:nvPr>
            <p:ph idx="3" type="subTitle"/>
          </p:nvPr>
        </p:nvSpPr>
        <p:spPr>
          <a:xfrm>
            <a:off x="5021550" y="2933250"/>
            <a:ext cx="2148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b="1" sz="2100">
                <a:solidFill>
                  <a:schemeClr val="dk1"/>
                </a:solidFill>
                <a:latin typeface="Krona One"/>
                <a:ea typeface="Krona One"/>
                <a:cs typeface="Krona One"/>
                <a:sym typeface="Krona One"/>
              </a:defRPr>
            </a:lvl1pPr>
            <a:lvl2pPr lvl="1" rtl="0" algn="ctr">
              <a:spcBef>
                <a:spcPts val="1600"/>
              </a:spcBef>
              <a:spcAft>
                <a:spcPts val="0"/>
              </a:spcAft>
              <a:buSzPts val="1800"/>
              <a:buFont typeface="Nunito"/>
              <a:buNone/>
              <a:defRPr b="1" sz="1800">
                <a:latin typeface="Nunito"/>
                <a:ea typeface="Nunito"/>
                <a:cs typeface="Nunito"/>
                <a:sym typeface="Nunito"/>
              </a:defRPr>
            </a:lvl2pPr>
            <a:lvl3pPr lvl="2" rtl="0" algn="ctr">
              <a:spcBef>
                <a:spcPts val="1600"/>
              </a:spcBef>
              <a:spcAft>
                <a:spcPts val="0"/>
              </a:spcAft>
              <a:buSzPts val="1800"/>
              <a:buFont typeface="Nunito"/>
              <a:buNone/>
              <a:defRPr b="1" sz="1800">
                <a:latin typeface="Nunito"/>
                <a:ea typeface="Nunito"/>
                <a:cs typeface="Nunito"/>
                <a:sym typeface="Nunito"/>
              </a:defRPr>
            </a:lvl3pPr>
            <a:lvl4pPr lvl="3" rtl="0" algn="ctr">
              <a:spcBef>
                <a:spcPts val="1600"/>
              </a:spcBef>
              <a:spcAft>
                <a:spcPts val="0"/>
              </a:spcAft>
              <a:buSzPts val="1800"/>
              <a:buFont typeface="Nunito"/>
              <a:buNone/>
              <a:defRPr b="1" sz="1800">
                <a:latin typeface="Nunito"/>
                <a:ea typeface="Nunito"/>
                <a:cs typeface="Nunito"/>
                <a:sym typeface="Nunito"/>
              </a:defRPr>
            </a:lvl4pPr>
            <a:lvl5pPr lvl="4" rtl="0" algn="ctr">
              <a:spcBef>
                <a:spcPts val="1600"/>
              </a:spcBef>
              <a:spcAft>
                <a:spcPts val="0"/>
              </a:spcAft>
              <a:buSzPts val="1800"/>
              <a:buFont typeface="Nunito"/>
              <a:buNone/>
              <a:defRPr b="1" sz="1800">
                <a:latin typeface="Nunito"/>
                <a:ea typeface="Nunito"/>
                <a:cs typeface="Nunito"/>
                <a:sym typeface="Nunito"/>
              </a:defRPr>
            </a:lvl5pPr>
            <a:lvl6pPr lvl="5" rtl="0" algn="ctr">
              <a:spcBef>
                <a:spcPts val="1600"/>
              </a:spcBef>
              <a:spcAft>
                <a:spcPts val="0"/>
              </a:spcAft>
              <a:buSzPts val="1800"/>
              <a:buFont typeface="Nunito"/>
              <a:buNone/>
              <a:defRPr b="1" sz="1800">
                <a:latin typeface="Nunito"/>
                <a:ea typeface="Nunito"/>
                <a:cs typeface="Nunito"/>
                <a:sym typeface="Nunito"/>
              </a:defRPr>
            </a:lvl6pPr>
            <a:lvl7pPr lvl="6" rtl="0" algn="ctr">
              <a:spcBef>
                <a:spcPts val="1600"/>
              </a:spcBef>
              <a:spcAft>
                <a:spcPts val="0"/>
              </a:spcAft>
              <a:buSzPts val="1800"/>
              <a:buFont typeface="Nunito"/>
              <a:buNone/>
              <a:defRPr b="1" sz="1800">
                <a:latin typeface="Nunito"/>
                <a:ea typeface="Nunito"/>
                <a:cs typeface="Nunito"/>
                <a:sym typeface="Nunito"/>
              </a:defRPr>
            </a:lvl7pPr>
            <a:lvl8pPr lvl="7" rtl="0" algn="ctr">
              <a:spcBef>
                <a:spcPts val="1600"/>
              </a:spcBef>
              <a:spcAft>
                <a:spcPts val="0"/>
              </a:spcAft>
              <a:buSzPts val="1800"/>
              <a:buFont typeface="Nunito"/>
              <a:buNone/>
              <a:defRPr b="1" sz="1800">
                <a:latin typeface="Nunito"/>
                <a:ea typeface="Nunito"/>
                <a:cs typeface="Nunito"/>
                <a:sym typeface="Nunito"/>
              </a:defRPr>
            </a:lvl8pPr>
            <a:lvl9pPr lvl="8" rtl="0" algn="ctr">
              <a:spcBef>
                <a:spcPts val="1600"/>
              </a:spcBef>
              <a:spcAft>
                <a:spcPts val="1600"/>
              </a:spcAft>
              <a:buSzPts val="1800"/>
              <a:buFont typeface="Nunito"/>
              <a:buNone/>
              <a:defRPr b="1" sz="1800">
                <a:latin typeface="Nunito"/>
                <a:ea typeface="Nunito"/>
                <a:cs typeface="Nunito"/>
                <a:sym typeface="Nunito"/>
              </a:defRPr>
            </a:lvl9pPr>
          </a:lstStyle>
          <a:p/>
        </p:txBody>
      </p:sp>
      <p:sp>
        <p:nvSpPr>
          <p:cNvPr id="26" name="Google Shape;26;p5"/>
          <p:cNvSpPr txBox="1"/>
          <p:nvPr>
            <p:ph idx="4" type="subTitle"/>
          </p:nvPr>
        </p:nvSpPr>
        <p:spPr>
          <a:xfrm>
            <a:off x="5090650" y="3383475"/>
            <a:ext cx="2010600" cy="9336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400"/>
              <a:buNone/>
              <a:defRPr sz="15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7" name="Google Shape;27;p5"/>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a:blip r:embed="rId2">
            <a:alphaModFix/>
          </a:blip>
          <a:stretch>
            <a:fillRect/>
          </a:stretch>
        </p:blipFill>
        <p:spPr>
          <a:xfrm>
            <a:off x="0" y="0"/>
            <a:ext cx="9142521" cy="5143500"/>
          </a:xfrm>
          <a:prstGeom prst="rect">
            <a:avLst/>
          </a:prstGeom>
          <a:noFill/>
          <a:ln>
            <a:noFill/>
          </a:ln>
        </p:spPr>
      </p:pic>
      <p:sp>
        <p:nvSpPr>
          <p:cNvPr id="30" name="Google Shape;30;p6"/>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2521" cy="5143500"/>
          </a:xfrm>
          <a:prstGeom prst="rect">
            <a:avLst/>
          </a:prstGeom>
          <a:noFill/>
          <a:ln>
            <a:noFill/>
          </a:ln>
        </p:spPr>
      </p:pic>
      <p:sp>
        <p:nvSpPr>
          <p:cNvPr id="33" name="Google Shape;33;p7"/>
          <p:cNvSpPr txBox="1"/>
          <p:nvPr>
            <p:ph type="title"/>
          </p:nvPr>
        </p:nvSpPr>
        <p:spPr>
          <a:xfrm>
            <a:off x="2162050" y="1445812"/>
            <a:ext cx="4819800" cy="14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9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7"/>
          <p:cNvSpPr txBox="1"/>
          <p:nvPr>
            <p:ph idx="1" type="subTitle"/>
          </p:nvPr>
        </p:nvSpPr>
        <p:spPr>
          <a:xfrm>
            <a:off x="2275675" y="2791662"/>
            <a:ext cx="4592700" cy="74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2521" cy="5143500"/>
          </a:xfrm>
          <a:prstGeom prst="rect">
            <a:avLst/>
          </a:prstGeom>
          <a:noFill/>
          <a:ln>
            <a:noFill/>
          </a:ln>
        </p:spPr>
      </p:pic>
      <p:sp>
        <p:nvSpPr>
          <p:cNvPr id="37" name="Google Shape;37;p8"/>
          <p:cNvSpPr txBox="1"/>
          <p:nvPr>
            <p:ph type="title"/>
          </p:nvPr>
        </p:nvSpPr>
        <p:spPr>
          <a:xfrm>
            <a:off x="1396350" y="1632300"/>
            <a:ext cx="6351300" cy="18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700"/>
              <a:buNone/>
              <a:defRPr sz="57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2521" cy="5143500"/>
          </a:xfrm>
          <a:prstGeom prst="rect">
            <a:avLst/>
          </a:prstGeom>
          <a:noFill/>
          <a:ln>
            <a:noFill/>
          </a:ln>
        </p:spPr>
      </p:pic>
      <p:pic>
        <p:nvPicPr>
          <p:cNvPr id="40" name="Google Shape;40;p9"/>
          <p:cNvPicPr preferRelativeResize="0"/>
          <p:nvPr/>
        </p:nvPicPr>
        <p:blipFill>
          <a:blip r:embed="rId2">
            <a:alphaModFix/>
          </a:blip>
          <a:stretch>
            <a:fillRect/>
          </a:stretch>
        </p:blipFill>
        <p:spPr>
          <a:xfrm>
            <a:off x="0" y="0"/>
            <a:ext cx="9142521" cy="5143500"/>
          </a:xfrm>
          <a:prstGeom prst="rect">
            <a:avLst/>
          </a:prstGeom>
          <a:noFill/>
          <a:ln>
            <a:noFill/>
          </a:ln>
        </p:spPr>
      </p:pic>
      <p:sp>
        <p:nvSpPr>
          <p:cNvPr id="41" name="Google Shape;41;p9"/>
          <p:cNvSpPr txBox="1"/>
          <p:nvPr>
            <p:ph type="title"/>
          </p:nvPr>
        </p:nvSpPr>
        <p:spPr>
          <a:xfrm>
            <a:off x="5153550" y="1273788"/>
            <a:ext cx="3279000" cy="185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9"/>
          <p:cNvSpPr txBox="1"/>
          <p:nvPr>
            <p:ph idx="1" type="subTitle"/>
          </p:nvPr>
        </p:nvSpPr>
        <p:spPr>
          <a:xfrm>
            <a:off x="5153550" y="3123888"/>
            <a:ext cx="3279000" cy="81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3" name="Shape 43"/>
        <p:cNvGrpSpPr/>
        <p:nvPr/>
      </p:nvGrpSpPr>
      <p:grpSpPr>
        <a:xfrm>
          <a:off x="0" y="0"/>
          <a:ext cx="0" cy="0"/>
          <a:chOff x="0" y="0"/>
          <a:chExt cx="0" cy="0"/>
        </a:xfrm>
      </p:grpSpPr>
      <p:sp>
        <p:nvSpPr>
          <p:cNvPr id="44" name="Google Shape;44;p10"/>
          <p:cNvSpPr txBox="1"/>
          <p:nvPr>
            <p:ph idx="1" type="body"/>
          </p:nvPr>
        </p:nvSpPr>
        <p:spPr>
          <a:xfrm>
            <a:off x="1572600" y="3621675"/>
            <a:ext cx="5998800" cy="8889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800">
                <a:latin typeface="Krona One"/>
                <a:ea typeface="Krona One"/>
                <a:cs typeface="Krona One"/>
                <a:sym typeface="Krona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1pPr>
            <a:lvl2pPr lvl="1">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2pPr>
            <a:lvl3pPr lvl="2">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3pPr>
            <a:lvl4pPr lvl="3">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4pPr>
            <a:lvl5pPr lvl="4">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5pPr>
            <a:lvl6pPr lvl="5">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6pPr>
            <a:lvl7pPr lvl="6">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7pPr>
            <a:lvl8pPr lvl="7">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8pPr>
            <a:lvl9pPr lvl="8">
              <a:spcBef>
                <a:spcPts val="0"/>
              </a:spcBef>
              <a:spcAft>
                <a:spcPts val="0"/>
              </a:spcAft>
              <a:buClr>
                <a:schemeClr val="lt2"/>
              </a:buClr>
              <a:buSzPts val="2800"/>
              <a:buFont typeface="Krona One"/>
              <a:buNone/>
              <a:defRPr sz="2800">
                <a:solidFill>
                  <a:schemeClr val="lt2"/>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www.kaggle.com/lakshmi25npathi/imdb-dataset-of-50k-movie-review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7"/>
          <p:cNvGrpSpPr/>
          <p:nvPr/>
        </p:nvGrpSpPr>
        <p:grpSpPr>
          <a:xfrm rot="5384">
            <a:off x="701771" y="880408"/>
            <a:ext cx="4338556" cy="3595162"/>
            <a:chOff x="2721150" y="3153750"/>
            <a:chExt cx="1386650" cy="1581125"/>
          </a:xfrm>
        </p:grpSpPr>
        <p:sp>
          <p:nvSpPr>
            <p:cNvPr id="213" name="Google Shape;213;p37"/>
            <p:cNvSpPr/>
            <p:nvPr/>
          </p:nvSpPr>
          <p:spPr>
            <a:xfrm>
              <a:off x="2721150" y="3153750"/>
              <a:ext cx="1386650" cy="1546875"/>
            </a:xfrm>
            <a:custGeom>
              <a:rect b="b" l="l" r="r" t="t"/>
              <a:pathLst>
                <a:path extrusionOk="0" h="61875" w="55466">
                  <a:moveTo>
                    <a:pt x="0" y="0"/>
                  </a:moveTo>
                  <a:lnTo>
                    <a:pt x="0" y="55909"/>
                  </a:lnTo>
                  <a:lnTo>
                    <a:pt x="363" y="56191"/>
                  </a:lnTo>
                  <a:lnTo>
                    <a:pt x="565" y="56392"/>
                  </a:lnTo>
                  <a:lnTo>
                    <a:pt x="726" y="56634"/>
                  </a:lnTo>
                  <a:lnTo>
                    <a:pt x="806" y="56755"/>
                  </a:lnTo>
                  <a:lnTo>
                    <a:pt x="806" y="56876"/>
                  </a:lnTo>
                  <a:lnTo>
                    <a:pt x="806" y="56997"/>
                  </a:lnTo>
                  <a:lnTo>
                    <a:pt x="847" y="57037"/>
                  </a:lnTo>
                  <a:lnTo>
                    <a:pt x="887" y="57078"/>
                  </a:lnTo>
                  <a:lnTo>
                    <a:pt x="1089" y="57078"/>
                  </a:lnTo>
                  <a:lnTo>
                    <a:pt x="1653" y="57199"/>
                  </a:lnTo>
                  <a:lnTo>
                    <a:pt x="1895" y="57199"/>
                  </a:lnTo>
                  <a:lnTo>
                    <a:pt x="2056" y="57239"/>
                  </a:lnTo>
                  <a:lnTo>
                    <a:pt x="2217" y="57319"/>
                  </a:lnTo>
                  <a:lnTo>
                    <a:pt x="2378" y="57360"/>
                  </a:lnTo>
                  <a:lnTo>
                    <a:pt x="2580" y="57400"/>
                  </a:lnTo>
                  <a:lnTo>
                    <a:pt x="2741" y="57440"/>
                  </a:lnTo>
                  <a:lnTo>
                    <a:pt x="2943" y="57521"/>
                  </a:lnTo>
                  <a:lnTo>
                    <a:pt x="3064" y="57561"/>
                  </a:lnTo>
                  <a:lnTo>
                    <a:pt x="3386" y="57561"/>
                  </a:lnTo>
                  <a:lnTo>
                    <a:pt x="3709" y="57521"/>
                  </a:lnTo>
                  <a:lnTo>
                    <a:pt x="3830" y="57561"/>
                  </a:lnTo>
                  <a:lnTo>
                    <a:pt x="3910" y="57642"/>
                  </a:lnTo>
                  <a:lnTo>
                    <a:pt x="3950" y="57723"/>
                  </a:lnTo>
                  <a:lnTo>
                    <a:pt x="3950" y="57763"/>
                  </a:lnTo>
                  <a:lnTo>
                    <a:pt x="3991" y="57803"/>
                  </a:lnTo>
                  <a:lnTo>
                    <a:pt x="4071" y="57843"/>
                  </a:lnTo>
                  <a:lnTo>
                    <a:pt x="4313" y="57924"/>
                  </a:lnTo>
                  <a:lnTo>
                    <a:pt x="4555" y="57964"/>
                  </a:lnTo>
                  <a:lnTo>
                    <a:pt x="4797" y="58085"/>
                  </a:lnTo>
                  <a:lnTo>
                    <a:pt x="4999" y="58206"/>
                  </a:lnTo>
                  <a:lnTo>
                    <a:pt x="5160" y="58327"/>
                  </a:lnTo>
                  <a:lnTo>
                    <a:pt x="5281" y="58448"/>
                  </a:lnTo>
                  <a:lnTo>
                    <a:pt x="5321" y="58529"/>
                  </a:lnTo>
                  <a:lnTo>
                    <a:pt x="5482" y="58569"/>
                  </a:lnTo>
                  <a:lnTo>
                    <a:pt x="8022" y="58569"/>
                  </a:lnTo>
                  <a:lnTo>
                    <a:pt x="8223" y="58609"/>
                  </a:lnTo>
                  <a:lnTo>
                    <a:pt x="8384" y="58690"/>
                  </a:lnTo>
                  <a:lnTo>
                    <a:pt x="8989" y="58972"/>
                  </a:lnTo>
                  <a:lnTo>
                    <a:pt x="9271" y="59133"/>
                  </a:lnTo>
                  <a:lnTo>
                    <a:pt x="9513" y="59295"/>
                  </a:lnTo>
                  <a:lnTo>
                    <a:pt x="9715" y="59456"/>
                  </a:lnTo>
                  <a:lnTo>
                    <a:pt x="9916" y="59657"/>
                  </a:lnTo>
                  <a:lnTo>
                    <a:pt x="10037" y="59778"/>
                  </a:lnTo>
                  <a:lnTo>
                    <a:pt x="10198" y="59899"/>
                  </a:lnTo>
                  <a:lnTo>
                    <a:pt x="10279" y="60020"/>
                  </a:lnTo>
                  <a:lnTo>
                    <a:pt x="10400" y="60181"/>
                  </a:lnTo>
                  <a:lnTo>
                    <a:pt x="10601" y="60222"/>
                  </a:lnTo>
                  <a:lnTo>
                    <a:pt x="10884" y="60343"/>
                  </a:lnTo>
                  <a:lnTo>
                    <a:pt x="11367" y="60464"/>
                  </a:lnTo>
                  <a:lnTo>
                    <a:pt x="11770" y="60544"/>
                  </a:lnTo>
                  <a:lnTo>
                    <a:pt x="11972" y="60584"/>
                  </a:lnTo>
                  <a:lnTo>
                    <a:pt x="12174" y="60625"/>
                  </a:lnTo>
                  <a:lnTo>
                    <a:pt x="12375" y="60705"/>
                  </a:lnTo>
                  <a:lnTo>
                    <a:pt x="12617" y="60705"/>
                  </a:lnTo>
                  <a:lnTo>
                    <a:pt x="12899" y="60665"/>
                  </a:lnTo>
                  <a:lnTo>
                    <a:pt x="13181" y="60584"/>
                  </a:lnTo>
                  <a:lnTo>
                    <a:pt x="13423" y="60544"/>
                  </a:lnTo>
                  <a:lnTo>
                    <a:pt x="13665" y="60504"/>
                  </a:lnTo>
                  <a:lnTo>
                    <a:pt x="14149" y="60504"/>
                  </a:lnTo>
                  <a:lnTo>
                    <a:pt x="14471" y="60544"/>
                  </a:lnTo>
                  <a:lnTo>
                    <a:pt x="14794" y="60584"/>
                  </a:lnTo>
                  <a:lnTo>
                    <a:pt x="15398" y="60665"/>
                  </a:lnTo>
                  <a:lnTo>
                    <a:pt x="15922" y="60665"/>
                  </a:lnTo>
                  <a:lnTo>
                    <a:pt x="16083" y="60584"/>
                  </a:lnTo>
                  <a:lnTo>
                    <a:pt x="16406" y="60423"/>
                  </a:lnTo>
                  <a:lnTo>
                    <a:pt x="16769" y="60262"/>
                  </a:lnTo>
                  <a:lnTo>
                    <a:pt x="16930" y="60181"/>
                  </a:lnTo>
                  <a:lnTo>
                    <a:pt x="17132" y="60060"/>
                  </a:lnTo>
                  <a:lnTo>
                    <a:pt x="17333" y="60020"/>
                  </a:lnTo>
                  <a:lnTo>
                    <a:pt x="17535" y="60020"/>
                  </a:lnTo>
                  <a:lnTo>
                    <a:pt x="17736" y="60060"/>
                  </a:lnTo>
                  <a:lnTo>
                    <a:pt x="17938" y="60141"/>
                  </a:lnTo>
                  <a:lnTo>
                    <a:pt x="18059" y="60181"/>
                  </a:lnTo>
                  <a:lnTo>
                    <a:pt x="18180" y="60262"/>
                  </a:lnTo>
                  <a:lnTo>
                    <a:pt x="18300" y="60302"/>
                  </a:lnTo>
                  <a:lnTo>
                    <a:pt x="18421" y="60343"/>
                  </a:lnTo>
                  <a:lnTo>
                    <a:pt x="18663" y="60464"/>
                  </a:lnTo>
                  <a:lnTo>
                    <a:pt x="18865" y="60584"/>
                  </a:lnTo>
                  <a:lnTo>
                    <a:pt x="19026" y="60746"/>
                  </a:lnTo>
                  <a:lnTo>
                    <a:pt x="19066" y="60826"/>
                  </a:lnTo>
                  <a:lnTo>
                    <a:pt x="19107" y="60907"/>
                  </a:lnTo>
                  <a:lnTo>
                    <a:pt x="19308" y="60988"/>
                  </a:lnTo>
                  <a:lnTo>
                    <a:pt x="19550" y="61068"/>
                  </a:lnTo>
                  <a:lnTo>
                    <a:pt x="19993" y="61229"/>
                  </a:lnTo>
                  <a:lnTo>
                    <a:pt x="20235" y="61310"/>
                  </a:lnTo>
                  <a:lnTo>
                    <a:pt x="20477" y="61350"/>
                  </a:lnTo>
                  <a:lnTo>
                    <a:pt x="20759" y="61350"/>
                  </a:lnTo>
                  <a:lnTo>
                    <a:pt x="21001" y="61310"/>
                  </a:lnTo>
                  <a:lnTo>
                    <a:pt x="21243" y="61189"/>
                  </a:lnTo>
                  <a:lnTo>
                    <a:pt x="21404" y="61149"/>
                  </a:lnTo>
                  <a:lnTo>
                    <a:pt x="21565" y="61189"/>
                  </a:lnTo>
                  <a:lnTo>
                    <a:pt x="21767" y="61189"/>
                  </a:lnTo>
                  <a:lnTo>
                    <a:pt x="21969" y="61229"/>
                  </a:lnTo>
                  <a:lnTo>
                    <a:pt x="22372" y="61189"/>
                  </a:lnTo>
                  <a:lnTo>
                    <a:pt x="22573" y="61149"/>
                  </a:lnTo>
                  <a:lnTo>
                    <a:pt x="22734" y="61068"/>
                  </a:lnTo>
                  <a:lnTo>
                    <a:pt x="23017" y="60947"/>
                  </a:lnTo>
                  <a:lnTo>
                    <a:pt x="23258" y="60907"/>
                  </a:lnTo>
                  <a:lnTo>
                    <a:pt x="23500" y="60867"/>
                  </a:lnTo>
                  <a:lnTo>
                    <a:pt x="24347" y="60867"/>
                  </a:lnTo>
                  <a:lnTo>
                    <a:pt x="24911" y="60907"/>
                  </a:lnTo>
                  <a:lnTo>
                    <a:pt x="25435" y="61028"/>
                  </a:lnTo>
                  <a:lnTo>
                    <a:pt x="25959" y="61189"/>
                  </a:lnTo>
                  <a:lnTo>
                    <a:pt x="26120" y="61229"/>
                  </a:lnTo>
                  <a:lnTo>
                    <a:pt x="26241" y="61229"/>
                  </a:lnTo>
                  <a:lnTo>
                    <a:pt x="26403" y="61189"/>
                  </a:lnTo>
                  <a:lnTo>
                    <a:pt x="26523" y="61108"/>
                  </a:lnTo>
                  <a:lnTo>
                    <a:pt x="26725" y="61068"/>
                  </a:lnTo>
                  <a:lnTo>
                    <a:pt x="26967" y="61028"/>
                  </a:lnTo>
                  <a:lnTo>
                    <a:pt x="27209" y="60988"/>
                  </a:lnTo>
                  <a:lnTo>
                    <a:pt x="27451" y="60988"/>
                  </a:lnTo>
                  <a:lnTo>
                    <a:pt x="27934" y="61068"/>
                  </a:lnTo>
                  <a:lnTo>
                    <a:pt x="28176" y="61149"/>
                  </a:lnTo>
                  <a:lnTo>
                    <a:pt x="28257" y="61189"/>
                  </a:lnTo>
                  <a:lnTo>
                    <a:pt x="28378" y="61310"/>
                  </a:lnTo>
                  <a:lnTo>
                    <a:pt x="28378" y="61350"/>
                  </a:lnTo>
                  <a:lnTo>
                    <a:pt x="28458" y="61391"/>
                  </a:lnTo>
                  <a:lnTo>
                    <a:pt x="28539" y="61431"/>
                  </a:lnTo>
                  <a:lnTo>
                    <a:pt x="28579" y="61391"/>
                  </a:lnTo>
                  <a:lnTo>
                    <a:pt x="28700" y="61391"/>
                  </a:lnTo>
                  <a:lnTo>
                    <a:pt x="28781" y="61431"/>
                  </a:lnTo>
                  <a:lnTo>
                    <a:pt x="28821" y="61512"/>
                  </a:lnTo>
                  <a:lnTo>
                    <a:pt x="29184" y="61673"/>
                  </a:lnTo>
                  <a:lnTo>
                    <a:pt x="29547" y="61834"/>
                  </a:lnTo>
                  <a:lnTo>
                    <a:pt x="29748" y="61874"/>
                  </a:lnTo>
                  <a:lnTo>
                    <a:pt x="30957" y="61874"/>
                  </a:lnTo>
                  <a:lnTo>
                    <a:pt x="31280" y="61834"/>
                  </a:lnTo>
                  <a:lnTo>
                    <a:pt x="31643" y="61834"/>
                  </a:lnTo>
                  <a:lnTo>
                    <a:pt x="32207" y="61794"/>
                  </a:lnTo>
                  <a:lnTo>
                    <a:pt x="32731" y="61753"/>
                  </a:lnTo>
                  <a:lnTo>
                    <a:pt x="33174" y="61753"/>
                  </a:lnTo>
                  <a:lnTo>
                    <a:pt x="33578" y="61713"/>
                  </a:lnTo>
                  <a:lnTo>
                    <a:pt x="33739" y="61673"/>
                  </a:lnTo>
                  <a:lnTo>
                    <a:pt x="33860" y="61632"/>
                  </a:lnTo>
                  <a:lnTo>
                    <a:pt x="34505" y="61753"/>
                  </a:lnTo>
                  <a:lnTo>
                    <a:pt x="34827" y="61794"/>
                  </a:lnTo>
                  <a:lnTo>
                    <a:pt x="35190" y="61834"/>
                  </a:lnTo>
                  <a:lnTo>
                    <a:pt x="35795" y="61834"/>
                  </a:lnTo>
                  <a:lnTo>
                    <a:pt x="36077" y="61794"/>
                  </a:lnTo>
                  <a:lnTo>
                    <a:pt x="36359" y="61753"/>
                  </a:lnTo>
                  <a:lnTo>
                    <a:pt x="36601" y="61753"/>
                  </a:lnTo>
                  <a:lnTo>
                    <a:pt x="36802" y="61713"/>
                  </a:lnTo>
                  <a:lnTo>
                    <a:pt x="37447" y="61713"/>
                  </a:lnTo>
                  <a:lnTo>
                    <a:pt x="37649" y="61632"/>
                  </a:lnTo>
                  <a:lnTo>
                    <a:pt x="37850" y="61552"/>
                  </a:lnTo>
                  <a:lnTo>
                    <a:pt x="38213" y="61350"/>
                  </a:lnTo>
                  <a:lnTo>
                    <a:pt x="38415" y="61270"/>
                  </a:lnTo>
                  <a:lnTo>
                    <a:pt x="38656" y="61270"/>
                  </a:lnTo>
                  <a:lnTo>
                    <a:pt x="39140" y="61310"/>
                  </a:lnTo>
                  <a:lnTo>
                    <a:pt x="39463" y="61270"/>
                  </a:lnTo>
                  <a:lnTo>
                    <a:pt x="39785" y="61270"/>
                  </a:lnTo>
                  <a:lnTo>
                    <a:pt x="40108" y="61189"/>
                  </a:lnTo>
                  <a:lnTo>
                    <a:pt x="40390" y="61028"/>
                  </a:lnTo>
                  <a:lnTo>
                    <a:pt x="40551" y="60907"/>
                  </a:lnTo>
                  <a:lnTo>
                    <a:pt x="40672" y="60746"/>
                  </a:lnTo>
                  <a:lnTo>
                    <a:pt x="40833" y="60625"/>
                  </a:lnTo>
                  <a:lnTo>
                    <a:pt x="40994" y="60544"/>
                  </a:lnTo>
                  <a:lnTo>
                    <a:pt x="41075" y="60504"/>
                  </a:lnTo>
                  <a:lnTo>
                    <a:pt x="41156" y="60544"/>
                  </a:lnTo>
                  <a:lnTo>
                    <a:pt x="41277" y="60625"/>
                  </a:lnTo>
                  <a:lnTo>
                    <a:pt x="41760" y="60867"/>
                  </a:lnTo>
                  <a:lnTo>
                    <a:pt x="42163" y="61189"/>
                  </a:lnTo>
                  <a:lnTo>
                    <a:pt x="42446" y="61350"/>
                  </a:lnTo>
                  <a:lnTo>
                    <a:pt x="42607" y="61391"/>
                  </a:lnTo>
                  <a:lnTo>
                    <a:pt x="43131" y="61391"/>
                  </a:lnTo>
                  <a:lnTo>
                    <a:pt x="43453" y="61350"/>
                  </a:lnTo>
                  <a:lnTo>
                    <a:pt x="43655" y="61310"/>
                  </a:lnTo>
                  <a:lnTo>
                    <a:pt x="43816" y="61229"/>
                  </a:lnTo>
                  <a:lnTo>
                    <a:pt x="43856" y="61189"/>
                  </a:lnTo>
                  <a:lnTo>
                    <a:pt x="43897" y="61189"/>
                  </a:lnTo>
                  <a:lnTo>
                    <a:pt x="43977" y="61149"/>
                  </a:lnTo>
                  <a:lnTo>
                    <a:pt x="44098" y="61108"/>
                  </a:lnTo>
                  <a:lnTo>
                    <a:pt x="44259" y="61068"/>
                  </a:lnTo>
                  <a:lnTo>
                    <a:pt x="44824" y="60988"/>
                  </a:lnTo>
                  <a:lnTo>
                    <a:pt x="45066" y="60947"/>
                  </a:lnTo>
                  <a:lnTo>
                    <a:pt x="45348" y="60826"/>
                  </a:lnTo>
                  <a:lnTo>
                    <a:pt x="45469" y="60786"/>
                  </a:lnTo>
                  <a:lnTo>
                    <a:pt x="45590" y="60705"/>
                  </a:lnTo>
                  <a:lnTo>
                    <a:pt x="45630" y="60584"/>
                  </a:lnTo>
                  <a:lnTo>
                    <a:pt x="45670" y="60464"/>
                  </a:lnTo>
                  <a:lnTo>
                    <a:pt x="45872" y="60423"/>
                  </a:lnTo>
                  <a:lnTo>
                    <a:pt x="46073" y="60464"/>
                  </a:lnTo>
                  <a:lnTo>
                    <a:pt x="46315" y="60464"/>
                  </a:lnTo>
                  <a:lnTo>
                    <a:pt x="46759" y="60383"/>
                  </a:lnTo>
                  <a:lnTo>
                    <a:pt x="47162" y="60343"/>
                  </a:lnTo>
                  <a:lnTo>
                    <a:pt x="47363" y="60262"/>
                  </a:lnTo>
                  <a:lnTo>
                    <a:pt x="47565" y="60181"/>
                  </a:lnTo>
                  <a:lnTo>
                    <a:pt x="47726" y="60101"/>
                  </a:lnTo>
                  <a:lnTo>
                    <a:pt x="47928" y="60060"/>
                  </a:lnTo>
                  <a:lnTo>
                    <a:pt x="48089" y="60020"/>
                  </a:lnTo>
                  <a:lnTo>
                    <a:pt x="48210" y="59980"/>
                  </a:lnTo>
                  <a:lnTo>
                    <a:pt x="48411" y="59940"/>
                  </a:lnTo>
                  <a:lnTo>
                    <a:pt x="48613" y="59859"/>
                  </a:lnTo>
                  <a:lnTo>
                    <a:pt x="48814" y="59819"/>
                  </a:lnTo>
                  <a:lnTo>
                    <a:pt x="48976" y="59738"/>
                  </a:lnTo>
                  <a:lnTo>
                    <a:pt x="49298" y="59496"/>
                  </a:lnTo>
                  <a:lnTo>
                    <a:pt x="49338" y="59456"/>
                  </a:lnTo>
                  <a:lnTo>
                    <a:pt x="49379" y="59416"/>
                  </a:lnTo>
                  <a:lnTo>
                    <a:pt x="49419" y="59295"/>
                  </a:lnTo>
                  <a:lnTo>
                    <a:pt x="49459" y="59254"/>
                  </a:lnTo>
                  <a:lnTo>
                    <a:pt x="49580" y="59254"/>
                  </a:lnTo>
                  <a:lnTo>
                    <a:pt x="49741" y="59295"/>
                  </a:lnTo>
                  <a:lnTo>
                    <a:pt x="49983" y="59416"/>
                  </a:lnTo>
                  <a:lnTo>
                    <a:pt x="50225" y="59536"/>
                  </a:lnTo>
                  <a:lnTo>
                    <a:pt x="50507" y="59738"/>
                  </a:lnTo>
                  <a:lnTo>
                    <a:pt x="50669" y="59859"/>
                  </a:lnTo>
                  <a:lnTo>
                    <a:pt x="50830" y="59899"/>
                  </a:lnTo>
                  <a:lnTo>
                    <a:pt x="51031" y="59940"/>
                  </a:lnTo>
                  <a:lnTo>
                    <a:pt x="51233" y="59940"/>
                  </a:lnTo>
                  <a:lnTo>
                    <a:pt x="51596" y="59819"/>
                  </a:lnTo>
                  <a:lnTo>
                    <a:pt x="52079" y="59819"/>
                  </a:lnTo>
                  <a:lnTo>
                    <a:pt x="52563" y="59698"/>
                  </a:lnTo>
                  <a:lnTo>
                    <a:pt x="52805" y="59617"/>
                  </a:lnTo>
                  <a:lnTo>
                    <a:pt x="53047" y="59536"/>
                  </a:lnTo>
                  <a:lnTo>
                    <a:pt x="53289" y="59375"/>
                  </a:lnTo>
                  <a:lnTo>
                    <a:pt x="53490" y="59214"/>
                  </a:lnTo>
                  <a:lnTo>
                    <a:pt x="54458" y="59214"/>
                  </a:lnTo>
                  <a:lnTo>
                    <a:pt x="54941" y="59133"/>
                  </a:lnTo>
                  <a:lnTo>
                    <a:pt x="55223" y="59053"/>
                  </a:lnTo>
                  <a:lnTo>
                    <a:pt x="55465" y="59053"/>
                  </a:lnTo>
                  <a:lnTo>
                    <a:pt x="55465" y="0"/>
                  </a:lnTo>
                  <a:close/>
                </a:path>
              </a:pathLst>
            </a:custGeom>
            <a:solidFill>
              <a:schemeClr val="lt2"/>
            </a:solidFill>
            <a:ln>
              <a:noFill/>
            </a:ln>
            <a:effectLst>
              <a:outerShdw blurRad="85725" rotWithShape="0" algn="bl" dir="6540000" dist="76200">
                <a:schemeClr val="accent1">
                  <a:alpha val="6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2721150" y="3153750"/>
              <a:ext cx="1386650" cy="1546875"/>
            </a:xfrm>
            <a:custGeom>
              <a:rect b="b" l="l" r="r" t="t"/>
              <a:pathLst>
                <a:path extrusionOk="0" fill="none" h="61875" w="55466">
                  <a:moveTo>
                    <a:pt x="55465" y="0"/>
                  </a:moveTo>
                  <a:lnTo>
                    <a:pt x="55465" y="59053"/>
                  </a:lnTo>
                  <a:lnTo>
                    <a:pt x="55465" y="59053"/>
                  </a:lnTo>
                  <a:lnTo>
                    <a:pt x="55223" y="59053"/>
                  </a:lnTo>
                  <a:lnTo>
                    <a:pt x="55223" y="59053"/>
                  </a:lnTo>
                  <a:lnTo>
                    <a:pt x="54941" y="59133"/>
                  </a:lnTo>
                  <a:lnTo>
                    <a:pt x="54941" y="59133"/>
                  </a:lnTo>
                  <a:lnTo>
                    <a:pt x="54458" y="59214"/>
                  </a:lnTo>
                  <a:lnTo>
                    <a:pt x="54458" y="59214"/>
                  </a:lnTo>
                  <a:lnTo>
                    <a:pt x="54256" y="59214"/>
                  </a:lnTo>
                  <a:lnTo>
                    <a:pt x="54014" y="59214"/>
                  </a:lnTo>
                  <a:lnTo>
                    <a:pt x="54014" y="59214"/>
                  </a:lnTo>
                  <a:lnTo>
                    <a:pt x="53772" y="59214"/>
                  </a:lnTo>
                  <a:lnTo>
                    <a:pt x="53611" y="59214"/>
                  </a:lnTo>
                  <a:lnTo>
                    <a:pt x="53490" y="59214"/>
                  </a:lnTo>
                  <a:lnTo>
                    <a:pt x="53490" y="59214"/>
                  </a:lnTo>
                  <a:lnTo>
                    <a:pt x="53289" y="59375"/>
                  </a:lnTo>
                  <a:lnTo>
                    <a:pt x="53047" y="59536"/>
                  </a:lnTo>
                  <a:lnTo>
                    <a:pt x="53047" y="59536"/>
                  </a:lnTo>
                  <a:lnTo>
                    <a:pt x="52805" y="59617"/>
                  </a:lnTo>
                  <a:lnTo>
                    <a:pt x="52563" y="59698"/>
                  </a:lnTo>
                  <a:lnTo>
                    <a:pt x="52079" y="59819"/>
                  </a:lnTo>
                  <a:lnTo>
                    <a:pt x="52079" y="59819"/>
                  </a:lnTo>
                  <a:lnTo>
                    <a:pt x="51837" y="59819"/>
                  </a:lnTo>
                  <a:lnTo>
                    <a:pt x="51596" y="59819"/>
                  </a:lnTo>
                  <a:lnTo>
                    <a:pt x="51596" y="59819"/>
                  </a:lnTo>
                  <a:lnTo>
                    <a:pt x="51233" y="59940"/>
                  </a:lnTo>
                  <a:lnTo>
                    <a:pt x="51031" y="59940"/>
                  </a:lnTo>
                  <a:lnTo>
                    <a:pt x="50830" y="59899"/>
                  </a:lnTo>
                  <a:lnTo>
                    <a:pt x="50830" y="59899"/>
                  </a:lnTo>
                  <a:lnTo>
                    <a:pt x="50669" y="59859"/>
                  </a:lnTo>
                  <a:lnTo>
                    <a:pt x="50507" y="59738"/>
                  </a:lnTo>
                  <a:lnTo>
                    <a:pt x="50225" y="59536"/>
                  </a:lnTo>
                  <a:lnTo>
                    <a:pt x="50225" y="59536"/>
                  </a:lnTo>
                  <a:lnTo>
                    <a:pt x="49983" y="59416"/>
                  </a:lnTo>
                  <a:lnTo>
                    <a:pt x="49983" y="59416"/>
                  </a:lnTo>
                  <a:lnTo>
                    <a:pt x="49741" y="59295"/>
                  </a:lnTo>
                  <a:lnTo>
                    <a:pt x="49741" y="59295"/>
                  </a:lnTo>
                  <a:lnTo>
                    <a:pt x="49580" y="59254"/>
                  </a:lnTo>
                  <a:lnTo>
                    <a:pt x="49459" y="59254"/>
                  </a:lnTo>
                  <a:lnTo>
                    <a:pt x="49419" y="59295"/>
                  </a:lnTo>
                  <a:lnTo>
                    <a:pt x="49419" y="59295"/>
                  </a:lnTo>
                  <a:lnTo>
                    <a:pt x="49379" y="59416"/>
                  </a:lnTo>
                  <a:lnTo>
                    <a:pt x="49379" y="59416"/>
                  </a:lnTo>
                  <a:lnTo>
                    <a:pt x="49338" y="59456"/>
                  </a:lnTo>
                  <a:lnTo>
                    <a:pt x="49298" y="59496"/>
                  </a:lnTo>
                  <a:lnTo>
                    <a:pt x="49298" y="59496"/>
                  </a:lnTo>
                  <a:lnTo>
                    <a:pt x="48976" y="59738"/>
                  </a:lnTo>
                  <a:lnTo>
                    <a:pt x="48814" y="59819"/>
                  </a:lnTo>
                  <a:lnTo>
                    <a:pt x="48613" y="59859"/>
                  </a:lnTo>
                  <a:lnTo>
                    <a:pt x="48613" y="59859"/>
                  </a:lnTo>
                  <a:lnTo>
                    <a:pt x="48411" y="59940"/>
                  </a:lnTo>
                  <a:lnTo>
                    <a:pt x="48210" y="59980"/>
                  </a:lnTo>
                  <a:lnTo>
                    <a:pt x="48210" y="59980"/>
                  </a:lnTo>
                  <a:lnTo>
                    <a:pt x="48089" y="60020"/>
                  </a:lnTo>
                  <a:lnTo>
                    <a:pt x="47928" y="60060"/>
                  </a:lnTo>
                  <a:lnTo>
                    <a:pt x="47928" y="60060"/>
                  </a:lnTo>
                  <a:lnTo>
                    <a:pt x="47726" y="60101"/>
                  </a:lnTo>
                  <a:lnTo>
                    <a:pt x="47565" y="60181"/>
                  </a:lnTo>
                  <a:lnTo>
                    <a:pt x="47363" y="60262"/>
                  </a:lnTo>
                  <a:lnTo>
                    <a:pt x="47162" y="60343"/>
                  </a:lnTo>
                  <a:lnTo>
                    <a:pt x="47162" y="60343"/>
                  </a:lnTo>
                  <a:lnTo>
                    <a:pt x="46759" y="60383"/>
                  </a:lnTo>
                  <a:lnTo>
                    <a:pt x="46315" y="60464"/>
                  </a:lnTo>
                  <a:lnTo>
                    <a:pt x="46315" y="60464"/>
                  </a:lnTo>
                  <a:lnTo>
                    <a:pt x="46073" y="60464"/>
                  </a:lnTo>
                  <a:lnTo>
                    <a:pt x="46073" y="60464"/>
                  </a:lnTo>
                  <a:lnTo>
                    <a:pt x="45872" y="60423"/>
                  </a:lnTo>
                  <a:lnTo>
                    <a:pt x="45670" y="60464"/>
                  </a:lnTo>
                  <a:lnTo>
                    <a:pt x="45670" y="60464"/>
                  </a:lnTo>
                  <a:lnTo>
                    <a:pt x="45630" y="60584"/>
                  </a:lnTo>
                  <a:lnTo>
                    <a:pt x="45590" y="60705"/>
                  </a:lnTo>
                  <a:lnTo>
                    <a:pt x="45469" y="60786"/>
                  </a:lnTo>
                  <a:lnTo>
                    <a:pt x="45348" y="60826"/>
                  </a:lnTo>
                  <a:lnTo>
                    <a:pt x="45066" y="60947"/>
                  </a:lnTo>
                  <a:lnTo>
                    <a:pt x="44824" y="60988"/>
                  </a:lnTo>
                  <a:lnTo>
                    <a:pt x="44824" y="60988"/>
                  </a:lnTo>
                  <a:lnTo>
                    <a:pt x="44259" y="61068"/>
                  </a:lnTo>
                  <a:lnTo>
                    <a:pt x="44259" y="61068"/>
                  </a:lnTo>
                  <a:lnTo>
                    <a:pt x="44098" y="61108"/>
                  </a:lnTo>
                  <a:lnTo>
                    <a:pt x="43977" y="61149"/>
                  </a:lnTo>
                  <a:lnTo>
                    <a:pt x="43977" y="61149"/>
                  </a:lnTo>
                  <a:lnTo>
                    <a:pt x="43897" y="61189"/>
                  </a:lnTo>
                  <a:lnTo>
                    <a:pt x="43897" y="61189"/>
                  </a:lnTo>
                  <a:lnTo>
                    <a:pt x="43856" y="61189"/>
                  </a:lnTo>
                  <a:lnTo>
                    <a:pt x="43816" y="61229"/>
                  </a:lnTo>
                  <a:lnTo>
                    <a:pt x="43816" y="61229"/>
                  </a:lnTo>
                  <a:lnTo>
                    <a:pt x="43655" y="61310"/>
                  </a:lnTo>
                  <a:lnTo>
                    <a:pt x="43453" y="61350"/>
                  </a:lnTo>
                  <a:lnTo>
                    <a:pt x="43453" y="61350"/>
                  </a:lnTo>
                  <a:lnTo>
                    <a:pt x="43131" y="61391"/>
                  </a:lnTo>
                  <a:lnTo>
                    <a:pt x="42768" y="61391"/>
                  </a:lnTo>
                  <a:lnTo>
                    <a:pt x="42768" y="61391"/>
                  </a:lnTo>
                  <a:lnTo>
                    <a:pt x="42607" y="61391"/>
                  </a:lnTo>
                  <a:lnTo>
                    <a:pt x="42446" y="61350"/>
                  </a:lnTo>
                  <a:lnTo>
                    <a:pt x="42163" y="61189"/>
                  </a:lnTo>
                  <a:lnTo>
                    <a:pt x="42163" y="61189"/>
                  </a:lnTo>
                  <a:lnTo>
                    <a:pt x="41760" y="60867"/>
                  </a:lnTo>
                  <a:lnTo>
                    <a:pt x="41277" y="60625"/>
                  </a:lnTo>
                  <a:lnTo>
                    <a:pt x="41277" y="60625"/>
                  </a:lnTo>
                  <a:lnTo>
                    <a:pt x="41156" y="60544"/>
                  </a:lnTo>
                  <a:lnTo>
                    <a:pt x="41075" y="60504"/>
                  </a:lnTo>
                  <a:lnTo>
                    <a:pt x="40994" y="60544"/>
                  </a:lnTo>
                  <a:lnTo>
                    <a:pt x="40994" y="60544"/>
                  </a:lnTo>
                  <a:lnTo>
                    <a:pt x="40833" y="60625"/>
                  </a:lnTo>
                  <a:lnTo>
                    <a:pt x="40672" y="60746"/>
                  </a:lnTo>
                  <a:lnTo>
                    <a:pt x="40551" y="60907"/>
                  </a:lnTo>
                  <a:lnTo>
                    <a:pt x="40390" y="61028"/>
                  </a:lnTo>
                  <a:lnTo>
                    <a:pt x="40390" y="61028"/>
                  </a:lnTo>
                  <a:lnTo>
                    <a:pt x="40108" y="61189"/>
                  </a:lnTo>
                  <a:lnTo>
                    <a:pt x="39785" y="61270"/>
                  </a:lnTo>
                  <a:lnTo>
                    <a:pt x="39463" y="61270"/>
                  </a:lnTo>
                  <a:lnTo>
                    <a:pt x="39140" y="61310"/>
                  </a:lnTo>
                  <a:lnTo>
                    <a:pt x="39140" y="61310"/>
                  </a:lnTo>
                  <a:lnTo>
                    <a:pt x="38656" y="61270"/>
                  </a:lnTo>
                  <a:lnTo>
                    <a:pt x="38415" y="61270"/>
                  </a:lnTo>
                  <a:lnTo>
                    <a:pt x="38213" y="61350"/>
                  </a:lnTo>
                  <a:lnTo>
                    <a:pt x="38213" y="61350"/>
                  </a:lnTo>
                  <a:lnTo>
                    <a:pt x="37850" y="61552"/>
                  </a:lnTo>
                  <a:lnTo>
                    <a:pt x="37649" y="61632"/>
                  </a:lnTo>
                  <a:lnTo>
                    <a:pt x="37447" y="61713"/>
                  </a:lnTo>
                  <a:lnTo>
                    <a:pt x="37447" y="61713"/>
                  </a:lnTo>
                  <a:lnTo>
                    <a:pt x="37286" y="61713"/>
                  </a:lnTo>
                  <a:lnTo>
                    <a:pt x="37125" y="61713"/>
                  </a:lnTo>
                  <a:lnTo>
                    <a:pt x="37125" y="61713"/>
                  </a:lnTo>
                  <a:lnTo>
                    <a:pt x="36963" y="61713"/>
                  </a:lnTo>
                  <a:lnTo>
                    <a:pt x="36802" y="61713"/>
                  </a:lnTo>
                  <a:lnTo>
                    <a:pt x="36802" y="61713"/>
                  </a:lnTo>
                  <a:lnTo>
                    <a:pt x="36601" y="61753"/>
                  </a:lnTo>
                  <a:lnTo>
                    <a:pt x="36359" y="61753"/>
                  </a:lnTo>
                  <a:lnTo>
                    <a:pt x="36359" y="61753"/>
                  </a:lnTo>
                  <a:lnTo>
                    <a:pt x="36077" y="61794"/>
                  </a:lnTo>
                  <a:lnTo>
                    <a:pt x="35795" y="61834"/>
                  </a:lnTo>
                  <a:lnTo>
                    <a:pt x="35795" y="61834"/>
                  </a:lnTo>
                  <a:lnTo>
                    <a:pt x="35190" y="61834"/>
                  </a:lnTo>
                  <a:lnTo>
                    <a:pt x="35190" y="61834"/>
                  </a:lnTo>
                  <a:lnTo>
                    <a:pt x="34827" y="61794"/>
                  </a:lnTo>
                  <a:lnTo>
                    <a:pt x="34505" y="61753"/>
                  </a:lnTo>
                  <a:lnTo>
                    <a:pt x="33860" y="61632"/>
                  </a:lnTo>
                  <a:lnTo>
                    <a:pt x="33860" y="61632"/>
                  </a:lnTo>
                  <a:lnTo>
                    <a:pt x="33739" y="61673"/>
                  </a:lnTo>
                  <a:lnTo>
                    <a:pt x="33578" y="61713"/>
                  </a:lnTo>
                  <a:lnTo>
                    <a:pt x="33578" y="61713"/>
                  </a:lnTo>
                  <a:lnTo>
                    <a:pt x="33174" y="61753"/>
                  </a:lnTo>
                  <a:lnTo>
                    <a:pt x="32731" y="61753"/>
                  </a:lnTo>
                  <a:lnTo>
                    <a:pt x="32731" y="61753"/>
                  </a:lnTo>
                  <a:lnTo>
                    <a:pt x="32207" y="61794"/>
                  </a:lnTo>
                  <a:lnTo>
                    <a:pt x="31643" y="61834"/>
                  </a:lnTo>
                  <a:lnTo>
                    <a:pt x="31643" y="61834"/>
                  </a:lnTo>
                  <a:lnTo>
                    <a:pt x="31602" y="61834"/>
                  </a:lnTo>
                  <a:lnTo>
                    <a:pt x="31602" y="61834"/>
                  </a:lnTo>
                  <a:lnTo>
                    <a:pt x="31280" y="61834"/>
                  </a:lnTo>
                  <a:lnTo>
                    <a:pt x="30957" y="61874"/>
                  </a:lnTo>
                  <a:lnTo>
                    <a:pt x="30957" y="61874"/>
                  </a:lnTo>
                  <a:lnTo>
                    <a:pt x="30474" y="61874"/>
                  </a:lnTo>
                  <a:lnTo>
                    <a:pt x="29950" y="61874"/>
                  </a:lnTo>
                  <a:lnTo>
                    <a:pt x="29950" y="61874"/>
                  </a:lnTo>
                  <a:lnTo>
                    <a:pt x="29748" y="61874"/>
                  </a:lnTo>
                  <a:lnTo>
                    <a:pt x="29547" y="61834"/>
                  </a:lnTo>
                  <a:lnTo>
                    <a:pt x="29547" y="61834"/>
                  </a:lnTo>
                  <a:lnTo>
                    <a:pt x="29184" y="61673"/>
                  </a:lnTo>
                  <a:lnTo>
                    <a:pt x="28821" y="61512"/>
                  </a:lnTo>
                  <a:lnTo>
                    <a:pt x="28821" y="61512"/>
                  </a:lnTo>
                  <a:lnTo>
                    <a:pt x="28781" y="61431"/>
                  </a:lnTo>
                  <a:lnTo>
                    <a:pt x="28700" y="61391"/>
                  </a:lnTo>
                  <a:lnTo>
                    <a:pt x="28700" y="61391"/>
                  </a:lnTo>
                  <a:lnTo>
                    <a:pt x="28579" y="61391"/>
                  </a:lnTo>
                  <a:lnTo>
                    <a:pt x="28579" y="61391"/>
                  </a:lnTo>
                  <a:lnTo>
                    <a:pt x="28539" y="61431"/>
                  </a:lnTo>
                  <a:lnTo>
                    <a:pt x="28458" y="61391"/>
                  </a:lnTo>
                  <a:lnTo>
                    <a:pt x="28458" y="61391"/>
                  </a:lnTo>
                  <a:lnTo>
                    <a:pt x="28378" y="61350"/>
                  </a:lnTo>
                  <a:lnTo>
                    <a:pt x="28378" y="61310"/>
                  </a:lnTo>
                  <a:lnTo>
                    <a:pt x="28378" y="61310"/>
                  </a:lnTo>
                  <a:lnTo>
                    <a:pt x="28257" y="61189"/>
                  </a:lnTo>
                  <a:lnTo>
                    <a:pt x="28176" y="61149"/>
                  </a:lnTo>
                  <a:lnTo>
                    <a:pt x="27934" y="61068"/>
                  </a:lnTo>
                  <a:lnTo>
                    <a:pt x="27934" y="61068"/>
                  </a:lnTo>
                  <a:lnTo>
                    <a:pt x="27451" y="60988"/>
                  </a:lnTo>
                  <a:lnTo>
                    <a:pt x="27209" y="60988"/>
                  </a:lnTo>
                  <a:lnTo>
                    <a:pt x="26967" y="61028"/>
                  </a:lnTo>
                  <a:lnTo>
                    <a:pt x="26967" y="61028"/>
                  </a:lnTo>
                  <a:lnTo>
                    <a:pt x="26725" y="61068"/>
                  </a:lnTo>
                  <a:lnTo>
                    <a:pt x="26523" y="61108"/>
                  </a:lnTo>
                  <a:lnTo>
                    <a:pt x="26523" y="61108"/>
                  </a:lnTo>
                  <a:lnTo>
                    <a:pt x="26403" y="61189"/>
                  </a:lnTo>
                  <a:lnTo>
                    <a:pt x="26241" y="61229"/>
                  </a:lnTo>
                  <a:lnTo>
                    <a:pt x="26241" y="61229"/>
                  </a:lnTo>
                  <a:lnTo>
                    <a:pt x="26120" y="61229"/>
                  </a:lnTo>
                  <a:lnTo>
                    <a:pt x="25959" y="61189"/>
                  </a:lnTo>
                  <a:lnTo>
                    <a:pt x="25959" y="61189"/>
                  </a:lnTo>
                  <a:lnTo>
                    <a:pt x="25435" y="61028"/>
                  </a:lnTo>
                  <a:lnTo>
                    <a:pt x="24911" y="60907"/>
                  </a:lnTo>
                  <a:lnTo>
                    <a:pt x="24347" y="60867"/>
                  </a:lnTo>
                  <a:lnTo>
                    <a:pt x="23782" y="60867"/>
                  </a:lnTo>
                  <a:lnTo>
                    <a:pt x="23782" y="60867"/>
                  </a:lnTo>
                  <a:lnTo>
                    <a:pt x="23500" y="60867"/>
                  </a:lnTo>
                  <a:lnTo>
                    <a:pt x="23258" y="60907"/>
                  </a:lnTo>
                  <a:lnTo>
                    <a:pt x="23017" y="60947"/>
                  </a:lnTo>
                  <a:lnTo>
                    <a:pt x="22734" y="61068"/>
                  </a:lnTo>
                  <a:lnTo>
                    <a:pt x="22734" y="61068"/>
                  </a:lnTo>
                  <a:lnTo>
                    <a:pt x="22573" y="61149"/>
                  </a:lnTo>
                  <a:lnTo>
                    <a:pt x="22372" y="61189"/>
                  </a:lnTo>
                  <a:lnTo>
                    <a:pt x="21969" y="61229"/>
                  </a:lnTo>
                  <a:lnTo>
                    <a:pt x="21969" y="61229"/>
                  </a:lnTo>
                  <a:lnTo>
                    <a:pt x="21767" y="61189"/>
                  </a:lnTo>
                  <a:lnTo>
                    <a:pt x="21565" y="61189"/>
                  </a:lnTo>
                  <a:lnTo>
                    <a:pt x="21565" y="61189"/>
                  </a:lnTo>
                  <a:lnTo>
                    <a:pt x="21404" y="61149"/>
                  </a:lnTo>
                  <a:lnTo>
                    <a:pt x="21243" y="61189"/>
                  </a:lnTo>
                  <a:lnTo>
                    <a:pt x="21001" y="61310"/>
                  </a:lnTo>
                  <a:lnTo>
                    <a:pt x="21001" y="61310"/>
                  </a:lnTo>
                  <a:lnTo>
                    <a:pt x="20759" y="61350"/>
                  </a:lnTo>
                  <a:lnTo>
                    <a:pt x="20477" y="61350"/>
                  </a:lnTo>
                  <a:lnTo>
                    <a:pt x="20477" y="61350"/>
                  </a:lnTo>
                  <a:lnTo>
                    <a:pt x="20235" y="61310"/>
                  </a:lnTo>
                  <a:lnTo>
                    <a:pt x="19993" y="61229"/>
                  </a:lnTo>
                  <a:lnTo>
                    <a:pt x="19550" y="61068"/>
                  </a:lnTo>
                  <a:lnTo>
                    <a:pt x="19550" y="61068"/>
                  </a:lnTo>
                  <a:lnTo>
                    <a:pt x="19308" y="60988"/>
                  </a:lnTo>
                  <a:lnTo>
                    <a:pt x="19107" y="60907"/>
                  </a:lnTo>
                  <a:lnTo>
                    <a:pt x="19107" y="60907"/>
                  </a:lnTo>
                  <a:lnTo>
                    <a:pt x="19066" y="60826"/>
                  </a:lnTo>
                  <a:lnTo>
                    <a:pt x="19026" y="60746"/>
                  </a:lnTo>
                  <a:lnTo>
                    <a:pt x="19026" y="60746"/>
                  </a:lnTo>
                  <a:lnTo>
                    <a:pt x="18865" y="60584"/>
                  </a:lnTo>
                  <a:lnTo>
                    <a:pt x="18663" y="60464"/>
                  </a:lnTo>
                  <a:lnTo>
                    <a:pt x="18663" y="60464"/>
                  </a:lnTo>
                  <a:lnTo>
                    <a:pt x="18421" y="60343"/>
                  </a:lnTo>
                  <a:lnTo>
                    <a:pt x="18421" y="60343"/>
                  </a:lnTo>
                  <a:lnTo>
                    <a:pt x="18300" y="60302"/>
                  </a:lnTo>
                  <a:lnTo>
                    <a:pt x="18180" y="60262"/>
                  </a:lnTo>
                  <a:lnTo>
                    <a:pt x="18180" y="60262"/>
                  </a:lnTo>
                  <a:lnTo>
                    <a:pt x="18059" y="60181"/>
                  </a:lnTo>
                  <a:lnTo>
                    <a:pt x="17938" y="60141"/>
                  </a:lnTo>
                  <a:lnTo>
                    <a:pt x="17938" y="60141"/>
                  </a:lnTo>
                  <a:lnTo>
                    <a:pt x="17736" y="60060"/>
                  </a:lnTo>
                  <a:lnTo>
                    <a:pt x="17535" y="60020"/>
                  </a:lnTo>
                  <a:lnTo>
                    <a:pt x="17333" y="60020"/>
                  </a:lnTo>
                  <a:lnTo>
                    <a:pt x="17132" y="60060"/>
                  </a:lnTo>
                  <a:lnTo>
                    <a:pt x="17132" y="60060"/>
                  </a:lnTo>
                  <a:lnTo>
                    <a:pt x="16930" y="60181"/>
                  </a:lnTo>
                  <a:lnTo>
                    <a:pt x="16769" y="60262"/>
                  </a:lnTo>
                  <a:lnTo>
                    <a:pt x="16769" y="60262"/>
                  </a:lnTo>
                  <a:lnTo>
                    <a:pt x="16406" y="60423"/>
                  </a:lnTo>
                  <a:lnTo>
                    <a:pt x="16083" y="60584"/>
                  </a:lnTo>
                  <a:lnTo>
                    <a:pt x="16083" y="60584"/>
                  </a:lnTo>
                  <a:lnTo>
                    <a:pt x="15922" y="60665"/>
                  </a:lnTo>
                  <a:lnTo>
                    <a:pt x="15761" y="60665"/>
                  </a:lnTo>
                  <a:lnTo>
                    <a:pt x="15398" y="60665"/>
                  </a:lnTo>
                  <a:lnTo>
                    <a:pt x="15398" y="60665"/>
                  </a:lnTo>
                  <a:lnTo>
                    <a:pt x="14794" y="60584"/>
                  </a:lnTo>
                  <a:lnTo>
                    <a:pt x="14471" y="60544"/>
                  </a:lnTo>
                  <a:lnTo>
                    <a:pt x="14149" y="60504"/>
                  </a:lnTo>
                  <a:lnTo>
                    <a:pt x="14149" y="60504"/>
                  </a:lnTo>
                  <a:lnTo>
                    <a:pt x="13665" y="60504"/>
                  </a:lnTo>
                  <a:lnTo>
                    <a:pt x="13423" y="60544"/>
                  </a:lnTo>
                  <a:lnTo>
                    <a:pt x="13181" y="60584"/>
                  </a:lnTo>
                  <a:lnTo>
                    <a:pt x="13181" y="60584"/>
                  </a:lnTo>
                  <a:lnTo>
                    <a:pt x="12899" y="60665"/>
                  </a:lnTo>
                  <a:lnTo>
                    <a:pt x="12617" y="60705"/>
                  </a:lnTo>
                  <a:lnTo>
                    <a:pt x="12617" y="60705"/>
                  </a:lnTo>
                  <a:lnTo>
                    <a:pt x="12577" y="60705"/>
                  </a:lnTo>
                  <a:lnTo>
                    <a:pt x="12577" y="60705"/>
                  </a:lnTo>
                  <a:lnTo>
                    <a:pt x="12375" y="60705"/>
                  </a:lnTo>
                  <a:lnTo>
                    <a:pt x="12174" y="60625"/>
                  </a:lnTo>
                  <a:lnTo>
                    <a:pt x="12174" y="60625"/>
                  </a:lnTo>
                  <a:lnTo>
                    <a:pt x="11972" y="60584"/>
                  </a:lnTo>
                  <a:lnTo>
                    <a:pt x="11770" y="60544"/>
                  </a:lnTo>
                  <a:lnTo>
                    <a:pt x="11367" y="60464"/>
                  </a:lnTo>
                  <a:lnTo>
                    <a:pt x="11367" y="60464"/>
                  </a:lnTo>
                  <a:lnTo>
                    <a:pt x="10884" y="60343"/>
                  </a:lnTo>
                  <a:lnTo>
                    <a:pt x="10884" y="60343"/>
                  </a:lnTo>
                  <a:lnTo>
                    <a:pt x="10601" y="60222"/>
                  </a:lnTo>
                  <a:lnTo>
                    <a:pt x="10601" y="60222"/>
                  </a:lnTo>
                  <a:lnTo>
                    <a:pt x="10400" y="60181"/>
                  </a:lnTo>
                  <a:lnTo>
                    <a:pt x="10400" y="60181"/>
                  </a:lnTo>
                  <a:lnTo>
                    <a:pt x="10279" y="60020"/>
                  </a:lnTo>
                  <a:lnTo>
                    <a:pt x="10198" y="59899"/>
                  </a:lnTo>
                  <a:lnTo>
                    <a:pt x="10198" y="59899"/>
                  </a:lnTo>
                  <a:lnTo>
                    <a:pt x="10037" y="59778"/>
                  </a:lnTo>
                  <a:lnTo>
                    <a:pt x="9916" y="59657"/>
                  </a:lnTo>
                  <a:lnTo>
                    <a:pt x="9916" y="59657"/>
                  </a:lnTo>
                  <a:lnTo>
                    <a:pt x="9715" y="59456"/>
                  </a:lnTo>
                  <a:lnTo>
                    <a:pt x="9513" y="59295"/>
                  </a:lnTo>
                  <a:lnTo>
                    <a:pt x="9513" y="59295"/>
                  </a:lnTo>
                  <a:lnTo>
                    <a:pt x="9271" y="59133"/>
                  </a:lnTo>
                  <a:lnTo>
                    <a:pt x="8989" y="58972"/>
                  </a:lnTo>
                  <a:lnTo>
                    <a:pt x="8989" y="58972"/>
                  </a:lnTo>
                  <a:lnTo>
                    <a:pt x="8384" y="58690"/>
                  </a:lnTo>
                  <a:lnTo>
                    <a:pt x="8384" y="58690"/>
                  </a:lnTo>
                  <a:lnTo>
                    <a:pt x="8223" y="58609"/>
                  </a:lnTo>
                  <a:lnTo>
                    <a:pt x="8022" y="58569"/>
                  </a:lnTo>
                  <a:lnTo>
                    <a:pt x="7619" y="58569"/>
                  </a:lnTo>
                  <a:lnTo>
                    <a:pt x="7619" y="58569"/>
                  </a:lnTo>
                  <a:lnTo>
                    <a:pt x="6691" y="58569"/>
                  </a:lnTo>
                  <a:lnTo>
                    <a:pt x="6691" y="58569"/>
                  </a:lnTo>
                  <a:lnTo>
                    <a:pt x="6006" y="58569"/>
                  </a:lnTo>
                  <a:lnTo>
                    <a:pt x="6006" y="58569"/>
                  </a:lnTo>
                  <a:lnTo>
                    <a:pt x="5643" y="58569"/>
                  </a:lnTo>
                  <a:lnTo>
                    <a:pt x="5482" y="58569"/>
                  </a:lnTo>
                  <a:lnTo>
                    <a:pt x="5321" y="58529"/>
                  </a:lnTo>
                  <a:lnTo>
                    <a:pt x="5321" y="58529"/>
                  </a:lnTo>
                  <a:lnTo>
                    <a:pt x="5281" y="58448"/>
                  </a:lnTo>
                  <a:lnTo>
                    <a:pt x="5281" y="58448"/>
                  </a:lnTo>
                  <a:lnTo>
                    <a:pt x="5160" y="58327"/>
                  </a:lnTo>
                  <a:lnTo>
                    <a:pt x="4999" y="58206"/>
                  </a:lnTo>
                  <a:lnTo>
                    <a:pt x="4999" y="58206"/>
                  </a:lnTo>
                  <a:lnTo>
                    <a:pt x="4797" y="58085"/>
                  </a:lnTo>
                  <a:lnTo>
                    <a:pt x="4555" y="57964"/>
                  </a:lnTo>
                  <a:lnTo>
                    <a:pt x="4555" y="57964"/>
                  </a:lnTo>
                  <a:lnTo>
                    <a:pt x="4313" y="57924"/>
                  </a:lnTo>
                  <a:lnTo>
                    <a:pt x="4071" y="57843"/>
                  </a:lnTo>
                  <a:lnTo>
                    <a:pt x="4071" y="57843"/>
                  </a:lnTo>
                  <a:lnTo>
                    <a:pt x="3991" y="57803"/>
                  </a:lnTo>
                  <a:lnTo>
                    <a:pt x="3950" y="57763"/>
                  </a:lnTo>
                  <a:lnTo>
                    <a:pt x="3950" y="57723"/>
                  </a:lnTo>
                  <a:lnTo>
                    <a:pt x="3910" y="57642"/>
                  </a:lnTo>
                  <a:lnTo>
                    <a:pt x="3910" y="57642"/>
                  </a:lnTo>
                  <a:lnTo>
                    <a:pt x="3830" y="57561"/>
                  </a:lnTo>
                  <a:lnTo>
                    <a:pt x="3709" y="57521"/>
                  </a:lnTo>
                  <a:lnTo>
                    <a:pt x="3386" y="57561"/>
                  </a:lnTo>
                  <a:lnTo>
                    <a:pt x="3386" y="57561"/>
                  </a:lnTo>
                  <a:lnTo>
                    <a:pt x="3225" y="57561"/>
                  </a:lnTo>
                  <a:lnTo>
                    <a:pt x="3064" y="57561"/>
                  </a:lnTo>
                  <a:lnTo>
                    <a:pt x="3064" y="57561"/>
                  </a:lnTo>
                  <a:lnTo>
                    <a:pt x="2943" y="57521"/>
                  </a:lnTo>
                  <a:lnTo>
                    <a:pt x="2943" y="57521"/>
                  </a:lnTo>
                  <a:lnTo>
                    <a:pt x="2741" y="57440"/>
                  </a:lnTo>
                  <a:lnTo>
                    <a:pt x="2580" y="57400"/>
                  </a:lnTo>
                  <a:lnTo>
                    <a:pt x="2378" y="57360"/>
                  </a:lnTo>
                  <a:lnTo>
                    <a:pt x="2217" y="57319"/>
                  </a:lnTo>
                  <a:lnTo>
                    <a:pt x="2217" y="57319"/>
                  </a:lnTo>
                  <a:lnTo>
                    <a:pt x="2056" y="57239"/>
                  </a:lnTo>
                  <a:lnTo>
                    <a:pt x="2056" y="57239"/>
                  </a:lnTo>
                  <a:lnTo>
                    <a:pt x="1895" y="57199"/>
                  </a:lnTo>
                  <a:lnTo>
                    <a:pt x="1653" y="57199"/>
                  </a:lnTo>
                  <a:lnTo>
                    <a:pt x="1653" y="57199"/>
                  </a:lnTo>
                  <a:lnTo>
                    <a:pt x="1089" y="57078"/>
                  </a:lnTo>
                  <a:lnTo>
                    <a:pt x="1089" y="57078"/>
                  </a:lnTo>
                  <a:lnTo>
                    <a:pt x="968" y="57078"/>
                  </a:lnTo>
                  <a:lnTo>
                    <a:pt x="968" y="57078"/>
                  </a:lnTo>
                  <a:lnTo>
                    <a:pt x="887" y="57078"/>
                  </a:lnTo>
                  <a:lnTo>
                    <a:pt x="847" y="57037"/>
                  </a:lnTo>
                  <a:lnTo>
                    <a:pt x="806" y="56997"/>
                  </a:lnTo>
                  <a:lnTo>
                    <a:pt x="806" y="56997"/>
                  </a:lnTo>
                  <a:lnTo>
                    <a:pt x="806" y="56876"/>
                  </a:lnTo>
                  <a:lnTo>
                    <a:pt x="806" y="56876"/>
                  </a:lnTo>
                  <a:lnTo>
                    <a:pt x="806" y="56755"/>
                  </a:lnTo>
                  <a:lnTo>
                    <a:pt x="726" y="56634"/>
                  </a:lnTo>
                  <a:lnTo>
                    <a:pt x="726" y="56634"/>
                  </a:lnTo>
                  <a:lnTo>
                    <a:pt x="565" y="56392"/>
                  </a:lnTo>
                  <a:lnTo>
                    <a:pt x="363" y="56191"/>
                  </a:lnTo>
                  <a:lnTo>
                    <a:pt x="363" y="56191"/>
                  </a:lnTo>
                  <a:lnTo>
                    <a:pt x="0" y="55909"/>
                  </a:lnTo>
                  <a:lnTo>
                    <a:pt x="0" y="0"/>
                  </a:lnTo>
                  <a:lnTo>
                    <a:pt x="55465" y="0"/>
                  </a:lnTo>
                </a:path>
              </a:pathLst>
            </a:custGeom>
            <a:noFill/>
            <a:ln>
              <a:noFill/>
            </a:ln>
            <a:effectLst>
              <a:outerShdw blurRad="85725" rotWithShape="0" algn="bl" dir="6540000" dist="76200">
                <a:schemeClr val="accent1">
                  <a:alpha val="6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2721150" y="4551450"/>
              <a:ext cx="1386650" cy="183425"/>
            </a:xfrm>
            <a:custGeom>
              <a:rect b="b" l="l" r="r" t="t"/>
              <a:pathLst>
                <a:path extrusionOk="0" h="7337" w="55466">
                  <a:moveTo>
                    <a:pt x="0" y="1"/>
                  </a:moveTo>
                  <a:lnTo>
                    <a:pt x="0" y="1532"/>
                  </a:lnTo>
                  <a:lnTo>
                    <a:pt x="41" y="1613"/>
                  </a:lnTo>
                  <a:lnTo>
                    <a:pt x="81" y="1734"/>
                  </a:lnTo>
                  <a:lnTo>
                    <a:pt x="121" y="1734"/>
                  </a:lnTo>
                  <a:lnTo>
                    <a:pt x="202" y="1774"/>
                  </a:lnTo>
                  <a:lnTo>
                    <a:pt x="685" y="1774"/>
                  </a:lnTo>
                  <a:lnTo>
                    <a:pt x="726" y="1855"/>
                  </a:lnTo>
                  <a:lnTo>
                    <a:pt x="766" y="1976"/>
                  </a:lnTo>
                  <a:lnTo>
                    <a:pt x="806" y="2097"/>
                  </a:lnTo>
                  <a:lnTo>
                    <a:pt x="806" y="2298"/>
                  </a:lnTo>
                  <a:lnTo>
                    <a:pt x="847" y="2419"/>
                  </a:lnTo>
                  <a:lnTo>
                    <a:pt x="887" y="2459"/>
                  </a:lnTo>
                  <a:lnTo>
                    <a:pt x="1048" y="2500"/>
                  </a:lnTo>
                  <a:lnTo>
                    <a:pt x="1169" y="2500"/>
                  </a:lnTo>
                  <a:lnTo>
                    <a:pt x="1330" y="2459"/>
                  </a:lnTo>
                  <a:lnTo>
                    <a:pt x="1492" y="2459"/>
                  </a:lnTo>
                  <a:lnTo>
                    <a:pt x="1572" y="2500"/>
                  </a:lnTo>
                  <a:lnTo>
                    <a:pt x="1613" y="2540"/>
                  </a:lnTo>
                  <a:lnTo>
                    <a:pt x="1653" y="2661"/>
                  </a:lnTo>
                  <a:lnTo>
                    <a:pt x="1653" y="2943"/>
                  </a:lnTo>
                  <a:lnTo>
                    <a:pt x="1693" y="3145"/>
                  </a:lnTo>
                  <a:lnTo>
                    <a:pt x="1774" y="3427"/>
                  </a:lnTo>
                  <a:lnTo>
                    <a:pt x="1854" y="3508"/>
                  </a:lnTo>
                  <a:lnTo>
                    <a:pt x="1935" y="3588"/>
                  </a:lnTo>
                  <a:lnTo>
                    <a:pt x="2016" y="3588"/>
                  </a:lnTo>
                  <a:lnTo>
                    <a:pt x="2137" y="3508"/>
                  </a:lnTo>
                  <a:lnTo>
                    <a:pt x="2217" y="3427"/>
                  </a:lnTo>
                  <a:lnTo>
                    <a:pt x="2258" y="3346"/>
                  </a:lnTo>
                  <a:lnTo>
                    <a:pt x="2338" y="3145"/>
                  </a:lnTo>
                  <a:lnTo>
                    <a:pt x="2378" y="2903"/>
                  </a:lnTo>
                  <a:lnTo>
                    <a:pt x="2459" y="2701"/>
                  </a:lnTo>
                  <a:lnTo>
                    <a:pt x="2459" y="2782"/>
                  </a:lnTo>
                  <a:lnTo>
                    <a:pt x="2459" y="2903"/>
                  </a:lnTo>
                  <a:lnTo>
                    <a:pt x="2741" y="2863"/>
                  </a:lnTo>
                  <a:lnTo>
                    <a:pt x="2862" y="2822"/>
                  </a:lnTo>
                  <a:lnTo>
                    <a:pt x="2983" y="2822"/>
                  </a:lnTo>
                  <a:lnTo>
                    <a:pt x="3144" y="2863"/>
                  </a:lnTo>
                  <a:lnTo>
                    <a:pt x="3225" y="2903"/>
                  </a:lnTo>
                  <a:lnTo>
                    <a:pt x="3306" y="2903"/>
                  </a:lnTo>
                  <a:lnTo>
                    <a:pt x="3426" y="2863"/>
                  </a:lnTo>
                  <a:lnTo>
                    <a:pt x="3588" y="2903"/>
                  </a:lnTo>
                  <a:lnTo>
                    <a:pt x="3830" y="2983"/>
                  </a:lnTo>
                  <a:lnTo>
                    <a:pt x="4112" y="3024"/>
                  </a:lnTo>
                  <a:lnTo>
                    <a:pt x="4152" y="3145"/>
                  </a:lnTo>
                  <a:lnTo>
                    <a:pt x="4152" y="3266"/>
                  </a:lnTo>
                  <a:lnTo>
                    <a:pt x="4112" y="3427"/>
                  </a:lnTo>
                  <a:lnTo>
                    <a:pt x="4152" y="3467"/>
                  </a:lnTo>
                  <a:lnTo>
                    <a:pt x="4192" y="3548"/>
                  </a:lnTo>
                  <a:lnTo>
                    <a:pt x="4354" y="3588"/>
                  </a:lnTo>
                  <a:lnTo>
                    <a:pt x="4474" y="3669"/>
                  </a:lnTo>
                  <a:lnTo>
                    <a:pt x="4555" y="3749"/>
                  </a:lnTo>
                  <a:lnTo>
                    <a:pt x="4676" y="3830"/>
                  </a:lnTo>
                  <a:lnTo>
                    <a:pt x="4757" y="3951"/>
                  </a:lnTo>
                  <a:lnTo>
                    <a:pt x="4797" y="4032"/>
                  </a:lnTo>
                  <a:lnTo>
                    <a:pt x="4797" y="4152"/>
                  </a:lnTo>
                  <a:lnTo>
                    <a:pt x="4837" y="4233"/>
                  </a:lnTo>
                  <a:lnTo>
                    <a:pt x="4878" y="4314"/>
                  </a:lnTo>
                  <a:lnTo>
                    <a:pt x="5200" y="4556"/>
                  </a:lnTo>
                  <a:lnTo>
                    <a:pt x="5563" y="4717"/>
                  </a:lnTo>
                  <a:lnTo>
                    <a:pt x="6329" y="5039"/>
                  </a:lnTo>
                  <a:lnTo>
                    <a:pt x="7054" y="5362"/>
                  </a:lnTo>
                  <a:lnTo>
                    <a:pt x="7336" y="5523"/>
                  </a:lnTo>
                  <a:lnTo>
                    <a:pt x="7377" y="5563"/>
                  </a:lnTo>
                  <a:lnTo>
                    <a:pt x="7498" y="5644"/>
                  </a:lnTo>
                  <a:lnTo>
                    <a:pt x="7740" y="5644"/>
                  </a:lnTo>
                  <a:lnTo>
                    <a:pt x="8022" y="5604"/>
                  </a:lnTo>
                  <a:lnTo>
                    <a:pt x="8667" y="5604"/>
                  </a:lnTo>
                  <a:lnTo>
                    <a:pt x="9432" y="5684"/>
                  </a:lnTo>
                  <a:lnTo>
                    <a:pt x="9715" y="5684"/>
                  </a:lnTo>
                  <a:lnTo>
                    <a:pt x="9957" y="5765"/>
                  </a:lnTo>
                  <a:lnTo>
                    <a:pt x="10239" y="5805"/>
                  </a:lnTo>
                  <a:lnTo>
                    <a:pt x="12053" y="5805"/>
                  </a:lnTo>
                  <a:lnTo>
                    <a:pt x="12174" y="5765"/>
                  </a:lnTo>
                  <a:lnTo>
                    <a:pt x="12294" y="5724"/>
                  </a:lnTo>
                  <a:lnTo>
                    <a:pt x="12375" y="5604"/>
                  </a:lnTo>
                  <a:lnTo>
                    <a:pt x="12496" y="5402"/>
                  </a:lnTo>
                  <a:lnTo>
                    <a:pt x="12577" y="5321"/>
                  </a:lnTo>
                  <a:lnTo>
                    <a:pt x="12980" y="5321"/>
                  </a:lnTo>
                  <a:lnTo>
                    <a:pt x="13101" y="5362"/>
                  </a:lnTo>
                  <a:lnTo>
                    <a:pt x="13222" y="5402"/>
                  </a:lnTo>
                  <a:lnTo>
                    <a:pt x="13383" y="5483"/>
                  </a:lnTo>
                  <a:lnTo>
                    <a:pt x="13504" y="5604"/>
                  </a:lnTo>
                  <a:lnTo>
                    <a:pt x="13625" y="5684"/>
                  </a:lnTo>
                  <a:lnTo>
                    <a:pt x="13746" y="5805"/>
                  </a:lnTo>
                  <a:lnTo>
                    <a:pt x="13947" y="5845"/>
                  </a:lnTo>
                  <a:lnTo>
                    <a:pt x="14149" y="5845"/>
                  </a:lnTo>
                  <a:lnTo>
                    <a:pt x="14511" y="5886"/>
                  </a:lnTo>
                  <a:lnTo>
                    <a:pt x="14673" y="5926"/>
                  </a:lnTo>
                  <a:lnTo>
                    <a:pt x="14834" y="5966"/>
                  </a:lnTo>
                  <a:lnTo>
                    <a:pt x="15076" y="6168"/>
                  </a:lnTo>
                  <a:lnTo>
                    <a:pt x="15156" y="6249"/>
                  </a:lnTo>
                  <a:lnTo>
                    <a:pt x="15237" y="6369"/>
                  </a:lnTo>
                  <a:lnTo>
                    <a:pt x="15358" y="6531"/>
                  </a:lnTo>
                  <a:lnTo>
                    <a:pt x="15439" y="6692"/>
                  </a:lnTo>
                  <a:lnTo>
                    <a:pt x="15559" y="6813"/>
                  </a:lnTo>
                  <a:lnTo>
                    <a:pt x="15680" y="6893"/>
                  </a:lnTo>
                  <a:lnTo>
                    <a:pt x="15922" y="6934"/>
                  </a:lnTo>
                  <a:lnTo>
                    <a:pt x="16849" y="6934"/>
                  </a:lnTo>
                  <a:lnTo>
                    <a:pt x="17091" y="6893"/>
                  </a:lnTo>
                  <a:lnTo>
                    <a:pt x="17333" y="6853"/>
                  </a:lnTo>
                  <a:lnTo>
                    <a:pt x="17414" y="6813"/>
                  </a:lnTo>
                  <a:lnTo>
                    <a:pt x="17535" y="6773"/>
                  </a:lnTo>
                  <a:lnTo>
                    <a:pt x="17776" y="6732"/>
                  </a:lnTo>
                  <a:lnTo>
                    <a:pt x="18300" y="6732"/>
                  </a:lnTo>
                  <a:lnTo>
                    <a:pt x="18542" y="6652"/>
                  </a:lnTo>
                  <a:lnTo>
                    <a:pt x="18824" y="6611"/>
                  </a:lnTo>
                  <a:lnTo>
                    <a:pt x="19066" y="6571"/>
                  </a:lnTo>
                  <a:lnTo>
                    <a:pt x="19228" y="6531"/>
                  </a:lnTo>
                  <a:lnTo>
                    <a:pt x="19429" y="6490"/>
                  </a:lnTo>
                  <a:lnTo>
                    <a:pt x="19832" y="6531"/>
                  </a:lnTo>
                  <a:lnTo>
                    <a:pt x="20034" y="6490"/>
                  </a:lnTo>
                  <a:lnTo>
                    <a:pt x="20114" y="6450"/>
                  </a:lnTo>
                  <a:lnTo>
                    <a:pt x="20195" y="6410"/>
                  </a:lnTo>
                  <a:lnTo>
                    <a:pt x="20235" y="6329"/>
                  </a:lnTo>
                  <a:lnTo>
                    <a:pt x="20276" y="6249"/>
                  </a:lnTo>
                  <a:lnTo>
                    <a:pt x="20316" y="6168"/>
                  </a:lnTo>
                  <a:lnTo>
                    <a:pt x="20356" y="6087"/>
                  </a:lnTo>
                  <a:lnTo>
                    <a:pt x="20598" y="6087"/>
                  </a:lnTo>
                  <a:lnTo>
                    <a:pt x="20719" y="6168"/>
                  </a:lnTo>
                  <a:lnTo>
                    <a:pt x="20961" y="6329"/>
                  </a:lnTo>
                  <a:lnTo>
                    <a:pt x="21122" y="6450"/>
                  </a:lnTo>
                  <a:lnTo>
                    <a:pt x="21203" y="6490"/>
                  </a:lnTo>
                  <a:lnTo>
                    <a:pt x="21283" y="6571"/>
                  </a:lnTo>
                  <a:lnTo>
                    <a:pt x="21324" y="6692"/>
                  </a:lnTo>
                  <a:lnTo>
                    <a:pt x="21364" y="6813"/>
                  </a:lnTo>
                  <a:lnTo>
                    <a:pt x="21485" y="6893"/>
                  </a:lnTo>
                  <a:lnTo>
                    <a:pt x="21606" y="6974"/>
                  </a:lnTo>
                  <a:lnTo>
                    <a:pt x="21727" y="6974"/>
                  </a:lnTo>
                  <a:lnTo>
                    <a:pt x="21848" y="6893"/>
                  </a:lnTo>
                  <a:lnTo>
                    <a:pt x="21969" y="6813"/>
                  </a:lnTo>
                  <a:lnTo>
                    <a:pt x="22049" y="6692"/>
                  </a:lnTo>
                  <a:lnTo>
                    <a:pt x="22130" y="6571"/>
                  </a:lnTo>
                  <a:lnTo>
                    <a:pt x="22170" y="6490"/>
                  </a:lnTo>
                  <a:lnTo>
                    <a:pt x="22210" y="6450"/>
                  </a:lnTo>
                  <a:lnTo>
                    <a:pt x="22291" y="6450"/>
                  </a:lnTo>
                  <a:lnTo>
                    <a:pt x="22331" y="6490"/>
                  </a:lnTo>
                  <a:lnTo>
                    <a:pt x="22936" y="6490"/>
                  </a:lnTo>
                  <a:lnTo>
                    <a:pt x="23097" y="6450"/>
                  </a:lnTo>
                  <a:lnTo>
                    <a:pt x="23299" y="6410"/>
                  </a:lnTo>
                  <a:lnTo>
                    <a:pt x="23379" y="6329"/>
                  </a:lnTo>
                  <a:lnTo>
                    <a:pt x="23500" y="6249"/>
                  </a:lnTo>
                  <a:lnTo>
                    <a:pt x="23702" y="6289"/>
                  </a:lnTo>
                  <a:lnTo>
                    <a:pt x="23863" y="6329"/>
                  </a:lnTo>
                  <a:lnTo>
                    <a:pt x="25072" y="6329"/>
                  </a:lnTo>
                  <a:lnTo>
                    <a:pt x="25113" y="6410"/>
                  </a:lnTo>
                  <a:lnTo>
                    <a:pt x="25113" y="6450"/>
                  </a:lnTo>
                  <a:lnTo>
                    <a:pt x="24992" y="6531"/>
                  </a:lnTo>
                  <a:lnTo>
                    <a:pt x="24831" y="6611"/>
                  </a:lnTo>
                  <a:lnTo>
                    <a:pt x="24790" y="6652"/>
                  </a:lnTo>
                  <a:lnTo>
                    <a:pt x="24790" y="6692"/>
                  </a:lnTo>
                  <a:lnTo>
                    <a:pt x="24871" y="6773"/>
                  </a:lnTo>
                  <a:lnTo>
                    <a:pt x="24992" y="6813"/>
                  </a:lnTo>
                  <a:lnTo>
                    <a:pt x="25234" y="6853"/>
                  </a:lnTo>
                  <a:lnTo>
                    <a:pt x="25314" y="6934"/>
                  </a:lnTo>
                  <a:lnTo>
                    <a:pt x="25435" y="6974"/>
                  </a:lnTo>
                  <a:lnTo>
                    <a:pt x="26080" y="7095"/>
                  </a:lnTo>
                  <a:lnTo>
                    <a:pt x="26403" y="7176"/>
                  </a:lnTo>
                  <a:lnTo>
                    <a:pt x="26725" y="7176"/>
                  </a:lnTo>
                  <a:lnTo>
                    <a:pt x="27048" y="7135"/>
                  </a:lnTo>
                  <a:lnTo>
                    <a:pt x="27209" y="7055"/>
                  </a:lnTo>
                  <a:lnTo>
                    <a:pt x="27370" y="6974"/>
                  </a:lnTo>
                  <a:lnTo>
                    <a:pt x="27572" y="6813"/>
                  </a:lnTo>
                  <a:lnTo>
                    <a:pt x="27813" y="6692"/>
                  </a:lnTo>
                  <a:lnTo>
                    <a:pt x="28055" y="6611"/>
                  </a:lnTo>
                  <a:lnTo>
                    <a:pt x="28902" y="6611"/>
                  </a:lnTo>
                  <a:lnTo>
                    <a:pt x="29305" y="6692"/>
                  </a:lnTo>
                  <a:lnTo>
                    <a:pt x="29748" y="6813"/>
                  </a:lnTo>
                  <a:lnTo>
                    <a:pt x="30554" y="7135"/>
                  </a:lnTo>
                  <a:lnTo>
                    <a:pt x="30675" y="7135"/>
                  </a:lnTo>
                  <a:lnTo>
                    <a:pt x="30756" y="7095"/>
                  </a:lnTo>
                  <a:lnTo>
                    <a:pt x="30837" y="7014"/>
                  </a:lnTo>
                  <a:lnTo>
                    <a:pt x="30917" y="6934"/>
                  </a:lnTo>
                  <a:lnTo>
                    <a:pt x="31280" y="6692"/>
                  </a:lnTo>
                  <a:lnTo>
                    <a:pt x="31441" y="6571"/>
                  </a:lnTo>
                  <a:lnTo>
                    <a:pt x="31683" y="6531"/>
                  </a:lnTo>
                  <a:lnTo>
                    <a:pt x="31844" y="6571"/>
                  </a:lnTo>
                  <a:lnTo>
                    <a:pt x="31965" y="6652"/>
                  </a:lnTo>
                  <a:lnTo>
                    <a:pt x="32046" y="6732"/>
                  </a:lnTo>
                  <a:lnTo>
                    <a:pt x="32046" y="6813"/>
                  </a:lnTo>
                  <a:lnTo>
                    <a:pt x="32086" y="6853"/>
                  </a:lnTo>
                  <a:lnTo>
                    <a:pt x="32126" y="6893"/>
                  </a:lnTo>
                  <a:lnTo>
                    <a:pt x="32247" y="6893"/>
                  </a:lnTo>
                  <a:lnTo>
                    <a:pt x="32449" y="6853"/>
                  </a:lnTo>
                  <a:lnTo>
                    <a:pt x="33295" y="6853"/>
                  </a:lnTo>
                  <a:lnTo>
                    <a:pt x="33537" y="6893"/>
                  </a:lnTo>
                  <a:lnTo>
                    <a:pt x="33698" y="6934"/>
                  </a:lnTo>
                  <a:lnTo>
                    <a:pt x="33900" y="6934"/>
                  </a:lnTo>
                  <a:lnTo>
                    <a:pt x="34142" y="6974"/>
                  </a:lnTo>
                  <a:lnTo>
                    <a:pt x="35109" y="7216"/>
                  </a:lnTo>
                  <a:lnTo>
                    <a:pt x="35512" y="7297"/>
                  </a:lnTo>
                  <a:lnTo>
                    <a:pt x="35875" y="7337"/>
                  </a:lnTo>
                  <a:lnTo>
                    <a:pt x="37044" y="7337"/>
                  </a:lnTo>
                  <a:lnTo>
                    <a:pt x="37246" y="7297"/>
                  </a:lnTo>
                  <a:lnTo>
                    <a:pt x="37447" y="7216"/>
                  </a:lnTo>
                  <a:lnTo>
                    <a:pt x="38253" y="7216"/>
                  </a:lnTo>
                  <a:lnTo>
                    <a:pt x="38374" y="7176"/>
                  </a:lnTo>
                  <a:lnTo>
                    <a:pt x="38495" y="7135"/>
                  </a:lnTo>
                  <a:lnTo>
                    <a:pt x="38616" y="7014"/>
                  </a:lnTo>
                  <a:lnTo>
                    <a:pt x="38737" y="6853"/>
                  </a:lnTo>
                  <a:lnTo>
                    <a:pt x="38858" y="6773"/>
                  </a:lnTo>
                  <a:lnTo>
                    <a:pt x="38979" y="6692"/>
                  </a:lnTo>
                  <a:lnTo>
                    <a:pt x="39261" y="6692"/>
                  </a:lnTo>
                  <a:lnTo>
                    <a:pt x="39503" y="6732"/>
                  </a:lnTo>
                  <a:lnTo>
                    <a:pt x="39705" y="6773"/>
                  </a:lnTo>
                  <a:lnTo>
                    <a:pt x="39906" y="6893"/>
                  </a:lnTo>
                  <a:lnTo>
                    <a:pt x="40108" y="7014"/>
                  </a:lnTo>
                  <a:lnTo>
                    <a:pt x="40269" y="7055"/>
                  </a:lnTo>
                  <a:lnTo>
                    <a:pt x="40390" y="7095"/>
                  </a:lnTo>
                  <a:lnTo>
                    <a:pt x="40551" y="7095"/>
                  </a:lnTo>
                  <a:lnTo>
                    <a:pt x="40712" y="7055"/>
                  </a:lnTo>
                  <a:lnTo>
                    <a:pt x="40833" y="6974"/>
                  </a:lnTo>
                  <a:lnTo>
                    <a:pt x="40954" y="6893"/>
                  </a:lnTo>
                  <a:lnTo>
                    <a:pt x="41156" y="6652"/>
                  </a:lnTo>
                  <a:lnTo>
                    <a:pt x="41236" y="6571"/>
                  </a:lnTo>
                  <a:lnTo>
                    <a:pt x="41277" y="6531"/>
                  </a:lnTo>
                  <a:lnTo>
                    <a:pt x="41397" y="6571"/>
                  </a:lnTo>
                  <a:lnTo>
                    <a:pt x="41841" y="6652"/>
                  </a:lnTo>
                  <a:lnTo>
                    <a:pt x="42002" y="6732"/>
                  </a:lnTo>
                  <a:lnTo>
                    <a:pt x="42163" y="6813"/>
                  </a:lnTo>
                  <a:lnTo>
                    <a:pt x="42325" y="6853"/>
                  </a:lnTo>
                  <a:lnTo>
                    <a:pt x="42768" y="6853"/>
                  </a:lnTo>
                  <a:lnTo>
                    <a:pt x="43010" y="6813"/>
                  </a:lnTo>
                  <a:lnTo>
                    <a:pt x="43373" y="6773"/>
                  </a:lnTo>
                  <a:lnTo>
                    <a:pt x="43614" y="6732"/>
                  </a:lnTo>
                  <a:lnTo>
                    <a:pt x="43856" y="6692"/>
                  </a:lnTo>
                  <a:lnTo>
                    <a:pt x="44138" y="6692"/>
                  </a:lnTo>
                  <a:lnTo>
                    <a:pt x="44340" y="6652"/>
                  </a:lnTo>
                  <a:lnTo>
                    <a:pt x="44542" y="6611"/>
                  </a:lnTo>
                  <a:lnTo>
                    <a:pt x="44783" y="6531"/>
                  </a:lnTo>
                  <a:lnTo>
                    <a:pt x="44985" y="6410"/>
                  </a:lnTo>
                  <a:lnTo>
                    <a:pt x="45146" y="6369"/>
                  </a:lnTo>
                  <a:lnTo>
                    <a:pt x="45267" y="6329"/>
                  </a:lnTo>
                  <a:lnTo>
                    <a:pt x="46235" y="6329"/>
                  </a:lnTo>
                  <a:lnTo>
                    <a:pt x="46476" y="6410"/>
                  </a:lnTo>
                  <a:lnTo>
                    <a:pt x="46718" y="6490"/>
                  </a:lnTo>
                  <a:lnTo>
                    <a:pt x="46879" y="6531"/>
                  </a:lnTo>
                  <a:lnTo>
                    <a:pt x="47000" y="6531"/>
                  </a:lnTo>
                  <a:lnTo>
                    <a:pt x="47162" y="6450"/>
                  </a:lnTo>
                  <a:lnTo>
                    <a:pt x="47323" y="6369"/>
                  </a:lnTo>
                  <a:lnTo>
                    <a:pt x="47565" y="6249"/>
                  </a:lnTo>
                  <a:lnTo>
                    <a:pt x="47807" y="6087"/>
                  </a:lnTo>
                  <a:lnTo>
                    <a:pt x="48129" y="5845"/>
                  </a:lnTo>
                  <a:lnTo>
                    <a:pt x="48411" y="5604"/>
                  </a:lnTo>
                  <a:lnTo>
                    <a:pt x="49016" y="5039"/>
                  </a:lnTo>
                  <a:lnTo>
                    <a:pt x="49217" y="4838"/>
                  </a:lnTo>
                  <a:lnTo>
                    <a:pt x="49338" y="4717"/>
                  </a:lnTo>
                  <a:lnTo>
                    <a:pt x="49459" y="4676"/>
                  </a:lnTo>
                  <a:lnTo>
                    <a:pt x="49862" y="4676"/>
                  </a:lnTo>
                  <a:lnTo>
                    <a:pt x="50104" y="4717"/>
                  </a:lnTo>
                  <a:lnTo>
                    <a:pt x="50548" y="4838"/>
                  </a:lnTo>
                  <a:lnTo>
                    <a:pt x="50789" y="4918"/>
                  </a:lnTo>
                  <a:lnTo>
                    <a:pt x="50991" y="4918"/>
                  </a:lnTo>
                  <a:lnTo>
                    <a:pt x="51193" y="4838"/>
                  </a:lnTo>
                  <a:lnTo>
                    <a:pt x="51394" y="4797"/>
                  </a:lnTo>
                  <a:lnTo>
                    <a:pt x="51596" y="4757"/>
                  </a:lnTo>
                  <a:lnTo>
                    <a:pt x="51797" y="4717"/>
                  </a:lnTo>
                  <a:lnTo>
                    <a:pt x="51958" y="4636"/>
                  </a:lnTo>
                  <a:lnTo>
                    <a:pt x="52160" y="4596"/>
                  </a:lnTo>
                  <a:lnTo>
                    <a:pt x="52402" y="4556"/>
                  </a:lnTo>
                  <a:lnTo>
                    <a:pt x="52603" y="4515"/>
                  </a:lnTo>
                  <a:lnTo>
                    <a:pt x="53168" y="4435"/>
                  </a:lnTo>
                  <a:lnTo>
                    <a:pt x="53611" y="4394"/>
                  </a:lnTo>
                  <a:lnTo>
                    <a:pt x="54014" y="4273"/>
                  </a:lnTo>
                  <a:lnTo>
                    <a:pt x="54740" y="4112"/>
                  </a:lnTo>
                  <a:lnTo>
                    <a:pt x="55425" y="3911"/>
                  </a:lnTo>
                  <a:lnTo>
                    <a:pt x="55465" y="3911"/>
                  </a:lnTo>
                  <a:lnTo>
                    <a:pt x="55465" y="3145"/>
                  </a:lnTo>
                  <a:lnTo>
                    <a:pt x="55223" y="3145"/>
                  </a:lnTo>
                  <a:lnTo>
                    <a:pt x="54941" y="3225"/>
                  </a:lnTo>
                  <a:lnTo>
                    <a:pt x="54458" y="3306"/>
                  </a:lnTo>
                  <a:lnTo>
                    <a:pt x="53490" y="3306"/>
                  </a:lnTo>
                  <a:lnTo>
                    <a:pt x="53289" y="3467"/>
                  </a:lnTo>
                  <a:lnTo>
                    <a:pt x="53047" y="3628"/>
                  </a:lnTo>
                  <a:lnTo>
                    <a:pt x="52805" y="3709"/>
                  </a:lnTo>
                  <a:lnTo>
                    <a:pt x="52563" y="3790"/>
                  </a:lnTo>
                  <a:lnTo>
                    <a:pt x="52079" y="3911"/>
                  </a:lnTo>
                  <a:lnTo>
                    <a:pt x="51596" y="3911"/>
                  </a:lnTo>
                  <a:lnTo>
                    <a:pt x="51233" y="4032"/>
                  </a:lnTo>
                  <a:lnTo>
                    <a:pt x="51031" y="4032"/>
                  </a:lnTo>
                  <a:lnTo>
                    <a:pt x="50830" y="3991"/>
                  </a:lnTo>
                  <a:lnTo>
                    <a:pt x="50669" y="3951"/>
                  </a:lnTo>
                  <a:lnTo>
                    <a:pt x="50507" y="3830"/>
                  </a:lnTo>
                  <a:lnTo>
                    <a:pt x="50225" y="3628"/>
                  </a:lnTo>
                  <a:lnTo>
                    <a:pt x="49983" y="3508"/>
                  </a:lnTo>
                  <a:lnTo>
                    <a:pt x="49741" y="3387"/>
                  </a:lnTo>
                  <a:lnTo>
                    <a:pt x="49580" y="3346"/>
                  </a:lnTo>
                  <a:lnTo>
                    <a:pt x="49459" y="3346"/>
                  </a:lnTo>
                  <a:lnTo>
                    <a:pt x="49419" y="3387"/>
                  </a:lnTo>
                  <a:lnTo>
                    <a:pt x="49379" y="3508"/>
                  </a:lnTo>
                  <a:lnTo>
                    <a:pt x="49338" y="3548"/>
                  </a:lnTo>
                  <a:lnTo>
                    <a:pt x="49298" y="3588"/>
                  </a:lnTo>
                  <a:lnTo>
                    <a:pt x="48976" y="3830"/>
                  </a:lnTo>
                  <a:lnTo>
                    <a:pt x="48814" y="3911"/>
                  </a:lnTo>
                  <a:lnTo>
                    <a:pt x="48613" y="3951"/>
                  </a:lnTo>
                  <a:lnTo>
                    <a:pt x="48411" y="4032"/>
                  </a:lnTo>
                  <a:lnTo>
                    <a:pt x="48210" y="4072"/>
                  </a:lnTo>
                  <a:lnTo>
                    <a:pt x="48089" y="4112"/>
                  </a:lnTo>
                  <a:lnTo>
                    <a:pt x="47928" y="4152"/>
                  </a:lnTo>
                  <a:lnTo>
                    <a:pt x="47726" y="4193"/>
                  </a:lnTo>
                  <a:lnTo>
                    <a:pt x="47565" y="4273"/>
                  </a:lnTo>
                  <a:lnTo>
                    <a:pt x="47363" y="4354"/>
                  </a:lnTo>
                  <a:lnTo>
                    <a:pt x="47162" y="4435"/>
                  </a:lnTo>
                  <a:lnTo>
                    <a:pt x="46759" y="4475"/>
                  </a:lnTo>
                  <a:lnTo>
                    <a:pt x="46315" y="4556"/>
                  </a:lnTo>
                  <a:lnTo>
                    <a:pt x="45670" y="4556"/>
                  </a:lnTo>
                  <a:lnTo>
                    <a:pt x="45630" y="4676"/>
                  </a:lnTo>
                  <a:lnTo>
                    <a:pt x="45590" y="4797"/>
                  </a:lnTo>
                  <a:lnTo>
                    <a:pt x="45469" y="4878"/>
                  </a:lnTo>
                  <a:lnTo>
                    <a:pt x="45348" y="4918"/>
                  </a:lnTo>
                  <a:lnTo>
                    <a:pt x="45066" y="5039"/>
                  </a:lnTo>
                  <a:lnTo>
                    <a:pt x="44824" y="5080"/>
                  </a:lnTo>
                  <a:lnTo>
                    <a:pt x="44259" y="5160"/>
                  </a:lnTo>
                  <a:lnTo>
                    <a:pt x="44098" y="5200"/>
                  </a:lnTo>
                  <a:lnTo>
                    <a:pt x="43977" y="5241"/>
                  </a:lnTo>
                  <a:lnTo>
                    <a:pt x="43897" y="5281"/>
                  </a:lnTo>
                  <a:lnTo>
                    <a:pt x="43856" y="5281"/>
                  </a:lnTo>
                  <a:lnTo>
                    <a:pt x="43816" y="5321"/>
                  </a:lnTo>
                  <a:lnTo>
                    <a:pt x="43655" y="5402"/>
                  </a:lnTo>
                  <a:lnTo>
                    <a:pt x="43453" y="5442"/>
                  </a:lnTo>
                  <a:lnTo>
                    <a:pt x="43131" y="5483"/>
                  </a:lnTo>
                  <a:lnTo>
                    <a:pt x="42607" y="5483"/>
                  </a:lnTo>
                  <a:lnTo>
                    <a:pt x="42446" y="5442"/>
                  </a:lnTo>
                  <a:lnTo>
                    <a:pt x="42163" y="5281"/>
                  </a:lnTo>
                  <a:lnTo>
                    <a:pt x="41760" y="4959"/>
                  </a:lnTo>
                  <a:lnTo>
                    <a:pt x="41277" y="4717"/>
                  </a:lnTo>
                  <a:lnTo>
                    <a:pt x="41156" y="4636"/>
                  </a:lnTo>
                  <a:lnTo>
                    <a:pt x="41075" y="4596"/>
                  </a:lnTo>
                  <a:lnTo>
                    <a:pt x="40994" y="4636"/>
                  </a:lnTo>
                  <a:lnTo>
                    <a:pt x="40833" y="4717"/>
                  </a:lnTo>
                  <a:lnTo>
                    <a:pt x="40672" y="4838"/>
                  </a:lnTo>
                  <a:lnTo>
                    <a:pt x="40551" y="4999"/>
                  </a:lnTo>
                  <a:lnTo>
                    <a:pt x="40390" y="5120"/>
                  </a:lnTo>
                  <a:lnTo>
                    <a:pt x="40108" y="5281"/>
                  </a:lnTo>
                  <a:lnTo>
                    <a:pt x="39785" y="5362"/>
                  </a:lnTo>
                  <a:lnTo>
                    <a:pt x="39463" y="5362"/>
                  </a:lnTo>
                  <a:lnTo>
                    <a:pt x="39140" y="5402"/>
                  </a:lnTo>
                  <a:lnTo>
                    <a:pt x="38656" y="5362"/>
                  </a:lnTo>
                  <a:lnTo>
                    <a:pt x="38415" y="5362"/>
                  </a:lnTo>
                  <a:lnTo>
                    <a:pt x="38213" y="5442"/>
                  </a:lnTo>
                  <a:lnTo>
                    <a:pt x="37850" y="5644"/>
                  </a:lnTo>
                  <a:lnTo>
                    <a:pt x="37649" y="5724"/>
                  </a:lnTo>
                  <a:lnTo>
                    <a:pt x="37447" y="5805"/>
                  </a:lnTo>
                  <a:lnTo>
                    <a:pt x="36802" y="5805"/>
                  </a:lnTo>
                  <a:lnTo>
                    <a:pt x="36601" y="5845"/>
                  </a:lnTo>
                  <a:lnTo>
                    <a:pt x="36359" y="5845"/>
                  </a:lnTo>
                  <a:lnTo>
                    <a:pt x="36077" y="5886"/>
                  </a:lnTo>
                  <a:lnTo>
                    <a:pt x="35795" y="5926"/>
                  </a:lnTo>
                  <a:lnTo>
                    <a:pt x="35190" y="5926"/>
                  </a:lnTo>
                  <a:lnTo>
                    <a:pt x="34827" y="5886"/>
                  </a:lnTo>
                  <a:lnTo>
                    <a:pt x="34505" y="5845"/>
                  </a:lnTo>
                  <a:lnTo>
                    <a:pt x="33860" y="5724"/>
                  </a:lnTo>
                  <a:lnTo>
                    <a:pt x="33739" y="5765"/>
                  </a:lnTo>
                  <a:lnTo>
                    <a:pt x="33578" y="5805"/>
                  </a:lnTo>
                  <a:lnTo>
                    <a:pt x="33174" y="5845"/>
                  </a:lnTo>
                  <a:lnTo>
                    <a:pt x="32731" y="5845"/>
                  </a:lnTo>
                  <a:lnTo>
                    <a:pt x="32207" y="5886"/>
                  </a:lnTo>
                  <a:lnTo>
                    <a:pt x="31643" y="5926"/>
                  </a:lnTo>
                  <a:lnTo>
                    <a:pt x="31280" y="5926"/>
                  </a:lnTo>
                  <a:lnTo>
                    <a:pt x="30957" y="5966"/>
                  </a:lnTo>
                  <a:lnTo>
                    <a:pt x="29748" y="5966"/>
                  </a:lnTo>
                  <a:lnTo>
                    <a:pt x="29547" y="5926"/>
                  </a:lnTo>
                  <a:lnTo>
                    <a:pt x="29184" y="5765"/>
                  </a:lnTo>
                  <a:lnTo>
                    <a:pt x="28821" y="5604"/>
                  </a:lnTo>
                  <a:lnTo>
                    <a:pt x="28781" y="5523"/>
                  </a:lnTo>
                  <a:lnTo>
                    <a:pt x="28700" y="5483"/>
                  </a:lnTo>
                  <a:lnTo>
                    <a:pt x="28579" y="5523"/>
                  </a:lnTo>
                  <a:lnTo>
                    <a:pt x="28499" y="5523"/>
                  </a:lnTo>
                  <a:lnTo>
                    <a:pt x="28458" y="5483"/>
                  </a:lnTo>
                  <a:lnTo>
                    <a:pt x="28378" y="5442"/>
                  </a:lnTo>
                  <a:lnTo>
                    <a:pt x="28378" y="5402"/>
                  </a:lnTo>
                  <a:lnTo>
                    <a:pt x="28257" y="5281"/>
                  </a:lnTo>
                  <a:lnTo>
                    <a:pt x="28176" y="5241"/>
                  </a:lnTo>
                  <a:lnTo>
                    <a:pt x="27934" y="5160"/>
                  </a:lnTo>
                  <a:lnTo>
                    <a:pt x="27451" y="5080"/>
                  </a:lnTo>
                  <a:lnTo>
                    <a:pt x="27209" y="5080"/>
                  </a:lnTo>
                  <a:lnTo>
                    <a:pt x="26967" y="5120"/>
                  </a:lnTo>
                  <a:lnTo>
                    <a:pt x="26725" y="5160"/>
                  </a:lnTo>
                  <a:lnTo>
                    <a:pt x="26523" y="5200"/>
                  </a:lnTo>
                  <a:lnTo>
                    <a:pt x="26403" y="5281"/>
                  </a:lnTo>
                  <a:lnTo>
                    <a:pt x="26241" y="5321"/>
                  </a:lnTo>
                  <a:lnTo>
                    <a:pt x="26120" y="5321"/>
                  </a:lnTo>
                  <a:lnTo>
                    <a:pt x="25959" y="5281"/>
                  </a:lnTo>
                  <a:lnTo>
                    <a:pt x="25435" y="5120"/>
                  </a:lnTo>
                  <a:lnTo>
                    <a:pt x="24911" y="4999"/>
                  </a:lnTo>
                  <a:lnTo>
                    <a:pt x="24347" y="4959"/>
                  </a:lnTo>
                  <a:lnTo>
                    <a:pt x="23500" y="4959"/>
                  </a:lnTo>
                  <a:lnTo>
                    <a:pt x="23258" y="4999"/>
                  </a:lnTo>
                  <a:lnTo>
                    <a:pt x="23017" y="5039"/>
                  </a:lnTo>
                  <a:lnTo>
                    <a:pt x="22734" y="5160"/>
                  </a:lnTo>
                  <a:lnTo>
                    <a:pt x="22573" y="5241"/>
                  </a:lnTo>
                  <a:lnTo>
                    <a:pt x="22372" y="5281"/>
                  </a:lnTo>
                  <a:lnTo>
                    <a:pt x="21969" y="5321"/>
                  </a:lnTo>
                  <a:lnTo>
                    <a:pt x="21767" y="5281"/>
                  </a:lnTo>
                  <a:lnTo>
                    <a:pt x="21565" y="5281"/>
                  </a:lnTo>
                  <a:lnTo>
                    <a:pt x="21404" y="5241"/>
                  </a:lnTo>
                  <a:lnTo>
                    <a:pt x="21243" y="5281"/>
                  </a:lnTo>
                  <a:lnTo>
                    <a:pt x="21001" y="5402"/>
                  </a:lnTo>
                  <a:lnTo>
                    <a:pt x="20759" y="5442"/>
                  </a:lnTo>
                  <a:lnTo>
                    <a:pt x="20477" y="5442"/>
                  </a:lnTo>
                  <a:lnTo>
                    <a:pt x="20235" y="5402"/>
                  </a:lnTo>
                  <a:lnTo>
                    <a:pt x="19993" y="5321"/>
                  </a:lnTo>
                  <a:lnTo>
                    <a:pt x="19550" y="5160"/>
                  </a:lnTo>
                  <a:lnTo>
                    <a:pt x="19308" y="5080"/>
                  </a:lnTo>
                  <a:lnTo>
                    <a:pt x="19107" y="4999"/>
                  </a:lnTo>
                  <a:lnTo>
                    <a:pt x="19066" y="4918"/>
                  </a:lnTo>
                  <a:lnTo>
                    <a:pt x="19026" y="4838"/>
                  </a:lnTo>
                  <a:lnTo>
                    <a:pt x="18865" y="4676"/>
                  </a:lnTo>
                  <a:lnTo>
                    <a:pt x="18663" y="4556"/>
                  </a:lnTo>
                  <a:lnTo>
                    <a:pt x="18421" y="4435"/>
                  </a:lnTo>
                  <a:lnTo>
                    <a:pt x="18300" y="4394"/>
                  </a:lnTo>
                  <a:lnTo>
                    <a:pt x="18180" y="4354"/>
                  </a:lnTo>
                  <a:lnTo>
                    <a:pt x="18059" y="4273"/>
                  </a:lnTo>
                  <a:lnTo>
                    <a:pt x="17938" y="4233"/>
                  </a:lnTo>
                  <a:lnTo>
                    <a:pt x="17736" y="4152"/>
                  </a:lnTo>
                  <a:lnTo>
                    <a:pt x="17535" y="4112"/>
                  </a:lnTo>
                  <a:lnTo>
                    <a:pt x="17333" y="4112"/>
                  </a:lnTo>
                  <a:lnTo>
                    <a:pt x="17132" y="4152"/>
                  </a:lnTo>
                  <a:lnTo>
                    <a:pt x="16930" y="4273"/>
                  </a:lnTo>
                  <a:lnTo>
                    <a:pt x="16769" y="4354"/>
                  </a:lnTo>
                  <a:lnTo>
                    <a:pt x="16406" y="4515"/>
                  </a:lnTo>
                  <a:lnTo>
                    <a:pt x="16083" y="4676"/>
                  </a:lnTo>
                  <a:lnTo>
                    <a:pt x="15922" y="4757"/>
                  </a:lnTo>
                  <a:lnTo>
                    <a:pt x="15398" y="4757"/>
                  </a:lnTo>
                  <a:lnTo>
                    <a:pt x="14794" y="4676"/>
                  </a:lnTo>
                  <a:lnTo>
                    <a:pt x="14471" y="4636"/>
                  </a:lnTo>
                  <a:lnTo>
                    <a:pt x="14149" y="4596"/>
                  </a:lnTo>
                  <a:lnTo>
                    <a:pt x="13665" y="4596"/>
                  </a:lnTo>
                  <a:lnTo>
                    <a:pt x="13423" y="4636"/>
                  </a:lnTo>
                  <a:lnTo>
                    <a:pt x="13181" y="4676"/>
                  </a:lnTo>
                  <a:lnTo>
                    <a:pt x="12899" y="4757"/>
                  </a:lnTo>
                  <a:lnTo>
                    <a:pt x="12617" y="4797"/>
                  </a:lnTo>
                  <a:lnTo>
                    <a:pt x="12375" y="4797"/>
                  </a:lnTo>
                  <a:lnTo>
                    <a:pt x="12174" y="4717"/>
                  </a:lnTo>
                  <a:lnTo>
                    <a:pt x="11972" y="4676"/>
                  </a:lnTo>
                  <a:lnTo>
                    <a:pt x="11770" y="4636"/>
                  </a:lnTo>
                  <a:lnTo>
                    <a:pt x="11367" y="4556"/>
                  </a:lnTo>
                  <a:lnTo>
                    <a:pt x="10884" y="4435"/>
                  </a:lnTo>
                  <a:lnTo>
                    <a:pt x="10601" y="4314"/>
                  </a:lnTo>
                  <a:lnTo>
                    <a:pt x="10400" y="4273"/>
                  </a:lnTo>
                  <a:lnTo>
                    <a:pt x="10279" y="4112"/>
                  </a:lnTo>
                  <a:lnTo>
                    <a:pt x="10198" y="3991"/>
                  </a:lnTo>
                  <a:lnTo>
                    <a:pt x="10037" y="3870"/>
                  </a:lnTo>
                  <a:lnTo>
                    <a:pt x="9916" y="3749"/>
                  </a:lnTo>
                  <a:lnTo>
                    <a:pt x="9715" y="3548"/>
                  </a:lnTo>
                  <a:lnTo>
                    <a:pt x="9513" y="3387"/>
                  </a:lnTo>
                  <a:lnTo>
                    <a:pt x="9271" y="3225"/>
                  </a:lnTo>
                  <a:lnTo>
                    <a:pt x="8989" y="3064"/>
                  </a:lnTo>
                  <a:lnTo>
                    <a:pt x="8384" y="2782"/>
                  </a:lnTo>
                  <a:lnTo>
                    <a:pt x="8223" y="2701"/>
                  </a:lnTo>
                  <a:lnTo>
                    <a:pt x="8022" y="2661"/>
                  </a:lnTo>
                  <a:lnTo>
                    <a:pt x="5482" y="2661"/>
                  </a:lnTo>
                  <a:lnTo>
                    <a:pt x="5321" y="2621"/>
                  </a:lnTo>
                  <a:lnTo>
                    <a:pt x="5281" y="2540"/>
                  </a:lnTo>
                  <a:lnTo>
                    <a:pt x="5160" y="2419"/>
                  </a:lnTo>
                  <a:lnTo>
                    <a:pt x="4999" y="2298"/>
                  </a:lnTo>
                  <a:lnTo>
                    <a:pt x="4797" y="2177"/>
                  </a:lnTo>
                  <a:lnTo>
                    <a:pt x="4555" y="2056"/>
                  </a:lnTo>
                  <a:lnTo>
                    <a:pt x="4313" y="2016"/>
                  </a:lnTo>
                  <a:lnTo>
                    <a:pt x="4071" y="1935"/>
                  </a:lnTo>
                  <a:lnTo>
                    <a:pt x="3991" y="1895"/>
                  </a:lnTo>
                  <a:lnTo>
                    <a:pt x="3950" y="1855"/>
                  </a:lnTo>
                  <a:lnTo>
                    <a:pt x="3950" y="1815"/>
                  </a:lnTo>
                  <a:lnTo>
                    <a:pt x="3910" y="1734"/>
                  </a:lnTo>
                  <a:lnTo>
                    <a:pt x="3830" y="1653"/>
                  </a:lnTo>
                  <a:lnTo>
                    <a:pt x="3749" y="1653"/>
                  </a:lnTo>
                  <a:lnTo>
                    <a:pt x="3507" y="1613"/>
                  </a:lnTo>
                  <a:lnTo>
                    <a:pt x="3265" y="1653"/>
                  </a:lnTo>
                  <a:lnTo>
                    <a:pt x="3064" y="1653"/>
                  </a:lnTo>
                  <a:lnTo>
                    <a:pt x="2943" y="1613"/>
                  </a:lnTo>
                  <a:lnTo>
                    <a:pt x="2741" y="1532"/>
                  </a:lnTo>
                  <a:lnTo>
                    <a:pt x="2580" y="1492"/>
                  </a:lnTo>
                  <a:lnTo>
                    <a:pt x="2378" y="1452"/>
                  </a:lnTo>
                  <a:lnTo>
                    <a:pt x="2217" y="1411"/>
                  </a:lnTo>
                  <a:lnTo>
                    <a:pt x="2056" y="1331"/>
                  </a:lnTo>
                  <a:lnTo>
                    <a:pt x="1895" y="1291"/>
                  </a:lnTo>
                  <a:lnTo>
                    <a:pt x="1653" y="1291"/>
                  </a:lnTo>
                  <a:lnTo>
                    <a:pt x="1089" y="1170"/>
                  </a:lnTo>
                  <a:lnTo>
                    <a:pt x="847" y="1170"/>
                  </a:lnTo>
                  <a:lnTo>
                    <a:pt x="806" y="1089"/>
                  </a:lnTo>
                  <a:lnTo>
                    <a:pt x="806" y="968"/>
                  </a:lnTo>
                  <a:lnTo>
                    <a:pt x="806" y="847"/>
                  </a:lnTo>
                  <a:lnTo>
                    <a:pt x="726" y="726"/>
                  </a:lnTo>
                  <a:lnTo>
                    <a:pt x="565" y="484"/>
                  </a:lnTo>
                  <a:lnTo>
                    <a:pt x="363" y="283"/>
                  </a:lnTo>
                  <a:lnTo>
                    <a:pt x="0" y="1"/>
                  </a:lnTo>
                  <a:close/>
                </a:path>
              </a:pathLst>
            </a:custGeom>
            <a:solidFill>
              <a:srgbClr val="F6F9FA"/>
            </a:solidFill>
            <a:ln>
              <a:noFill/>
            </a:ln>
            <a:effectLst>
              <a:outerShdw blurRad="85725" rotWithShape="0" algn="bl" dir="6540000" dist="76200">
                <a:schemeClr val="accent1">
                  <a:alpha val="6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3895150" y="3153750"/>
              <a:ext cx="212650" cy="101800"/>
            </a:xfrm>
            <a:custGeom>
              <a:rect b="b" l="l" r="r" t="t"/>
              <a:pathLst>
                <a:path extrusionOk="0" fill="none" h="4072" w="8506">
                  <a:moveTo>
                    <a:pt x="8505" y="0"/>
                  </a:moveTo>
                  <a:lnTo>
                    <a:pt x="564" y="0"/>
                  </a:lnTo>
                  <a:lnTo>
                    <a:pt x="564" y="0"/>
                  </a:lnTo>
                  <a:lnTo>
                    <a:pt x="484" y="121"/>
                  </a:lnTo>
                  <a:lnTo>
                    <a:pt x="363" y="202"/>
                  </a:lnTo>
                  <a:lnTo>
                    <a:pt x="363" y="202"/>
                  </a:lnTo>
                  <a:lnTo>
                    <a:pt x="444" y="242"/>
                  </a:lnTo>
                  <a:lnTo>
                    <a:pt x="524" y="323"/>
                  </a:lnTo>
                  <a:lnTo>
                    <a:pt x="524" y="323"/>
                  </a:lnTo>
                  <a:lnTo>
                    <a:pt x="484" y="363"/>
                  </a:lnTo>
                  <a:lnTo>
                    <a:pt x="444" y="444"/>
                  </a:lnTo>
                  <a:lnTo>
                    <a:pt x="444" y="565"/>
                  </a:lnTo>
                  <a:lnTo>
                    <a:pt x="444" y="565"/>
                  </a:lnTo>
                  <a:lnTo>
                    <a:pt x="484" y="887"/>
                  </a:lnTo>
                  <a:lnTo>
                    <a:pt x="484" y="887"/>
                  </a:lnTo>
                  <a:lnTo>
                    <a:pt x="484" y="968"/>
                  </a:lnTo>
                  <a:lnTo>
                    <a:pt x="484" y="968"/>
                  </a:lnTo>
                  <a:lnTo>
                    <a:pt x="444" y="1089"/>
                  </a:lnTo>
                  <a:lnTo>
                    <a:pt x="444" y="1089"/>
                  </a:lnTo>
                  <a:lnTo>
                    <a:pt x="444" y="1169"/>
                  </a:lnTo>
                  <a:lnTo>
                    <a:pt x="444" y="1210"/>
                  </a:lnTo>
                  <a:lnTo>
                    <a:pt x="444" y="1210"/>
                  </a:lnTo>
                  <a:lnTo>
                    <a:pt x="484" y="1330"/>
                  </a:lnTo>
                  <a:lnTo>
                    <a:pt x="444" y="1451"/>
                  </a:lnTo>
                  <a:lnTo>
                    <a:pt x="444" y="1451"/>
                  </a:lnTo>
                  <a:lnTo>
                    <a:pt x="282" y="1572"/>
                  </a:lnTo>
                  <a:lnTo>
                    <a:pt x="282" y="1572"/>
                  </a:lnTo>
                  <a:lnTo>
                    <a:pt x="323" y="1613"/>
                  </a:lnTo>
                  <a:lnTo>
                    <a:pt x="363" y="1613"/>
                  </a:lnTo>
                  <a:lnTo>
                    <a:pt x="363" y="1653"/>
                  </a:lnTo>
                  <a:lnTo>
                    <a:pt x="363" y="1653"/>
                  </a:lnTo>
                  <a:lnTo>
                    <a:pt x="323" y="1693"/>
                  </a:lnTo>
                  <a:lnTo>
                    <a:pt x="323" y="1693"/>
                  </a:lnTo>
                  <a:lnTo>
                    <a:pt x="0" y="1895"/>
                  </a:lnTo>
                  <a:lnTo>
                    <a:pt x="0" y="1895"/>
                  </a:lnTo>
                  <a:lnTo>
                    <a:pt x="81" y="1935"/>
                  </a:lnTo>
                  <a:lnTo>
                    <a:pt x="121" y="2016"/>
                  </a:lnTo>
                  <a:lnTo>
                    <a:pt x="121" y="2016"/>
                  </a:lnTo>
                  <a:lnTo>
                    <a:pt x="121" y="2096"/>
                  </a:lnTo>
                  <a:lnTo>
                    <a:pt x="81" y="2137"/>
                  </a:lnTo>
                  <a:lnTo>
                    <a:pt x="81" y="2137"/>
                  </a:lnTo>
                  <a:lnTo>
                    <a:pt x="81" y="2137"/>
                  </a:lnTo>
                  <a:lnTo>
                    <a:pt x="81" y="2137"/>
                  </a:lnTo>
                  <a:lnTo>
                    <a:pt x="121" y="2217"/>
                  </a:lnTo>
                  <a:lnTo>
                    <a:pt x="121" y="2338"/>
                  </a:lnTo>
                  <a:lnTo>
                    <a:pt x="161" y="2540"/>
                  </a:lnTo>
                  <a:lnTo>
                    <a:pt x="161" y="2540"/>
                  </a:lnTo>
                  <a:lnTo>
                    <a:pt x="524" y="2620"/>
                  </a:lnTo>
                  <a:lnTo>
                    <a:pt x="927" y="2661"/>
                  </a:lnTo>
                  <a:lnTo>
                    <a:pt x="927" y="2661"/>
                  </a:lnTo>
                  <a:lnTo>
                    <a:pt x="2781" y="3023"/>
                  </a:lnTo>
                  <a:lnTo>
                    <a:pt x="2781" y="3023"/>
                  </a:lnTo>
                  <a:lnTo>
                    <a:pt x="5200" y="3467"/>
                  </a:lnTo>
                  <a:lnTo>
                    <a:pt x="5200" y="3467"/>
                  </a:lnTo>
                  <a:lnTo>
                    <a:pt x="7578" y="3910"/>
                  </a:lnTo>
                  <a:lnTo>
                    <a:pt x="7578" y="3910"/>
                  </a:lnTo>
                  <a:lnTo>
                    <a:pt x="8505" y="4071"/>
                  </a:lnTo>
                  <a:lnTo>
                    <a:pt x="8505" y="0"/>
                  </a:lnTo>
                </a:path>
              </a:pathLst>
            </a:custGeom>
            <a:noFill/>
            <a:ln>
              <a:noFill/>
            </a:ln>
            <a:effectLst>
              <a:outerShdw blurRad="85725" rotWithShape="0" algn="bl" dir="6540000" dist="76200">
                <a:schemeClr val="accent1">
                  <a:alpha val="6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7"/>
          <p:cNvSpPr txBox="1"/>
          <p:nvPr>
            <p:ph type="ctrTitle"/>
          </p:nvPr>
        </p:nvSpPr>
        <p:spPr>
          <a:xfrm>
            <a:off x="840775" y="550242"/>
            <a:ext cx="3466800" cy="205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a:t>
            </a:r>
            <a:r>
              <a:rPr lang="en">
                <a:solidFill>
                  <a:schemeClr val="dk1"/>
                </a:solidFill>
              </a:rPr>
              <a:t>entiment Analysis</a:t>
            </a:r>
            <a:endParaRPr>
              <a:solidFill>
                <a:schemeClr val="dk1"/>
              </a:solidFill>
            </a:endParaRPr>
          </a:p>
        </p:txBody>
      </p:sp>
      <p:sp>
        <p:nvSpPr>
          <p:cNvPr id="218" name="Google Shape;218;p37"/>
          <p:cNvSpPr txBox="1"/>
          <p:nvPr>
            <p:ph idx="1" type="subTitle"/>
          </p:nvPr>
        </p:nvSpPr>
        <p:spPr>
          <a:xfrm>
            <a:off x="951175" y="2921375"/>
            <a:ext cx="3023700" cy="1557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200">
                <a:solidFill>
                  <a:srgbClr val="000000"/>
                </a:solidFill>
                <a:latin typeface="Calibri"/>
                <a:ea typeface="Calibri"/>
                <a:cs typeface="Calibri"/>
                <a:sym typeface="Calibri"/>
              </a:rPr>
              <a:t>12S17011 	     Astri Monica Sianturi      12S17013 	     Mega Sari Pasaribu.   12S17046 	     Pebri Sangmajadi Sinaga	12S17047              Christina Clara</a:t>
            </a:r>
            <a:endParaRPr b="1" sz="1200">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lang="en" sz="1200">
                <a:solidFill>
                  <a:srgbClr val="000000"/>
                </a:solidFill>
                <a:latin typeface="Calibri"/>
                <a:ea typeface="Calibri"/>
                <a:cs typeface="Calibri"/>
                <a:sym typeface="Calibri"/>
              </a:rPr>
              <a:t>12S17053              Rommel Parasian Gultom</a:t>
            </a:r>
            <a:endParaRPr b="1">
              <a:latin typeface="Calibri"/>
              <a:ea typeface="Calibri"/>
              <a:cs typeface="Calibri"/>
              <a:sym typeface="Calibri"/>
            </a:endParaRPr>
          </a:p>
        </p:txBody>
      </p:sp>
      <p:sp>
        <p:nvSpPr>
          <p:cNvPr id="219" name="Google Shape;219;p37"/>
          <p:cNvSpPr/>
          <p:nvPr/>
        </p:nvSpPr>
        <p:spPr>
          <a:xfrm rot="-381047">
            <a:off x="4673046" y="533158"/>
            <a:ext cx="1971700" cy="1935489"/>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rot="506001">
            <a:off x="6529258" y="1976027"/>
            <a:ext cx="1971922" cy="1886345"/>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rot="-290303">
            <a:off x="461663" y="709043"/>
            <a:ext cx="1441718" cy="507320"/>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7"/>
          <p:cNvGrpSpPr/>
          <p:nvPr/>
        </p:nvGrpSpPr>
        <p:grpSpPr>
          <a:xfrm>
            <a:off x="5070207" y="786348"/>
            <a:ext cx="1177383" cy="1205363"/>
            <a:chOff x="6424575" y="1258250"/>
            <a:chExt cx="957300" cy="980050"/>
          </a:xfrm>
        </p:grpSpPr>
        <p:sp>
          <p:nvSpPr>
            <p:cNvPr id="223" name="Google Shape;223;p37"/>
            <p:cNvSpPr/>
            <p:nvPr/>
          </p:nvSpPr>
          <p:spPr>
            <a:xfrm>
              <a:off x="6424575" y="1414175"/>
              <a:ext cx="957300" cy="824125"/>
            </a:xfrm>
            <a:custGeom>
              <a:rect b="b" l="l" r="r" t="t"/>
              <a:pathLst>
                <a:path extrusionOk="0" h="32965" w="38292">
                  <a:moveTo>
                    <a:pt x="1" y="1"/>
                  </a:moveTo>
                  <a:lnTo>
                    <a:pt x="5783" y="32965"/>
                  </a:lnTo>
                  <a:lnTo>
                    <a:pt x="6739" y="32919"/>
                  </a:lnTo>
                  <a:lnTo>
                    <a:pt x="9289" y="32828"/>
                  </a:lnTo>
                  <a:lnTo>
                    <a:pt x="13159" y="32555"/>
                  </a:lnTo>
                  <a:lnTo>
                    <a:pt x="15436" y="32373"/>
                  </a:lnTo>
                  <a:lnTo>
                    <a:pt x="17894" y="32145"/>
                  </a:lnTo>
                  <a:lnTo>
                    <a:pt x="20490" y="31826"/>
                  </a:lnTo>
                  <a:lnTo>
                    <a:pt x="23176" y="31417"/>
                  </a:lnTo>
                  <a:lnTo>
                    <a:pt x="25862" y="31007"/>
                  </a:lnTo>
                  <a:lnTo>
                    <a:pt x="28594" y="30460"/>
                  </a:lnTo>
                  <a:lnTo>
                    <a:pt x="29914" y="30142"/>
                  </a:lnTo>
                  <a:lnTo>
                    <a:pt x="31189" y="29823"/>
                  </a:lnTo>
                  <a:lnTo>
                    <a:pt x="32510" y="29504"/>
                  </a:lnTo>
                  <a:lnTo>
                    <a:pt x="33739" y="29140"/>
                  </a:lnTo>
                  <a:lnTo>
                    <a:pt x="34968" y="28730"/>
                  </a:lnTo>
                  <a:lnTo>
                    <a:pt x="36107" y="28320"/>
                  </a:lnTo>
                  <a:lnTo>
                    <a:pt x="37245" y="27865"/>
                  </a:lnTo>
                  <a:lnTo>
                    <a:pt x="38292" y="27364"/>
                  </a:lnTo>
                  <a:lnTo>
                    <a:pt x="1"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p:nvPr/>
          </p:nvSpPr>
          <p:spPr>
            <a:xfrm>
              <a:off x="6424575" y="1258250"/>
              <a:ext cx="957300" cy="934525"/>
            </a:xfrm>
            <a:custGeom>
              <a:rect b="b" l="l" r="r" t="t"/>
              <a:pathLst>
                <a:path extrusionOk="0" h="37381" w="38292">
                  <a:moveTo>
                    <a:pt x="31963" y="0"/>
                  </a:moveTo>
                  <a:lnTo>
                    <a:pt x="1" y="6238"/>
                  </a:lnTo>
                  <a:lnTo>
                    <a:pt x="820" y="10153"/>
                  </a:lnTo>
                  <a:lnTo>
                    <a:pt x="1776" y="14297"/>
                  </a:lnTo>
                  <a:lnTo>
                    <a:pt x="2960" y="19259"/>
                  </a:lnTo>
                  <a:lnTo>
                    <a:pt x="4235" y="24495"/>
                  </a:lnTo>
                  <a:lnTo>
                    <a:pt x="4918" y="27091"/>
                  </a:lnTo>
                  <a:lnTo>
                    <a:pt x="5556" y="29549"/>
                  </a:lnTo>
                  <a:lnTo>
                    <a:pt x="6238" y="31826"/>
                  </a:lnTo>
                  <a:lnTo>
                    <a:pt x="6876" y="33875"/>
                  </a:lnTo>
                  <a:lnTo>
                    <a:pt x="7468" y="35605"/>
                  </a:lnTo>
                  <a:lnTo>
                    <a:pt x="8014" y="36971"/>
                  </a:lnTo>
                  <a:lnTo>
                    <a:pt x="8652" y="37062"/>
                  </a:lnTo>
                  <a:lnTo>
                    <a:pt x="10518" y="37198"/>
                  </a:lnTo>
                  <a:lnTo>
                    <a:pt x="11884" y="37289"/>
                  </a:lnTo>
                  <a:lnTo>
                    <a:pt x="13478" y="37335"/>
                  </a:lnTo>
                  <a:lnTo>
                    <a:pt x="15254" y="37380"/>
                  </a:lnTo>
                  <a:lnTo>
                    <a:pt x="17302" y="37335"/>
                  </a:lnTo>
                  <a:lnTo>
                    <a:pt x="19488" y="37244"/>
                  </a:lnTo>
                  <a:lnTo>
                    <a:pt x="21855" y="37062"/>
                  </a:lnTo>
                  <a:lnTo>
                    <a:pt x="24314" y="36788"/>
                  </a:lnTo>
                  <a:lnTo>
                    <a:pt x="26955" y="36424"/>
                  </a:lnTo>
                  <a:lnTo>
                    <a:pt x="28321" y="36197"/>
                  </a:lnTo>
                  <a:lnTo>
                    <a:pt x="29687" y="35923"/>
                  </a:lnTo>
                  <a:lnTo>
                    <a:pt x="31098" y="35650"/>
                  </a:lnTo>
                  <a:lnTo>
                    <a:pt x="32510" y="35331"/>
                  </a:lnTo>
                  <a:lnTo>
                    <a:pt x="33921" y="34967"/>
                  </a:lnTo>
                  <a:lnTo>
                    <a:pt x="35378" y="34557"/>
                  </a:lnTo>
                  <a:lnTo>
                    <a:pt x="36835" y="34102"/>
                  </a:lnTo>
                  <a:lnTo>
                    <a:pt x="38292" y="33601"/>
                  </a:lnTo>
                  <a:lnTo>
                    <a:pt x="31963"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7"/>
            <p:cNvSpPr/>
            <p:nvPr/>
          </p:nvSpPr>
          <p:spPr>
            <a:xfrm>
              <a:off x="6424575" y="1258250"/>
              <a:ext cx="820725" cy="277750"/>
            </a:xfrm>
            <a:custGeom>
              <a:rect b="b" l="l" r="r" t="t"/>
              <a:pathLst>
                <a:path extrusionOk="0" h="11110" w="32829">
                  <a:moveTo>
                    <a:pt x="31963" y="0"/>
                  </a:moveTo>
                  <a:lnTo>
                    <a:pt x="1" y="6238"/>
                  </a:lnTo>
                  <a:lnTo>
                    <a:pt x="1048" y="11109"/>
                  </a:lnTo>
                  <a:lnTo>
                    <a:pt x="32828" y="4507"/>
                  </a:lnTo>
                  <a:lnTo>
                    <a:pt x="31963" y="0"/>
                  </a:lnTo>
                  <a:close/>
                </a:path>
              </a:pathLst>
            </a:custGeom>
            <a:solidFill>
              <a:srgbClr val="F27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7"/>
            <p:cNvSpPr/>
            <p:nvPr/>
          </p:nvSpPr>
          <p:spPr>
            <a:xfrm>
              <a:off x="6664750" y="1563300"/>
              <a:ext cx="183300" cy="211725"/>
            </a:xfrm>
            <a:custGeom>
              <a:rect b="b" l="l" r="r" t="t"/>
              <a:pathLst>
                <a:path extrusionOk="0" h="8469" w="7332">
                  <a:moveTo>
                    <a:pt x="4599" y="0"/>
                  </a:moveTo>
                  <a:lnTo>
                    <a:pt x="4235" y="91"/>
                  </a:lnTo>
                  <a:lnTo>
                    <a:pt x="4098" y="137"/>
                  </a:lnTo>
                  <a:lnTo>
                    <a:pt x="4053" y="273"/>
                  </a:lnTo>
                  <a:lnTo>
                    <a:pt x="4007" y="364"/>
                  </a:lnTo>
                  <a:lnTo>
                    <a:pt x="4053" y="501"/>
                  </a:lnTo>
                  <a:lnTo>
                    <a:pt x="4326" y="865"/>
                  </a:lnTo>
                  <a:lnTo>
                    <a:pt x="4599" y="1184"/>
                  </a:lnTo>
                  <a:lnTo>
                    <a:pt x="5146" y="1821"/>
                  </a:lnTo>
                  <a:lnTo>
                    <a:pt x="5373" y="2140"/>
                  </a:lnTo>
                  <a:lnTo>
                    <a:pt x="5601" y="2504"/>
                  </a:lnTo>
                  <a:lnTo>
                    <a:pt x="5738" y="2914"/>
                  </a:lnTo>
                  <a:lnTo>
                    <a:pt x="5829" y="3369"/>
                  </a:lnTo>
                  <a:lnTo>
                    <a:pt x="5874" y="3779"/>
                  </a:lnTo>
                  <a:lnTo>
                    <a:pt x="5829" y="4189"/>
                  </a:lnTo>
                  <a:lnTo>
                    <a:pt x="5783" y="4599"/>
                  </a:lnTo>
                  <a:lnTo>
                    <a:pt x="5692" y="5008"/>
                  </a:lnTo>
                  <a:lnTo>
                    <a:pt x="5555" y="5418"/>
                  </a:lnTo>
                  <a:lnTo>
                    <a:pt x="5373" y="5782"/>
                  </a:lnTo>
                  <a:lnTo>
                    <a:pt x="5146" y="6147"/>
                  </a:lnTo>
                  <a:lnTo>
                    <a:pt x="4873" y="6465"/>
                  </a:lnTo>
                  <a:lnTo>
                    <a:pt x="4554" y="6739"/>
                  </a:lnTo>
                  <a:lnTo>
                    <a:pt x="4190" y="6921"/>
                  </a:lnTo>
                  <a:lnTo>
                    <a:pt x="3871" y="6966"/>
                  </a:lnTo>
                  <a:lnTo>
                    <a:pt x="3507" y="6921"/>
                  </a:lnTo>
                  <a:lnTo>
                    <a:pt x="3188" y="6830"/>
                  </a:lnTo>
                  <a:lnTo>
                    <a:pt x="2869" y="6648"/>
                  </a:lnTo>
                  <a:lnTo>
                    <a:pt x="2550" y="6465"/>
                  </a:lnTo>
                  <a:lnTo>
                    <a:pt x="2232" y="6192"/>
                  </a:lnTo>
                  <a:lnTo>
                    <a:pt x="2004" y="5919"/>
                  </a:lnTo>
                  <a:lnTo>
                    <a:pt x="1822" y="5646"/>
                  </a:lnTo>
                  <a:lnTo>
                    <a:pt x="1640" y="5327"/>
                  </a:lnTo>
                  <a:lnTo>
                    <a:pt x="1549" y="5008"/>
                  </a:lnTo>
                  <a:lnTo>
                    <a:pt x="1503" y="4690"/>
                  </a:lnTo>
                  <a:lnTo>
                    <a:pt x="1458" y="4325"/>
                  </a:lnTo>
                  <a:lnTo>
                    <a:pt x="1458" y="4007"/>
                  </a:lnTo>
                  <a:lnTo>
                    <a:pt x="1549" y="3643"/>
                  </a:lnTo>
                  <a:lnTo>
                    <a:pt x="1640" y="3324"/>
                  </a:lnTo>
                  <a:lnTo>
                    <a:pt x="1776" y="3005"/>
                  </a:lnTo>
                  <a:lnTo>
                    <a:pt x="1913" y="2732"/>
                  </a:lnTo>
                  <a:lnTo>
                    <a:pt x="2141" y="2459"/>
                  </a:lnTo>
                  <a:lnTo>
                    <a:pt x="2368" y="2186"/>
                  </a:lnTo>
                  <a:lnTo>
                    <a:pt x="2642" y="2003"/>
                  </a:lnTo>
                  <a:lnTo>
                    <a:pt x="2915" y="1821"/>
                  </a:lnTo>
                  <a:lnTo>
                    <a:pt x="3279" y="1685"/>
                  </a:lnTo>
                  <a:lnTo>
                    <a:pt x="3324" y="1639"/>
                  </a:lnTo>
                  <a:lnTo>
                    <a:pt x="3416" y="1594"/>
                  </a:lnTo>
                  <a:lnTo>
                    <a:pt x="3416" y="1412"/>
                  </a:lnTo>
                  <a:lnTo>
                    <a:pt x="3370" y="1320"/>
                  </a:lnTo>
                  <a:lnTo>
                    <a:pt x="3279" y="1275"/>
                  </a:lnTo>
                  <a:lnTo>
                    <a:pt x="3188" y="1229"/>
                  </a:lnTo>
                  <a:lnTo>
                    <a:pt x="2824" y="1184"/>
                  </a:lnTo>
                  <a:lnTo>
                    <a:pt x="2459" y="1184"/>
                  </a:lnTo>
                  <a:lnTo>
                    <a:pt x="2095" y="1229"/>
                  </a:lnTo>
                  <a:lnTo>
                    <a:pt x="1731" y="1366"/>
                  </a:lnTo>
                  <a:lnTo>
                    <a:pt x="1367" y="1594"/>
                  </a:lnTo>
                  <a:lnTo>
                    <a:pt x="1002" y="1867"/>
                  </a:lnTo>
                  <a:lnTo>
                    <a:pt x="729" y="2186"/>
                  </a:lnTo>
                  <a:lnTo>
                    <a:pt x="502" y="2504"/>
                  </a:lnTo>
                  <a:lnTo>
                    <a:pt x="274" y="2914"/>
                  </a:lnTo>
                  <a:lnTo>
                    <a:pt x="137" y="3369"/>
                  </a:lnTo>
                  <a:lnTo>
                    <a:pt x="46" y="3825"/>
                  </a:lnTo>
                  <a:lnTo>
                    <a:pt x="1" y="4280"/>
                  </a:lnTo>
                  <a:lnTo>
                    <a:pt x="46" y="4781"/>
                  </a:lnTo>
                  <a:lnTo>
                    <a:pt x="137" y="5236"/>
                  </a:lnTo>
                  <a:lnTo>
                    <a:pt x="274" y="5691"/>
                  </a:lnTo>
                  <a:lnTo>
                    <a:pt x="411" y="6101"/>
                  </a:lnTo>
                  <a:lnTo>
                    <a:pt x="593" y="6420"/>
                  </a:lnTo>
                  <a:lnTo>
                    <a:pt x="820" y="6739"/>
                  </a:lnTo>
                  <a:lnTo>
                    <a:pt x="1002" y="7012"/>
                  </a:lnTo>
                  <a:lnTo>
                    <a:pt x="1276" y="7285"/>
                  </a:lnTo>
                  <a:lnTo>
                    <a:pt x="1549" y="7558"/>
                  </a:lnTo>
                  <a:lnTo>
                    <a:pt x="1822" y="7786"/>
                  </a:lnTo>
                  <a:lnTo>
                    <a:pt x="2095" y="7968"/>
                  </a:lnTo>
                  <a:lnTo>
                    <a:pt x="2414" y="8150"/>
                  </a:lnTo>
                  <a:lnTo>
                    <a:pt x="2733" y="8287"/>
                  </a:lnTo>
                  <a:lnTo>
                    <a:pt x="3097" y="8378"/>
                  </a:lnTo>
                  <a:lnTo>
                    <a:pt x="3416" y="8469"/>
                  </a:lnTo>
                  <a:lnTo>
                    <a:pt x="4098" y="8469"/>
                  </a:lnTo>
                  <a:lnTo>
                    <a:pt x="4463" y="8378"/>
                  </a:lnTo>
                  <a:lnTo>
                    <a:pt x="4827" y="8287"/>
                  </a:lnTo>
                  <a:lnTo>
                    <a:pt x="5191" y="8104"/>
                  </a:lnTo>
                  <a:lnTo>
                    <a:pt x="5464" y="7968"/>
                  </a:lnTo>
                  <a:lnTo>
                    <a:pt x="5692" y="7740"/>
                  </a:lnTo>
                  <a:lnTo>
                    <a:pt x="5920" y="7558"/>
                  </a:lnTo>
                  <a:lnTo>
                    <a:pt x="6147" y="7285"/>
                  </a:lnTo>
                  <a:lnTo>
                    <a:pt x="6512" y="6784"/>
                  </a:lnTo>
                  <a:lnTo>
                    <a:pt x="6830" y="6192"/>
                  </a:lnTo>
                  <a:lnTo>
                    <a:pt x="7058" y="5555"/>
                  </a:lnTo>
                  <a:lnTo>
                    <a:pt x="7195" y="4917"/>
                  </a:lnTo>
                  <a:lnTo>
                    <a:pt x="7286" y="4280"/>
                  </a:lnTo>
                  <a:lnTo>
                    <a:pt x="7331" y="3688"/>
                  </a:lnTo>
                  <a:lnTo>
                    <a:pt x="7240" y="3051"/>
                  </a:lnTo>
                  <a:lnTo>
                    <a:pt x="7104" y="2413"/>
                  </a:lnTo>
                  <a:lnTo>
                    <a:pt x="6830" y="1730"/>
                  </a:lnTo>
                  <a:lnTo>
                    <a:pt x="6694" y="1412"/>
                  </a:lnTo>
                  <a:lnTo>
                    <a:pt x="6466" y="1093"/>
                  </a:lnTo>
                  <a:lnTo>
                    <a:pt x="6284" y="820"/>
                  </a:lnTo>
                  <a:lnTo>
                    <a:pt x="6056" y="592"/>
                  </a:lnTo>
                  <a:lnTo>
                    <a:pt x="5783" y="364"/>
                  </a:lnTo>
                  <a:lnTo>
                    <a:pt x="5510" y="182"/>
                  </a:lnTo>
                  <a:lnTo>
                    <a:pt x="5237" y="91"/>
                  </a:lnTo>
                  <a:lnTo>
                    <a:pt x="4918" y="0"/>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p:nvPr/>
          </p:nvSpPr>
          <p:spPr>
            <a:xfrm>
              <a:off x="6733050" y="1662325"/>
              <a:ext cx="34175" cy="35300"/>
            </a:xfrm>
            <a:custGeom>
              <a:rect b="b" l="l" r="r" t="t"/>
              <a:pathLst>
                <a:path extrusionOk="0" h="1412" w="1367">
                  <a:moveTo>
                    <a:pt x="501" y="0"/>
                  </a:moveTo>
                  <a:lnTo>
                    <a:pt x="410" y="46"/>
                  </a:lnTo>
                  <a:lnTo>
                    <a:pt x="274" y="137"/>
                  </a:lnTo>
                  <a:lnTo>
                    <a:pt x="92" y="319"/>
                  </a:lnTo>
                  <a:lnTo>
                    <a:pt x="46" y="456"/>
                  </a:lnTo>
                  <a:lnTo>
                    <a:pt x="1" y="638"/>
                  </a:lnTo>
                  <a:lnTo>
                    <a:pt x="46" y="956"/>
                  </a:lnTo>
                  <a:lnTo>
                    <a:pt x="92" y="1138"/>
                  </a:lnTo>
                  <a:lnTo>
                    <a:pt x="274" y="1275"/>
                  </a:lnTo>
                  <a:lnTo>
                    <a:pt x="456" y="1366"/>
                  </a:lnTo>
                  <a:lnTo>
                    <a:pt x="638" y="1412"/>
                  </a:lnTo>
                  <a:lnTo>
                    <a:pt x="866" y="1412"/>
                  </a:lnTo>
                  <a:lnTo>
                    <a:pt x="1002" y="1321"/>
                  </a:lnTo>
                  <a:lnTo>
                    <a:pt x="1139" y="1184"/>
                  </a:lnTo>
                  <a:lnTo>
                    <a:pt x="1275" y="1002"/>
                  </a:lnTo>
                  <a:lnTo>
                    <a:pt x="1321" y="865"/>
                  </a:lnTo>
                  <a:lnTo>
                    <a:pt x="1366" y="683"/>
                  </a:lnTo>
                  <a:lnTo>
                    <a:pt x="1366" y="592"/>
                  </a:lnTo>
                  <a:lnTo>
                    <a:pt x="1366" y="456"/>
                  </a:lnTo>
                  <a:lnTo>
                    <a:pt x="1230" y="273"/>
                  </a:lnTo>
                  <a:lnTo>
                    <a:pt x="1093" y="91"/>
                  </a:lnTo>
                  <a:lnTo>
                    <a:pt x="911" y="0"/>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p:nvPr/>
          </p:nvSpPr>
          <p:spPr>
            <a:xfrm>
              <a:off x="6909475" y="1513200"/>
              <a:ext cx="182150" cy="191250"/>
            </a:xfrm>
            <a:custGeom>
              <a:rect b="b" l="l" r="r" t="t"/>
              <a:pathLst>
                <a:path extrusionOk="0" h="7650" w="7286">
                  <a:moveTo>
                    <a:pt x="5419" y="1"/>
                  </a:moveTo>
                  <a:lnTo>
                    <a:pt x="5282" y="46"/>
                  </a:lnTo>
                  <a:lnTo>
                    <a:pt x="5237" y="137"/>
                  </a:lnTo>
                  <a:lnTo>
                    <a:pt x="5282" y="274"/>
                  </a:lnTo>
                  <a:lnTo>
                    <a:pt x="5601" y="957"/>
                  </a:lnTo>
                  <a:lnTo>
                    <a:pt x="5874" y="1731"/>
                  </a:lnTo>
                  <a:lnTo>
                    <a:pt x="6102" y="2596"/>
                  </a:lnTo>
                  <a:lnTo>
                    <a:pt x="6193" y="3051"/>
                  </a:lnTo>
                  <a:lnTo>
                    <a:pt x="6239" y="3461"/>
                  </a:lnTo>
                  <a:lnTo>
                    <a:pt x="6239" y="3916"/>
                  </a:lnTo>
                  <a:lnTo>
                    <a:pt x="6239" y="4326"/>
                  </a:lnTo>
                  <a:lnTo>
                    <a:pt x="6147" y="4690"/>
                  </a:lnTo>
                  <a:lnTo>
                    <a:pt x="6011" y="5055"/>
                  </a:lnTo>
                  <a:lnTo>
                    <a:pt x="5783" y="5419"/>
                  </a:lnTo>
                  <a:lnTo>
                    <a:pt x="5556" y="5692"/>
                  </a:lnTo>
                  <a:lnTo>
                    <a:pt x="5191" y="5920"/>
                  </a:lnTo>
                  <a:lnTo>
                    <a:pt x="4782" y="6102"/>
                  </a:lnTo>
                  <a:lnTo>
                    <a:pt x="4554" y="6193"/>
                  </a:lnTo>
                  <a:lnTo>
                    <a:pt x="3871" y="6193"/>
                  </a:lnTo>
                  <a:lnTo>
                    <a:pt x="3461" y="6056"/>
                  </a:lnTo>
                  <a:lnTo>
                    <a:pt x="3006" y="5874"/>
                  </a:lnTo>
                  <a:lnTo>
                    <a:pt x="2642" y="5601"/>
                  </a:lnTo>
                  <a:lnTo>
                    <a:pt x="2277" y="5328"/>
                  </a:lnTo>
                  <a:lnTo>
                    <a:pt x="1959" y="4964"/>
                  </a:lnTo>
                  <a:lnTo>
                    <a:pt x="1731" y="4599"/>
                  </a:lnTo>
                  <a:lnTo>
                    <a:pt x="1594" y="4235"/>
                  </a:lnTo>
                  <a:lnTo>
                    <a:pt x="1503" y="3825"/>
                  </a:lnTo>
                  <a:lnTo>
                    <a:pt x="1458" y="3370"/>
                  </a:lnTo>
                  <a:lnTo>
                    <a:pt x="1503" y="2960"/>
                  </a:lnTo>
                  <a:lnTo>
                    <a:pt x="1640" y="2596"/>
                  </a:lnTo>
                  <a:lnTo>
                    <a:pt x="1868" y="2141"/>
                  </a:lnTo>
                  <a:lnTo>
                    <a:pt x="2141" y="1731"/>
                  </a:lnTo>
                  <a:lnTo>
                    <a:pt x="2323" y="1594"/>
                  </a:lnTo>
                  <a:lnTo>
                    <a:pt x="2459" y="1458"/>
                  </a:lnTo>
                  <a:lnTo>
                    <a:pt x="2551" y="1412"/>
                  </a:lnTo>
                  <a:lnTo>
                    <a:pt x="2551" y="1367"/>
                  </a:lnTo>
                  <a:lnTo>
                    <a:pt x="2596" y="1276"/>
                  </a:lnTo>
                  <a:lnTo>
                    <a:pt x="2551" y="1185"/>
                  </a:lnTo>
                  <a:lnTo>
                    <a:pt x="2459" y="1094"/>
                  </a:lnTo>
                  <a:lnTo>
                    <a:pt x="2368" y="1048"/>
                  </a:lnTo>
                  <a:lnTo>
                    <a:pt x="2277" y="1048"/>
                  </a:lnTo>
                  <a:lnTo>
                    <a:pt x="1731" y="1094"/>
                  </a:lnTo>
                  <a:lnTo>
                    <a:pt x="1458" y="1139"/>
                  </a:lnTo>
                  <a:lnTo>
                    <a:pt x="1185" y="1230"/>
                  </a:lnTo>
                  <a:lnTo>
                    <a:pt x="957" y="1412"/>
                  </a:lnTo>
                  <a:lnTo>
                    <a:pt x="729" y="1594"/>
                  </a:lnTo>
                  <a:lnTo>
                    <a:pt x="547" y="1868"/>
                  </a:lnTo>
                  <a:lnTo>
                    <a:pt x="365" y="2095"/>
                  </a:lnTo>
                  <a:lnTo>
                    <a:pt x="228" y="2414"/>
                  </a:lnTo>
                  <a:lnTo>
                    <a:pt x="137" y="2687"/>
                  </a:lnTo>
                  <a:lnTo>
                    <a:pt x="46" y="3006"/>
                  </a:lnTo>
                  <a:lnTo>
                    <a:pt x="1" y="3324"/>
                  </a:lnTo>
                  <a:lnTo>
                    <a:pt x="1" y="3689"/>
                  </a:lnTo>
                  <a:lnTo>
                    <a:pt x="46" y="4007"/>
                  </a:lnTo>
                  <a:lnTo>
                    <a:pt x="137" y="4645"/>
                  </a:lnTo>
                  <a:lnTo>
                    <a:pt x="274" y="4964"/>
                  </a:lnTo>
                  <a:lnTo>
                    <a:pt x="411" y="5328"/>
                  </a:lnTo>
                  <a:lnTo>
                    <a:pt x="547" y="5647"/>
                  </a:lnTo>
                  <a:lnTo>
                    <a:pt x="775" y="5920"/>
                  </a:lnTo>
                  <a:lnTo>
                    <a:pt x="1002" y="6193"/>
                  </a:lnTo>
                  <a:lnTo>
                    <a:pt x="1230" y="6466"/>
                  </a:lnTo>
                  <a:lnTo>
                    <a:pt x="1503" y="6694"/>
                  </a:lnTo>
                  <a:lnTo>
                    <a:pt x="1822" y="6921"/>
                  </a:lnTo>
                  <a:lnTo>
                    <a:pt x="2141" y="7103"/>
                  </a:lnTo>
                  <a:lnTo>
                    <a:pt x="2459" y="7286"/>
                  </a:lnTo>
                  <a:lnTo>
                    <a:pt x="2778" y="7422"/>
                  </a:lnTo>
                  <a:lnTo>
                    <a:pt x="3142" y="7513"/>
                  </a:lnTo>
                  <a:lnTo>
                    <a:pt x="3461" y="7604"/>
                  </a:lnTo>
                  <a:lnTo>
                    <a:pt x="3825" y="7650"/>
                  </a:lnTo>
                  <a:lnTo>
                    <a:pt x="4190" y="7650"/>
                  </a:lnTo>
                  <a:lnTo>
                    <a:pt x="4554" y="7604"/>
                  </a:lnTo>
                  <a:lnTo>
                    <a:pt x="4873" y="7513"/>
                  </a:lnTo>
                  <a:lnTo>
                    <a:pt x="5146" y="7422"/>
                  </a:lnTo>
                  <a:lnTo>
                    <a:pt x="5419" y="7331"/>
                  </a:lnTo>
                  <a:lnTo>
                    <a:pt x="5647" y="7195"/>
                  </a:lnTo>
                  <a:lnTo>
                    <a:pt x="5874" y="7012"/>
                  </a:lnTo>
                  <a:lnTo>
                    <a:pt x="6102" y="6830"/>
                  </a:lnTo>
                  <a:lnTo>
                    <a:pt x="6466" y="6421"/>
                  </a:lnTo>
                  <a:lnTo>
                    <a:pt x="6785" y="5920"/>
                  </a:lnTo>
                  <a:lnTo>
                    <a:pt x="7013" y="5373"/>
                  </a:lnTo>
                  <a:lnTo>
                    <a:pt x="7149" y="4781"/>
                  </a:lnTo>
                  <a:lnTo>
                    <a:pt x="7240" y="4190"/>
                  </a:lnTo>
                  <a:lnTo>
                    <a:pt x="7286" y="3598"/>
                  </a:lnTo>
                  <a:lnTo>
                    <a:pt x="7240" y="2960"/>
                  </a:lnTo>
                  <a:lnTo>
                    <a:pt x="7104" y="2368"/>
                  </a:lnTo>
                  <a:lnTo>
                    <a:pt x="6921" y="1776"/>
                  </a:lnTo>
                  <a:lnTo>
                    <a:pt x="6694" y="1230"/>
                  </a:lnTo>
                  <a:lnTo>
                    <a:pt x="6375" y="775"/>
                  </a:lnTo>
                  <a:lnTo>
                    <a:pt x="5965" y="365"/>
                  </a:lnTo>
                  <a:lnTo>
                    <a:pt x="5556"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6977775" y="1588325"/>
              <a:ext cx="35325" cy="38725"/>
            </a:xfrm>
            <a:custGeom>
              <a:rect b="b" l="l" r="r" t="t"/>
              <a:pathLst>
                <a:path extrusionOk="0" h="1549" w="1413">
                  <a:moveTo>
                    <a:pt x="501" y="1"/>
                  </a:moveTo>
                  <a:lnTo>
                    <a:pt x="319" y="92"/>
                  </a:lnTo>
                  <a:lnTo>
                    <a:pt x="137" y="274"/>
                  </a:lnTo>
                  <a:lnTo>
                    <a:pt x="46" y="365"/>
                  </a:lnTo>
                  <a:lnTo>
                    <a:pt x="1" y="502"/>
                  </a:lnTo>
                  <a:lnTo>
                    <a:pt x="1" y="638"/>
                  </a:lnTo>
                  <a:lnTo>
                    <a:pt x="1" y="911"/>
                  </a:lnTo>
                  <a:lnTo>
                    <a:pt x="1" y="1048"/>
                  </a:lnTo>
                  <a:lnTo>
                    <a:pt x="92" y="1185"/>
                  </a:lnTo>
                  <a:lnTo>
                    <a:pt x="183" y="1321"/>
                  </a:lnTo>
                  <a:lnTo>
                    <a:pt x="319" y="1458"/>
                  </a:lnTo>
                  <a:lnTo>
                    <a:pt x="501" y="1503"/>
                  </a:lnTo>
                  <a:lnTo>
                    <a:pt x="684" y="1549"/>
                  </a:lnTo>
                  <a:lnTo>
                    <a:pt x="866" y="1549"/>
                  </a:lnTo>
                  <a:lnTo>
                    <a:pt x="1002" y="1503"/>
                  </a:lnTo>
                  <a:lnTo>
                    <a:pt x="1093" y="1412"/>
                  </a:lnTo>
                  <a:lnTo>
                    <a:pt x="1230" y="1321"/>
                  </a:lnTo>
                  <a:lnTo>
                    <a:pt x="1321" y="1185"/>
                  </a:lnTo>
                  <a:lnTo>
                    <a:pt x="1412" y="1002"/>
                  </a:lnTo>
                  <a:lnTo>
                    <a:pt x="1412" y="820"/>
                  </a:lnTo>
                  <a:lnTo>
                    <a:pt x="1412" y="638"/>
                  </a:lnTo>
                  <a:lnTo>
                    <a:pt x="1367" y="502"/>
                  </a:lnTo>
                  <a:lnTo>
                    <a:pt x="1321" y="365"/>
                  </a:lnTo>
                  <a:lnTo>
                    <a:pt x="1184" y="183"/>
                  </a:lnTo>
                  <a:lnTo>
                    <a:pt x="1093" y="92"/>
                  </a:lnTo>
                  <a:lnTo>
                    <a:pt x="957" y="46"/>
                  </a:lnTo>
                  <a:lnTo>
                    <a:pt x="820"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6703450" y="1760200"/>
              <a:ext cx="458750" cy="349475"/>
            </a:xfrm>
            <a:custGeom>
              <a:rect b="b" l="l" r="r" t="t"/>
              <a:pathLst>
                <a:path extrusionOk="0" h="13979" w="18350">
                  <a:moveTo>
                    <a:pt x="16756" y="2186"/>
                  </a:moveTo>
                  <a:lnTo>
                    <a:pt x="16756" y="3370"/>
                  </a:lnTo>
                  <a:lnTo>
                    <a:pt x="16711" y="4918"/>
                  </a:lnTo>
                  <a:lnTo>
                    <a:pt x="16619" y="5738"/>
                  </a:lnTo>
                  <a:lnTo>
                    <a:pt x="16528" y="6512"/>
                  </a:lnTo>
                  <a:lnTo>
                    <a:pt x="16346" y="7240"/>
                  </a:lnTo>
                  <a:lnTo>
                    <a:pt x="16164" y="7969"/>
                  </a:lnTo>
                  <a:lnTo>
                    <a:pt x="15891" y="8697"/>
                  </a:lnTo>
                  <a:lnTo>
                    <a:pt x="15618" y="9335"/>
                  </a:lnTo>
                  <a:lnTo>
                    <a:pt x="15208" y="9972"/>
                  </a:lnTo>
                  <a:lnTo>
                    <a:pt x="14753" y="10564"/>
                  </a:lnTo>
                  <a:lnTo>
                    <a:pt x="14480" y="10837"/>
                  </a:lnTo>
                  <a:lnTo>
                    <a:pt x="14206" y="11065"/>
                  </a:lnTo>
                  <a:lnTo>
                    <a:pt x="13888" y="11292"/>
                  </a:lnTo>
                  <a:lnTo>
                    <a:pt x="13569" y="11520"/>
                  </a:lnTo>
                  <a:lnTo>
                    <a:pt x="13114" y="11748"/>
                  </a:lnTo>
                  <a:lnTo>
                    <a:pt x="12658" y="11930"/>
                  </a:lnTo>
                  <a:lnTo>
                    <a:pt x="12203" y="12066"/>
                  </a:lnTo>
                  <a:lnTo>
                    <a:pt x="11748" y="12203"/>
                  </a:lnTo>
                  <a:lnTo>
                    <a:pt x="11292" y="12248"/>
                  </a:lnTo>
                  <a:lnTo>
                    <a:pt x="10837" y="12294"/>
                  </a:lnTo>
                  <a:lnTo>
                    <a:pt x="10336" y="12248"/>
                  </a:lnTo>
                  <a:lnTo>
                    <a:pt x="9881" y="12203"/>
                  </a:lnTo>
                  <a:lnTo>
                    <a:pt x="9426" y="12157"/>
                  </a:lnTo>
                  <a:lnTo>
                    <a:pt x="8925" y="12021"/>
                  </a:lnTo>
                  <a:lnTo>
                    <a:pt x="8014" y="11748"/>
                  </a:lnTo>
                  <a:lnTo>
                    <a:pt x="7149" y="11338"/>
                  </a:lnTo>
                  <a:lnTo>
                    <a:pt x="6330" y="10883"/>
                  </a:lnTo>
                  <a:lnTo>
                    <a:pt x="5510" y="10336"/>
                  </a:lnTo>
                  <a:lnTo>
                    <a:pt x="4781" y="9744"/>
                  </a:lnTo>
                  <a:lnTo>
                    <a:pt x="4099" y="9061"/>
                  </a:lnTo>
                  <a:lnTo>
                    <a:pt x="3461" y="8333"/>
                  </a:lnTo>
                  <a:lnTo>
                    <a:pt x="2869" y="7559"/>
                  </a:lnTo>
                  <a:lnTo>
                    <a:pt x="2323" y="6785"/>
                  </a:lnTo>
                  <a:lnTo>
                    <a:pt x="1776" y="5965"/>
                  </a:lnTo>
                  <a:lnTo>
                    <a:pt x="1321" y="5146"/>
                  </a:lnTo>
                  <a:lnTo>
                    <a:pt x="2050" y="5146"/>
                  </a:lnTo>
                  <a:lnTo>
                    <a:pt x="2824" y="5055"/>
                  </a:lnTo>
                  <a:lnTo>
                    <a:pt x="4235" y="4873"/>
                  </a:lnTo>
                  <a:lnTo>
                    <a:pt x="5419" y="4690"/>
                  </a:lnTo>
                  <a:lnTo>
                    <a:pt x="6603" y="4463"/>
                  </a:lnTo>
                  <a:lnTo>
                    <a:pt x="8879" y="4008"/>
                  </a:lnTo>
                  <a:lnTo>
                    <a:pt x="11156" y="3507"/>
                  </a:lnTo>
                  <a:lnTo>
                    <a:pt x="13387" y="2960"/>
                  </a:lnTo>
                  <a:lnTo>
                    <a:pt x="15071" y="2596"/>
                  </a:lnTo>
                  <a:lnTo>
                    <a:pt x="16756" y="2186"/>
                  </a:lnTo>
                  <a:close/>
                  <a:moveTo>
                    <a:pt x="17348" y="1"/>
                  </a:moveTo>
                  <a:lnTo>
                    <a:pt x="17211" y="92"/>
                  </a:lnTo>
                  <a:lnTo>
                    <a:pt x="17075" y="183"/>
                  </a:lnTo>
                  <a:lnTo>
                    <a:pt x="16984" y="365"/>
                  </a:lnTo>
                  <a:lnTo>
                    <a:pt x="16984" y="502"/>
                  </a:lnTo>
                  <a:lnTo>
                    <a:pt x="15982" y="684"/>
                  </a:lnTo>
                  <a:lnTo>
                    <a:pt x="14980" y="866"/>
                  </a:lnTo>
                  <a:lnTo>
                    <a:pt x="13023" y="1367"/>
                  </a:lnTo>
                  <a:lnTo>
                    <a:pt x="11019" y="1913"/>
                  </a:lnTo>
                  <a:lnTo>
                    <a:pt x="9107" y="2459"/>
                  </a:lnTo>
                  <a:lnTo>
                    <a:pt x="6785" y="3006"/>
                  </a:lnTo>
                  <a:lnTo>
                    <a:pt x="4463" y="3507"/>
                  </a:lnTo>
                  <a:lnTo>
                    <a:pt x="3507" y="3689"/>
                  </a:lnTo>
                  <a:lnTo>
                    <a:pt x="2550" y="3825"/>
                  </a:lnTo>
                  <a:lnTo>
                    <a:pt x="1594" y="4053"/>
                  </a:lnTo>
                  <a:lnTo>
                    <a:pt x="1094" y="4144"/>
                  </a:lnTo>
                  <a:lnTo>
                    <a:pt x="638" y="4326"/>
                  </a:lnTo>
                  <a:lnTo>
                    <a:pt x="547" y="4326"/>
                  </a:lnTo>
                  <a:lnTo>
                    <a:pt x="411" y="4372"/>
                  </a:lnTo>
                  <a:lnTo>
                    <a:pt x="274" y="4417"/>
                  </a:lnTo>
                  <a:lnTo>
                    <a:pt x="183" y="4508"/>
                  </a:lnTo>
                  <a:lnTo>
                    <a:pt x="92" y="4599"/>
                  </a:lnTo>
                  <a:lnTo>
                    <a:pt x="46" y="4736"/>
                  </a:lnTo>
                  <a:lnTo>
                    <a:pt x="1" y="4873"/>
                  </a:lnTo>
                  <a:lnTo>
                    <a:pt x="46" y="5009"/>
                  </a:lnTo>
                  <a:lnTo>
                    <a:pt x="183" y="5556"/>
                  </a:lnTo>
                  <a:lnTo>
                    <a:pt x="365" y="6147"/>
                  </a:lnTo>
                  <a:lnTo>
                    <a:pt x="547" y="6648"/>
                  </a:lnTo>
                  <a:lnTo>
                    <a:pt x="820" y="7195"/>
                  </a:lnTo>
                  <a:lnTo>
                    <a:pt x="1094" y="7695"/>
                  </a:lnTo>
                  <a:lnTo>
                    <a:pt x="1367" y="8196"/>
                  </a:lnTo>
                  <a:lnTo>
                    <a:pt x="1731" y="8697"/>
                  </a:lnTo>
                  <a:lnTo>
                    <a:pt x="2050" y="9152"/>
                  </a:lnTo>
                  <a:lnTo>
                    <a:pt x="2824" y="10063"/>
                  </a:lnTo>
                  <a:lnTo>
                    <a:pt x="3643" y="10883"/>
                  </a:lnTo>
                  <a:lnTo>
                    <a:pt x="4554" y="11657"/>
                  </a:lnTo>
                  <a:lnTo>
                    <a:pt x="5464" y="12340"/>
                  </a:lnTo>
                  <a:lnTo>
                    <a:pt x="5920" y="12658"/>
                  </a:lnTo>
                  <a:lnTo>
                    <a:pt x="6421" y="12931"/>
                  </a:lnTo>
                  <a:lnTo>
                    <a:pt x="6921" y="13159"/>
                  </a:lnTo>
                  <a:lnTo>
                    <a:pt x="7422" y="13387"/>
                  </a:lnTo>
                  <a:lnTo>
                    <a:pt x="7969" y="13569"/>
                  </a:lnTo>
                  <a:lnTo>
                    <a:pt x="8469" y="13705"/>
                  </a:lnTo>
                  <a:lnTo>
                    <a:pt x="9016" y="13842"/>
                  </a:lnTo>
                  <a:lnTo>
                    <a:pt x="9562" y="13888"/>
                  </a:lnTo>
                  <a:lnTo>
                    <a:pt x="10109" y="13933"/>
                  </a:lnTo>
                  <a:lnTo>
                    <a:pt x="10655" y="13979"/>
                  </a:lnTo>
                  <a:lnTo>
                    <a:pt x="11201" y="13933"/>
                  </a:lnTo>
                  <a:lnTo>
                    <a:pt x="11702" y="13888"/>
                  </a:lnTo>
                  <a:lnTo>
                    <a:pt x="12249" y="13751"/>
                  </a:lnTo>
                  <a:lnTo>
                    <a:pt x="12795" y="13614"/>
                  </a:lnTo>
                  <a:lnTo>
                    <a:pt x="13341" y="13432"/>
                  </a:lnTo>
                  <a:lnTo>
                    <a:pt x="13842" y="13250"/>
                  </a:lnTo>
                  <a:lnTo>
                    <a:pt x="14252" y="13022"/>
                  </a:lnTo>
                  <a:lnTo>
                    <a:pt x="14662" y="12795"/>
                  </a:lnTo>
                  <a:lnTo>
                    <a:pt x="15026" y="12567"/>
                  </a:lnTo>
                  <a:lnTo>
                    <a:pt x="15345" y="12248"/>
                  </a:lnTo>
                  <a:lnTo>
                    <a:pt x="15663" y="11975"/>
                  </a:lnTo>
                  <a:lnTo>
                    <a:pt x="15936" y="11657"/>
                  </a:lnTo>
                  <a:lnTo>
                    <a:pt x="16483" y="10928"/>
                  </a:lnTo>
                  <a:lnTo>
                    <a:pt x="16938" y="10200"/>
                  </a:lnTo>
                  <a:lnTo>
                    <a:pt x="17302" y="9380"/>
                  </a:lnTo>
                  <a:lnTo>
                    <a:pt x="17621" y="8561"/>
                  </a:lnTo>
                  <a:lnTo>
                    <a:pt x="17849" y="7695"/>
                  </a:lnTo>
                  <a:lnTo>
                    <a:pt x="18031" y="6785"/>
                  </a:lnTo>
                  <a:lnTo>
                    <a:pt x="18167" y="5874"/>
                  </a:lnTo>
                  <a:lnTo>
                    <a:pt x="18259" y="4918"/>
                  </a:lnTo>
                  <a:lnTo>
                    <a:pt x="18304" y="4008"/>
                  </a:lnTo>
                  <a:lnTo>
                    <a:pt x="18350" y="3051"/>
                  </a:lnTo>
                  <a:lnTo>
                    <a:pt x="18350" y="2141"/>
                  </a:lnTo>
                  <a:lnTo>
                    <a:pt x="18304" y="1685"/>
                  </a:lnTo>
                  <a:lnTo>
                    <a:pt x="18259" y="1230"/>
                  </a:lnTo>
                  <a:lnTo>
                    <a:pt x="18122" y="820"/>
                  </a:lnTo>
                  <a:lnTo>
                    <a:pt x="17985" y="365"/>
                  </a:lnTo>
                  <a:lnTo>
                    <a:pt x="17894" y="228"/>
                  </a:lnTo>
                  <a:lnTo>
                    <a:pt x="17803" y="92"/>
                  </a:lnTo>
                  <a:lnTo>
                    <a:pt x="17667"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37"/>
          <p:cNvGrpSpPr/>
          <p:nvPr/>
        </p:nvGrpSpPr>
        <p:grpSpPr>
          <a:xfrm>
            <a:off x="4175270" y="3406875"/>
            <a:ext cx="1177383" cy="1203980"/>
            <a:chOff x="408850" y="3449375"/>
            <a:chExt cx="957300" cy="978925"/>
          </a:xfrm>
        </p:grpSpPr>
        <p:sp>
          <p:nvSpPr>
            <p:cNvPr id="232" name="Google Shape;232;p37"/>
            <p:cNvSpPr/>
            <p:nvPr/>
          </p:nvSpPr>
          <p:spPr>
            <a:xfrm>
              <a:off x="408850" y="3605325"/>
              <a:ext cx="957300" cy="822975"/>
            </a:xfrm>
            <a:custGeom>
              <a:rect b="b" l="l" r="r" t="t"/>
              <a:pathLst>
                <a:path extrusionOk="0" h="32919" w="38292">
                  <a:moveTo>
                    <a:pt x="38292" y="0"/>
                  </a:moveTo>
                  <a:lnTo>
                    <a:pt x="1" y="27364"/>
                  </a:lnTo>
                  <a:lnTo>
                    <a:pt x="1048" y="27819"/>
                  </a:lnTo>
                  <a:lnTo>
                    <a:pt x="2186" y="28275"/>
                  </a:lnTo>
                  <a:lnTo>
                    <a:pt x="3324" y="28684"/>
                  </a:lnTo>
                  <a:lnTo>
                    <a:pt x="4554" y="29094"/>
                  </a:lnTo>
                  <a:lnTo>
                    <a:pt x="5783" y="29458"/>
                  </a:lnTo>
                  <a:lnTo>
                    <a:pt x="7103" y="29823"/>
                  </a:lnTo>
                  <a:lnTo>
                    <a:pt x="8378" y="30141"/>
                  </a:lnTo>
                  <a:lnTo>
                    <a:pt x="9699" y="30415"/>
                  </a:lnTo>
                  <a:lnTo>
                    <a:pt x="12430" y="30961"/>
                  </a:lnTo>
                  <a:lnTo>
                    <a:pt x="15117" y="31416"/>
                  </a:lnTo>
                  <a:lnTo>
                    <a:pt x="17803" y="31780"/>
                  </a:lnTo>
                  <a:lnTo>
                    <a:pt x="20398" y="32099"/>
                  </a:lnTo>
                  <a:lnTo>
                    <a:pt x="22857" y="32327"/>
                  </a:lnTo>
                  <a:lnTo>
                    <a:pt x="25133" y="32555"/>
                  </a:lnTo>
                  <a:lnTo>
                    <a:pt x="29004" y="32782"/>
                  </a:lnTo>
                  <a:lnTo>
                    <a:pt x="31553" y="32919"/>
                  </a:lnTo>
                  <a:lnTo>
                    <a:pt x="32509" y="32919"/>
                  </a:lnTo>
                  <a:lnTo>
                    <a:pt x="38292" y="0"/>
                  </a:lnTo>
                  <a:close/>
                </a:path>
              </a:pathLst>
            </a:custGeom>
            <a:solidFill>
              <a:srgbClr val="6C4826">
                <a:alpha val="67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p:nvPr/>
          </p:nvSpPr>
          <p:spPr>
            <a:xfrm>
              <a:off x="408850" y="3449375"/>
              <a:ext cx="957300" cy="933400"/>
            </a:xfrm>
            <a:custGeom>
              <a:rect b="b" l="l" r="r" t="t"/>
              <a:pathLst>
                <a:path extrusionOk="0" h="37336" w="38292">
                  <a:moveTo>
                    <a:pt x="6329" y="1"/>
                  </a:moveTo>
                  <a:lnTo>
                    <a:pt x="1" y="33602"/>
                  </a:lnTo>
                  <a:lnTo>
                    <a:pt x="1458" y="34103"/>
                  </a:lnTo>
                  <a:lnTo>
                    <a:pt x="2915" y="34513"/>
                  </a:lnTo>
                  <a:lnTo>
                    <a:pt x="4372" y="34922"/>
                  </a:lnTo>
                  <a:lnTo>
                    <a:pt x="5783" y="35287"/>
                  </a:lnTo>
                  <a:lnTo>
                    <a:pt x="7194" y="35605"/>
                  </a:lnTo>
                  <a:lnTo>
                    <a:pt x="8606" y="35924"/>
                  </a:lnTo>
                  <a:lnTo>
                    <a:pt x="9972" y="36152"/>
                  </a:lnTo>
                  <a:lnTo>
                    <a:pt x="11338" y="36379"/>
                  </a:lnTo>
                  <a:lnTo>
                    <a:pt x="13978" y="36789"/>
                  </a:lnTo>
                  <a:lnTo>
                    <a:pt x="16437" y="37017"/>
                  </a:lnTo>
                  <a:lnTo>
                    <a:pt x="18805" y="37199"/>
                  </a:lnTo>
                  <a:lnTo>
                    <a:pt x="20990" y="37290"/>
                  </a:lnTo>
                  <a:lnTo>
                    <a:pt x="23039" y="37336"/>
                  </a:lnTo>
                  <a:lnTo>
                    <a:pt x="24815" y="37336"/>
                  </a:lnTo>
                  <a:lnTo>
                    <a:pt x="26408" y="37290"/>
                  </a:lnTo>
                  <a:lnTo>
                    <a:pt x="27774" y="37199"/>
                  </a:lnTo>
                  <a:lnTo>
                    <a:pt x="29641" y="37062"/>
                  </a:lnTo>
                  <a:lnTo>
                    <a:pt x="30278" y="36971"/>
                  </a:lnTo>
                  <a:lnTo>
                    <a:pt x="30825" y="35605"/>
                  </a:lnTo>
                  <a:lnTo>
                    <a:pt x="31417" y="33830"/>
                  </a:lnTo>
                  <a:lnTo>
                    <a:pt x="32054" y="31781"/>
                  </a:lnTo>
                  <a:lnTo>
                    <a:pt x="32737" y="29504"/>
                  </a:lnTo>
                  <a:lnTo>
                    <a:pt x="33375" y="27046"/>
                  </a:lnTo>
                  <a:lnTo>
                    <a:pt x="34057" y="24496"/>
                  </a:lnTo>
                  <a:lnTo>
                    <a:pt x="35332" y="19215"/>
                  </a:lnTo>
                  <a:lnTo>
                    <a:pt x="36516" y="14297"/>
                  </a:lnTo>
                  <a:lnTo>
                    <a:pt x="37472" y="10154"/>
                  </a:lnTo>
                  <a:lnTo>
                    <a:pt x="38292" y="6238"/>
                  </a:lnTo>
                  <a:lnTo>
                    <a:pt x="6329"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545450" y="3449375"/>
              <a:ext cx="820700" cy="277775"/>
            </a:xfrm>
            <a:custGeom>
              <a:rect b="b" l="l" r="r" t="t"/>
              <a:pathLst>
                <a:path extrusionOk="0" h="11111" w="32828">
                  <a:moveTo>
                    <a:pt x="865" y="1"/>
                  </a:moveTo>
                  <a:lnTo>
                    <a:pt x="0" y="4508"/>
                  </a:lnTo>
                  <a:lnTo>
                    <a:pt x="31781" y="11110"/>
                  </a:lnTo>
                  <a:lnTo>
                    <a:pt x="32828" y="6238"/>
                  </a:lnTo>
                  <a:lnTo>
                    <a:pt x="865"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652450" y="3758975"/>
              <a:ext cx="150275" cy="194675"/>
            </a:xfrm>
            <a:custGeom>
              <a:rect b="b" l="l" r="r" t="t"/>
              <a:pathLst>
                <a:path extrusionOk="0" h="7787" w="6011">
                  <a:moveTo>
                    <a:pt x="4143" y="1"/>
                  </a:moveTo>
                  <a:lnTo>
                    <a:pt x="3961" y="46"/>
                  </a:lnTo>
                  <a:lnTo>
                    <a:pt x="3779" y="183"/>
                  </a:lnTo>
                  <a:lnTo>
                    <a:pt x="3643" y="365"/>
                  </a:lnTo>
                  <a:lnTo>
                    <a:pt x="3324" y="957"/>
                  </a:lnTo>
                  <a:lnTo>
                    <a:pt x="2960" y="1595"/>
                  </a:lnTo>
                  <a:lnTo>
                    <a:pt x="2140" y="2778"/>
                  </a:lnTo>
                  <a:lnTo>
                    <a:pt x="1685" y="3325"/>
                  </a:lnTo>
                  <a:lnTo>
                    <a:pt x="1138" y="3871"/>
                  </a:lnTo>
                  <a:lnTo>
                    <a:pt x="592" y="4417"/>
                  </a:lnTo>
                  <a:lnTo>
                    <a:pt x="91" y="4964"/>
                  </a:lnTo>
                  <a:lnTo>
                    <a:pt x="46" y="5055"/>
                  </a:lnTo>
                  <a:lnTo>
                    <a:pt x="0" y="5191"/>
                  </a:lnTo>
                  <a:lnTo>
                    <a:pt x="0" y="5328"/>
                  </a:lnTo>
                  <a:lnTo>
                    <a:pt x="46" y="5465"/>
                  </a:lnTo>
                  <a:lnTo>
                    <a:pt x="137" y="5556"/>
                  </a:lnTo>
                  <a:lnTo>
                    <a:pt x="228" y="5601"/>
                  </a:lnTo>
                  <a:lnTo>
                    <a:pt x="364" y="5647"/>
                  </a:lnTo>
                  <a:lnTo>
                    <a:pt x="501" y="5601"/>
                  </a:lnTo>
                  <a:lnTo>
                    <a:pt x="911" y="5419"/>
                  </a:lnTo>
                  <a:lnTo>
                    <a:pt x="1321" y="5191"/>
                  </a:lnTo>
                  <a:lnTo>
                    <a:pt x="1730" y="4918"/>
                  </a:lnTo>
                  <a:lnTo>
                    <a:pt x="2095" y="4600"/>
                  </a:lnTo>
                  <a:lnTo>
                    <a:pt x="2459" y="4281"/>
                  </a:lnTo>
                  <a:lnTo>
                    <a:pt x="2778" y="3871"/>
                  </a:lnTo>
                  <a:lnTo>
                    <a:pt x="3415" y="3097"/>
                  </a:lnTo>
                  <a:lnTo>
                    <a:pt x="3460" y="3734"/>
                  </a:lnTo>
                  <a:lnTo>
                    <a:pt x="3552" y="4417"/>
                  </a:lnTo>
                  <a:lnTo>
                    <a:pt x="3688" y="5328"/>
                  </a:lnTo>
                  <a:lnTo>
                    <a:pt x="3825" y="5783"/>
                  </a:lnTo>
                  <a:lnTo>
                    <a:pt x="3961" y="6193"/>
                  </a:lnTo>
                  <a:lnTo>
                    <a:pt x="4098" y="6648"/>
                  </a:lnTo>
                  <a:lnTo>
                    <a:pt x="4326" y="7013"/>
                  </a:lnTo>
                  <a:lnTo>
                    <a:pt x="4599" y="7377"/>
                  </a:lnTo>
                  <a:lnTo>
                    <a:pt x="4917" y="7696"/>
                  </a:lnTo>
                  <a:lnTo>
                    <a:pt x="5145" y="7787"/>
                  </a:lnTo>
                  <a:lnTo>
                    <a:pt x="5373" y="7787"/>
                  </a:lnTo>
                  <a:lnTo>
                    <a:pt x="5555" y="7741"/>
                  </a:lnTo>
                  <a:lnTo>
                    <a:pt x="5691" y="7650"/>
                  </a:lnTo>
                  <a:lnTo>
                    <a:pt x="5828" y="7468"/>
                  </a:lnTo>
                  <a:lnTo>
                    <a:pt x="5965" y="7286"/>
                  </a:lnTo>
                  <a:lnTo>
                    <a:pt x="6010" y="7058"/>
                  </a:lnTo>
                  <a:lnTo>
                    <a:pt x="6010" y="6876"/>
                  </a:lnTo>
                  <a:lnTo>
                    <a:pt x="5919" y="6557"/>
                  </a:lnTo>
                  <a:lnTo>
                    <a:pt x="5783" y="6239"/>
                  </a:lnTo>
                  <a:lnTo>
                    <a:pt x="5509" y="5647"/>
                  </a:lnTo>
                  <a:lnTo>
                    <a:pt x="5327" y="5237"/>
                  </a:lnTo>
                  <a:lnTo>
                    <a:pt x="5236" y="4827"/>
                  </a:lnTo>
                  <a:lnTo>
                    <a:pt x="5054" y="4008"/>
                  </a:lnTo>
                  <a:lnTo>
                    <a:pt x="4917" y="3188"/>
                  </a:lnTo>
                  <a:lnTo>
                    <a:pt x="4872" y="2369"/>
                  </a:lnTo>
                  <a:lnTo>
                    <a:pt x="4872" y="684"/>
                  </a:lnTo>
                  <a:lnTo>
                    <a:pt x="4826" y="456"/>
                  </a:lnTo>
                  <a:lnTo>
                    <a:pt x="4735" y="274"/>
                  </a:lnTo>
                  <a:lnTo>
                    <a:pt x="4553" y="138"/>
                  </a:lnTo>
                  <a:lnTo>
                    <a:pt x="4371" y="46"/>
                  </a:lnTo>
                  <a:lnTo>
                    <a:pt x="4143"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916525" y="3770375"/>
              <a:ext cx="176450" cy="204900"/>
            </a:xfrm>
            <a:custGeom>
              <a:rect b="b" l="l" r="r" t="t"/>
              <a:pathLst>
                <a:path extrusionOk="0" h="8196" w="7058">
                  <a:moveTo>
                    <a:pt x="4417" y="0"/>
                  </a:moveTo>
                  <a:lnTo>
                    <a:pt x="4235" y="46"/>
                  </a:lnTo>
                  <a:lnTo>
                    <a:pt x="4098" y="182"/>
                  </a:lnTo>
                  <a:lnTo>
                    <a:pt x="3961" y="410"/>
                  </a:lnTo>
                  <a:lnTo>
                    <a:pt x="3825" y="865"/>
                  </a:lnTo>
                  <a:lnTo>
                    <a:pt x="3688" y="1321"/>
                  </a:lnTo>
                  <a:lnTo>
                    <a:pt x="3461" y="1730"/>
                  </a:lnTo>
                  <a:lnTo>
                    <a:pt x="3233" y="2186"/>
                  </a:lnTo>
                  <a:lnTo>
                    <a:pt x="2687" y="2960"/>
                  </a:lnTo>
                  <a:lnTo>
                    <a:pt x="2140" y="3688"/>
                  </a:lnTo>
                  <a:lnTo>
                    <a:pt x="1594" y="4326"/>
                  </a:lnTo>
                  <a:lnTo>
                    <a:pt x="1002" y="4918"/>
                  </a:lnTo>
                  <a:lnTo>
                    <a:pt x="456" y="5555"/>
                  </a:lnTo>
                  <a:lnTo>
                    <a:pt x="228" y="5874"/>
                  </a:lnTo>
                  <a:lnTo>
                    <a:pt x="46" y="6238"/>
                  </a:lnTo>
                  <a:lnTo>
                    <a:pt x="0" y="6375"/>
                  </a:lnTo>
                  <a:lnTo>
                    <a:pt x="0" y="6466"/>
                  </a:lnTo>
                  <a:lnTo>
                    <a:pt x="46" y="6602"/>
                  </a:lnTo>
                  <a:lnTo>
                    <a:pt x="91" y="6693"/>
                  </a:lnTo>
                  <a:lnTo>
                    <a:pt x="182" y="6739"/>
                  </a:lnTo>
                  <a:lnTo>
                    <a:pt x="319" y="6784"/>
                  </a:lnTo>
                  <a:lnTo>
                    <a:pt x="456" y="6784"/>
                  </a:lnTo>
                  <a:lnTo>
                    <a:pt x="592" y="6739"/>
                  </a:lnTo>
                  <a:lnTo>
                    <a:pt x="956" y="6557"/>
                  </a:lnTo>
                  <a:lnTo>
                    <a:pt x="1321" y="6283"/>
                  </a:lnTo>
                  <a:lnTo>
                    <a:pt x="1639" y="6010"/>
                  </a:lnTo>
                  <a:lnTo>
                    <a:pt x="1958" y="5692"/>
                  </a:lnTo>
                  <a:lnTo>
                    <a:pt x="2595" y="4963"/>
                  </a:lnTo>
                  <a:lnTo>
                    <a:pt x="3142" y="4326"/>
                  </a:lnTo>
                  <a:lnTo>
                    <a:pt x="3461" y="3870"/>
                  </a:lnTo>
                  <a:lnTo>
                    <a:pt x="3779" y="3461"/>
                  </a:lnTo>
                  <a:lnTo>
                    <a:pt x="3870" y="4144"/>
                  </a:lnTo>
                  <a:lnTo>
                    <a:pt x="3961" y="4781"/>
                  </a:lnTo>
                  <a:lnTo>
                    <a:pt x="4144" y="5464"/>
                  </a:lnTo>
                  <a:lnTo>
                    <a:pt x="4371" y="6056"/>
                  </a:lnTo>
                  <a:lnTo>
                    <a:pt x="4644" y="6648"/>
                  </a:lnTo>
                  <a:lnTo>
                    <a:pt x="4963" y="7194"/>
                  </a:lnTo>
                  <a:lnTo>
                    <a:pt x="5327" y="7649"/>
                  </a:lnTo>
                  <a:lnTo>
                    <a:pt x="5783" y="8059"/>
                  </a:lnTo>
                  <a:lnTo>
                    <a:pt x="6010" y="8150"/>
                  </a:lnTo>
                  <a:lnTo>
                    <a:pt x="6238" y="8196"/>
                  </a:lnTo>
                  <a:lnTo>
                    <a:pt x="6511" y="8105"/>
                  </a:lnTo>
                  <a:lnTo>
                    <a:pt x="6739" y="8014"/>
                  </a:lnTo>
                  <a:lnTo>
                    <a:pt x="6921" y="7831"/>
                  </a:lnTo>
                  <a:lnTo>
                    <a:pt x="7012" y="7604"/>
                  </a:lnTo>
                  <a:lnTo>
                    <a:pt x="7057" y="7376"/>
                  </a:lnTo>
                  <a:lnTo>
                    <a:pt x="7012" y="7103"/>
                  </a:lnTo>
                  <a:lnTo>
                    <a:pt x="6648" y="6329"/>
                  </a:lnTo>
                  <a:lnTo>
                    <a:pt x="6283" y="5600"/>
                  </a:lnTo>
                  <a:lnTo>
                    <a:pt x="5919" y="4872"/>
                  </a:lnTo>
                  <a:lnTo>
                    <a:pt x="5737" y="4508"/>
                  </a:lnTo>
                  <a:lnTo>
                    <a:pt x="5600" y="4098"/>
                  </a:lnTo>
                  <a:lnTo>
                    <a:pt x="5418" y="3233"/>
                  </a:lnTo>
                  <a:lnTo>
                    <a:pt x="5327" y="2368"/>
                  </a:lnTo>
                  <a:lnTo>
                    <a:pt x="5191" y="592"/>
                  </a:lnTo>
                  <a:lnTo>
                    <a:pt x="5100" y="365"/>
                  </a:lnTo>
                  <a:lnTo>
                    <a:pt x="5009" y="182"/>
                  </a:lnTo>
                  <a:lnTo>
                    <a:pt x="4826" y="46"/>
                  </a:lnTo>
                  <a:lnTo>
                    <a:pt x="4599" y="0"/>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703675" y="4042400"/>
              <a:ext cx="348325" cy="195825"/>
            </a:xfrm>
            <a:custGeom>
              <a:rect b="b" l="l" r="r" t="t"/>
              <a:pathLst>
                <a:path extrusionOk="0" h="7833" w="13933">
                  <a:moveTo>
                    <a:pt x="820" y="1"/>
                  </a:moveTo>
                  <a:lnTo>
                    <a:pt x="683" y="47"/>
                  </a:lnTo>
                  <a:lnTo>
                    <a:pt x="546" y="92"/>
                  </a:lnTo>
                  <a:lnTo>
                    <a:pt x="501" y="229"/>
                  </a:lnTo>
                  <a:lnTo>
                    <a:pt x="319" y="547"/>
                  </a:lnTo>
                  <a:lnTo>
                    <a:pt x="228" y="866"/>
                  </a:lnTo>
                  <a:lnTo>
                    <a:pt x="46" y="1549"/>
                  </a:lnTo>
                  <a:lnTo>
                    <a:pt x="0" y="2186"/>
                  </a:lnTo>
                  <a:lnTo>
                    <a:pt x="91" y="2824"/>
                  </a:lnTo>
                  <a:lnTo>
                    <a:pt x="228" y="3416"/>
                  </a:lnTo>
                  <a:lnTo>
                    <a:pt x="455" y="4008"/>
                  </a:lnTo>
                  <a:lnTo>
                    <a:pt x="774" y="4554"/>
                  </a:lnTo>
                  <a:lnTo>
                    <a:pt x="1138" y="5100"/>
                  </a:lnTo>
                  <a:lnTo>
                    <a:pt x="1548" y="5601"/>
                  </a:lnTo>
                  <a:lnTo>
                    <a:pt x="2049" y="6057"/>
                  </a:lnTo>
                  <a:lnTo>
                    <a:pt x="2595" y="6466"/>
                  </a:lnTo>
                  <a:lnTo>
                    <a:pt x="3142" y="6831"/>
                  </a:lnTo>
                  <a:lnTo>
                    <a:pt x="3734" y="7104"/>
                  </a:lnTo>
                  <a:lnTo>
                    <a:pt x="4325" y="7377"/>
                  </a:lnTo>
                  <a:lnTo>
                    <a:pt x="4917" y="7559"/>
                  </a:lnTo>
                  <a:lnTo>
                    <a:pt x="5555" y="7696"/>
                  </a:lnTo>
                  <a:lnTo>
                    <a:pt x="6238" y="7787"/>
                  </a:lnTo>
                  <a:lnTo>
                    <a:pt x="6875" y="7832"/>
                  </a:lnTo>
                  <a:lnTo>
                    <a:pt x="7513" y="7787"/>
                  </a:lnTo>
                  <a:lnTo>
                    <a:pt x="8196" y="7696"/>
                  </a:lnTo>
                  <a:lnTo>
                    <a:pt x="8833" y="7605"/>
                  </a:lnTo>
                  <a:lnTo>
                    <a:pt x="9470" y="7422"/>
                  </a:lnTo>
                  <a:lnTo>
                    <a:pt x="10108" y="7195"/>
                  </a:lnTo>
                  <a:lnTo>
                    <a:pt x="10700" y="6922"/>
                  </a:lnTo>
                  <a:lnTo>
                    <a:pt x="11201" y="6648"/>
                  </a:lnTo>
                  <a:lnTo>
                    <a:pt x="11792" y="6284"/>
                  </a:lnTo>
                  <a:lnTo>
                    <a:pt x="12430" y="5783"/>
                  </a:lnTo>
                  <a:lnTo>
                    <a:pt x="13022" y="5237"/>
                  </a:lnTo>
                  <a:lnTo>
                    <a:pt x="13249" y="4918"/>
                  </a:lnTo>
                  <a:lnTo>
                    <a:pt x="13477" y="4600"/>
                  </a:lnTo>
                  <a:lnTo>
                    <a:pt x="13659" y="4281"/>
                  </a:lnTo>
                  <a:lnTo>
                    <a:pt x="13796" y="3962"/>
                  </a:lnTo>
                  <a:lnTo>
                    <a:pt x="13887" y="3643"/>
                  </a:lnTo>
                  <a:lnTo>
                    <a:pt x="13932" y="3325"/>
                  </a:lnTo>
                  <a:lnTo>
                    <a:pt x="13841" y="3052"/>
                  </a:lnTo>
                  <a:lnTo>
                    <a:pt x="13705" y="2733"/>
                  </a:lnTo>
                  <a:lnTo>
                    <a:pt x="13614" y="2642"/>
                  </a:lnTo>
                  <a:lnTo>
                    <a:pt x="13523" y="2551"/>
                  </a:lnTo>
                  <a:lnTo>
                    <a:pt x="13386" y="2505"/>
                  </a:lnTo>
                  <a:lnTo>
                    <a:pt x="13249" y="2460"/>
                  </a:lnTo>
                  <a:lnTo>
                    <a:pt x="13022" y="2551"/>
                  </a:lnTo>
                  <a:lnTo>
                    <a:pt x="12749" y="2642"/>
                  </a:lnTo>
                  <a:lnTo>
                    <a:pt x="12566" y="2778"/>
                  </a:lnTo>
                  <a:lnTo>
                    <a:pt x="12384" y="2915"/>
                  </a:lnTo>
                  <a:lnTo>
                    <a:pt x="12020" y="3279"/>
                  </a:lnTo>
                  <a:lnTo>
                    <a:pt x="11701" y="3689"/>
                  </a:lnTo>
                  <a:lnTo>
                    <a:pt x="11337" y="4099"/>
                  </a:lnTo>
                  <a:lnTo>
                    <a:pt x="10927" y="4463"/>
                  </a:lnTo>
                  <a:lnTo>
                    <a:pt x="10472" y="4782"/>
                  </a:lnTo>
                  <a:lnTo>
                    <a:pt x="10017" y="5055"/>
                  </a:lnTo>
                  <a:lnTo>
                    <a:pt x="9561" y="5328"/>
                  </a:lnTo>
                  <a:lnTo>
                    <a:pt x="9106" y="5510"/>
                  </a:lnTo>
                  <a:lnTo>
                    <a:pt x="8605" y="5647"/>
                  </a:lnTo>
                  <a:lnTo>
                    <a:pt x="8150" y="5783"/>
                  </a:lnTo>
                  <a:lnTo>
                    <a:pt x="7649" y="5874"/>
                  </a:lnTo>
                  <a:lnTo>
                    <a:pt x="7148" y="5920"/>
                  </a:lnTo>
                  <a:lnTo>
                    <a:pt x="6147" y="5920"/>
                  </a:lnTo>
                  <a:lnTo>
                    <a:pt x="5646" y="5874"/>
                  </a:lnTo>
                  <a:lnTo>
                    <a:pt x="5191" y="5783"/>
                  </a:lnTo>
                  <a:lnTo>
                    <a:pt x="4781" y="5647"/>
                  </a:lnTo>
                  <a:lnTo>
                    <a:pt x="4325" y="5465"/>
                  </a:lnTo>
                  <a:lnTo>
                    <a:pt x="3916" y="5237"/>
                  </a:lnTo>
                  <a:lnTo>
                    <a:pt x="3506" y="5009"/>
                  </a:lnTo>
                  <a:lnTo>
                    <a:pt x="3142" y="4736"/>
                  </a:lnTo>
                  <a:lnTo>
                    <a:pt x="2823" y="4417"/>
                  </a:lnTo>
                  <a:lnTo>
                    <a:pt x="2459" y="3962"/>
                  </a:lnTo>
                  <a:lnTo>
                    <a:pt x="2140" y="3507"/>
                  </a:lnTo>
                  <a:lnTo>
                    <a:pt x="1958" y="3006"/>
                  </a:lnTo>
                  <a:lnTo>
                    <a:pt x="1776" y="2460"/>
                  </a:lnTo>
                  <a:lnTo>
                    <a:pt x="1548" y="1412"/>
                  </a:lnTo>
                  <a:lnTo>
                    <a:pt x="1320" y="320"/>
                  </a:lnTo>
                  <a:lnTo>
                    <a:pt x="1275" y="229"/>
                  </a:lnTo>
                  <a:lnTo>
                    <a:pt x="1184" y="92"/>
                  </a:lnTo>
                  <a:lnTo>
                    <a:pt x="1047" y="47"/>
                  </a:lnTo>
                  <a:lnTo>
                    <a:pt x="956"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37"/>
          <p:cNvSpPr/>
          <p:nvPr/>
        </p:nvSpPr>
        <p:spPr>
          <a:xfrm>
            <a:off x="7205016" y="2608254"/>
            <a:ext cx="539492" cy="566483"/>
          </a:xfrm>
          <a:custGeom>
            <a:rect b="b" l="l" r="r" t="t"/>
            <a:pathLst>
              <a:path extrusionOk="0" h="7650" w="7286">
                <a:moveTo>
                  <a:pt x="5419" y="1"/>
                </a:moveTo>
                <a:lnTo>
                  <a:pt x="5282" y="46"/>
                </a:lnTo>
                <a:lnTo>
                  <a:pt x="5237" y="137"/>
                </a:lnTo>
                <a:lnTo>
                  <a:pt x="5282" y="274"/>
                </a:lnTo>
                <a:lnTo>
                  <a:pt x="5601" y="957"/>
                </a:lnTo>
                <a:lnTo>
                  <a:pt x="5874" y="1731"/>
                </a:lnTo>
                <a:lnTo>
                  <a:pt x="6102" y="2596"/>
                </a:lnTo>
                <a:lnTo>
                  <a:pt x="6193" y="3051"/>
                </a:lnTo>
                <a:lnTo>
                  <a:pt x="6239" y="3461"/>
                </a:lnTo>
                <a:lnTo>
                  <a:pt x="6239" y="3916"/>
                </a:lnTo>
                <a:lnTo>
                  <a:pt x="6239" y="4326"/>
                </a:lnTo>
                <a:lnTo>
                  <a:pt x="6147" y="4690"/>
                </a:lnTo>
                <a:lnTo>
                  <a:pt x="6011" y="5055"/>
                </a:lnTo>
                <a:lnTo>
                  <a:pt x="5783" y="5419"/>
                </a:lnTo>
                <a:lnTo>
                  <a:pt x="5556" y="5692"/>
                </a:lnTo>
                <a:lnTo>
                  <a:pt x="5191" y="5920"/>
                </a:lnTo>
                <a:lnTo>
                  <a:pt x="4782" y="6102"/>
                </a:lnTo>
                <a:lnTo>
                  <a:pt x="4554" y="6193"/>
                </a:lnTo>
                <a:lnTo>
                  <a:pt x="3871" y="6193"/>
                </a:lnTo>
                <a:lnTo>
                  <a:pt x="3461" y="6056"/>
                </a:lnTo>
                <a:lnTo>
                  <a:pt x="3006" y="5874"/>
                </a:lnTo>
                <a:lnTo>
                  <a:pt x="2642" y="5601"/>
                </a:lnTo>
                <a:lnTo>
                  <a:pt x="2277" y="5328"/>
                </a:lnTo>
                <a:lnTo>
                  <a:pt x="1959" y="4964"/>
                </a:lnTo>
                <a:lnTo>
                  <a:pt x="1731" y="4599"/>
                </a:lnTo>
                <a:lnTo>
                  <a:pt x="1594" y="4235"/>
                </a:lnTo>
                <a:lnTo>
                  <a:pt x="1503" y="3825"/>
                </a:lnTo>
                <a:lnTo>
                  <a:pt x="1458" y="3370"/>
                </a:lnTo>
                <a:lnTo>
                  <a:pt x="1503" y="2960"/>
                </a:lnTo>
                <a:lnTo>
                  <a:pt x="1640" y="2596"/>
                </a:lnTo>
                <a:lnTo>
                  <a:pt x="1868" y="2141"/>
                </a:lnTo>
                <a:lnTo>
                  <a:pt x="2141" y="1731"/>
                </a:lnTo>
                <a:lnTo>
                  <a:pt x="2323" y="1594"/>
                </a:lnTo>
                <a:lnTo>
                  <a:pt x="2459" y="1458"/>
                </a:lnTo>
                <a:lnTo>
                  <a:pt x="2551" y="1412"/>
                </a:lnTo>
                <a:lnTo>
                  <a:pt x="2551" y="1367"/>
                </a:lnTo>
                <a:lnTo>
                  <a:pt x="2596" y="1276"/>
                </a:lnTo>
                <a:lnTo>
                  <a:pt x="2551" y="1185"/>
                </a:lnTo>
                <a:lnTo>
                  <a:pt x="2459" y="1094"/>
                </a:lnTo>
                <a:lnTo>
                  <a:pt x="2368" y="1048"/>
                </a:lnTo>
                <a:lnTo>
                  <a:pt x="2277" y="1048"/>
                </a:lnTo>
                <a:lnTo>
                  <a:pt x="1731" y="1094"/>
                </a:lnTo>
                <a:lnTo>
                  <a:pt x="1458" y="1139"/>
                </a:lnTo>
                <a:lnTo>
                  <a:pt x="1185" y="1230"/>
                </a:lnTo>
                <a:lnTo>
                  <a:pt x="957" y="1412"/>
                </a:lnTo>
                <a:lnTo>
                  <a:pt x="729" y="1594"/>
                </a:lnTo>
                <a:lnTo>
                  <a:pt x="547" y="1868"/>
                </a:lnTo>
                <a:lnTo>
                  <a:pt x="365" y="2095"/>
                </a:lnTo>
                <a:lnTo>
                  <a:pt x="228" y="2414"/>
                </a:lnTo>
                <a:lnTo>
                  <a:pt x="137" y="2687"/>
                </a:lnTo>
                <a:lnTo>
                  <a:pt x="46" y="3006"/>
                </a:lnTo>
                <a:lnTo>
                  <a:pt x="1" y="3324"/>
                </a:lnTo>
                <a:lnTo>
                  <a:pt x="1" y="3689"/>
                </a:lnTo>
                <a:lnTo>
                  <a:pt x="46" y="4007"/>
                </a:lnTo>
                <a:lnTo>
                  <a:pt x="137" y="4645"/>
                </a:lnTo>
                <a:lnTo>
                  <a:pt x="274" y="4964"/>
                </a:lnTo>
                <a:lnTo>
                  <a:pt x="411" y="5328"/>
                </a:lnTo>
                <a:lnTo>
                  <a:pt x="547" y="5647"/>
                </a:lnTo>
                <a:lnTo>
                  <a:pt x="775" y="5920"/>
                </a:lnTo>
                <a:lnTo>
                  <a:pt x="1002" y="6193"/>
                </a:lnTo>
                <a:lnTo>
                  <a:pt x="1230" y="6466"/>
                </a:lnTo>
                <a:lnTo>
                  <a:pt x="1503" y="6694"/>
                </a:lnTo>
                <a:lnTo>
                  <a:pt x="1822" y="6921"/>
                </a:lnTo>
                <a:lnTo>
                  <a:pt x="2141" y="7103"/>
                </a:lnTo>
                <a:lnTo>
                  <a:pt x="2459" y="7286"/>
                </a:lnTo>
                <a:lnTo>
                  <a:pt x="2778" y="7422"/>
                </a:lnTo>
                <a:lnTo>
                  <a:pt x="3142" y="7513"/>
                </a:lnTo>
                <a:lnTo>
                  <a:pt x="3461" y="7604"/>
                </a:lnTo>
                <a:lnTo>
                  <a:pt x="3825" y="7650"/>
                </a:lnTo>
                <a:lnTo>
                  <a:pt x="4190" y="7650"/>
                </a:lnTo>
                <a:lnTo>
                  <a:pt x="4554" y="7604"/>
                </a:lnTo>
                <a:lnTo>
                  <a:pt x="4873" y="7513"/>
                </a:lnTo>
                <a:lnTo>
                  <a:pt x="5146" y="7422"/>
                </a:lnTo>
                <a:lnTo>
                  <a:pt x="5419" y="7331"/>
                </a:lnTo>
                <a:lnTo>
                  <a:pt x="5647" y="7195"/>
                </a:lnTo>
                <a:lnTo>
                  <a:pt x="5874" y="7012"/>
                </a:lnTo>
                <a:lnTo>
                  <a:pt x="6102" y="6830"/>
                </a:lnTo>
                <a:lnTo>
                  <a:pt x="6466" y="6421"/>
                </a:lnTo>
                <a:lnTo>
                  <a:pt x="6785" y="5920"/>
                </a:lnTo>
                <a:lnTo>
                  <a:pt x="7013" y="5373"/>
                </a:lnTo>
                <a:lnTo>
                  <a:pt x="7149" y="4781"/>
                </a:lnTo>
                <a:lnTo>
                  <a:pt x="7240" y="4190"/>
                </a:lnTo>
                <a:lnTo>
                  <a:pt x="7286" y="3598"/>
                </a:lnTo>
                <a:lnTo>
                  <a:pt x="7240" y="2960"/>
                </a:lnTo>
                <a:lnTo>
                  <a:pt x="7104" y="2368"/>
                </a:lnTo>
                <a:lnTo>
                  <a:pt x="6921" y="1776"/>
                </a:lnTo>
                <a:lnTo>
                  <a:pt x="6694" y="1230"/>
                </a:lnTo>
                <a:lnTo>
                  <a:pt x="6375" y="775"/>
                </a:lnTo>
                <a:lnTo>
                  <a:pt x="5965" y="365"/>
                </a:lnTo>
                <a:lnTo>
                  <a:pt x="55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37"/>
          <p:cNvGrpSpPr/>
          <p:nvPr/>
        </p:nvGrpSpPr>
        <p:grpSpPr>
          <a:xfrm>
            <a:off x="7307682" y="1683947"/>
            <a:ext cx="436807" cy="510699"/>
            <a:chOff x="3351736" y="2094834"/>
            <a:chExt cx="573689" cy="670737"/>
          </a:xfrm>
        </p:grpSpPr>
        <p:sp>
          <p:nvSpPr>
            <p:cNvPr id="240" name="Google Shape;240;p37"/>
            <p:cNvSpPr/>
            <p:nvPr/>
          </p:nvSpPr>
          <p:spPr>
            <a:xfrm flipH="1" rot="-1466410">
              <a:off x="3392325"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37"/>
            <p:cNvGrpSpPr/>
            <p:nvPr/>
          </p:nvGrpSpPr>
          <p:grpSpPr>
            <a:xfrm>
              <a:off x="3543173" y="2094834"/>
              <a:ext cx="382252" cy="481090"/>
              <a:chOff x="238125" y="1187050"/>
              <a:chExt cx="2654525" cy="3340900"/>
            </a:xfrm>
          </p:grpSpPr>
          <p:sp>
            <p:nvSpPr>
              <p:cNvPr id="242" name="Google Shape;242;p37"/>
              <p:cNvSpPr/>
              <p:nvPr/>
            </p:nvSpPr>
            <p:spPr>
              <a:xfrm>
                <a:off x="335700" y="2972975"/>
                <a:ext cx="1252475" cy="1554975"/>
              </a:xfrm>
              <a:custGeom>
                <a:rect b="b" l="l" r="r" t="t"/>
                <a:pathLst>
                  <a:path extrusionOk="0" h="62199" w="50099">
                    <a:moveTo>
                      <a:pt x="11321" y="0"/>
                    </a:moveTo>
                    <a:lnTo>
                      <a:pt x="1"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238125" y="2511025"/>
                <a:ext cx="1883550" cy="1460675"/>
              </a:xfrm>
              <a:custGeom>
                <a:rect b="b" l="l" r="r" t="t"/>
                <a:pathLst>
                  <a:path extrusionOk="0" h="58427" w="75342">
                    <a:moveTo>
                      <a:pt x="23292" y="1"/>
                    </a:moveTo>
                    <a:lnTo>
                      <a:pt x="21600" y="131"/>
                    </a:lnTo>
                    <a:lnTo>
                      <a:pt x="19909" y="261"/>
                    </a:lnTo>
                    <a:lnTo>
                      <a:pt x="18347" y="521"/>
                    </a:lnTo>
                    <a:lnTo>
                      <a:pt x="16916" y="912"/>
                    </a:lnTo>
                    <a:lnTo>
                      <a:pt x="14183" y="1693"/>
                    </a:lnTo>
                    <a:lnTo>
                      <a:pt x="11581" y="2734"/>
                    </a:lnTo>
                    <a:lnTo>
                      <a:pt x="9239" y="3905"/>
                    </a:lnTo>
                    <a:lnTo>
                      <a:pt x="7287" y="5076"/>
                    </a:lnTo>
                    <a:lnTo>
                      <a:pt x="5465" y="6377"/>
                    </a:lnTo>
                    <a:lnTo>
                      <a:pt x="3904" y="7678"/>
                    </a:lnTo>
                    <a:lnTo>
                      <a:pt x="2602" y="8849"/>
                    </a:lnTo>
                    <a:lnTo>
                      <a:pt x="1822" y="9760"/>
                    </a:lnTo>
                    <a:lnTo>
                      <a:pt x="1171" y="10541"/>
                    </a:lnTo>
                    <a:lnTo>
                      <a:pt x="781" y="11582"/>
                    </a:lnTo>
                    <a:lnTo>
                      <a:pt x="390" y="12493"/>
                    </a:lnTo>
                    <a:lnTo>
                      <a:pt x="130" y="13534"/>
                    </a:lnTo>
                    <a:lnTo>
                      <a:pt x="0" y="14575"/>
                    </a:lnTo>
                    <a:lnTo>
                      <a:pt x="0" y="15746"/>
                    </a:lnTo>
                    <a:lnTo>
                      <a:pt x="130" y="16787"/>
                    </a:lnTo>
                    <a:lnTo>
                      <a:pt x="781" y="19259"/>
                    </a:lnTo>
                    <a:lnTo>
                      <a:pt x="1692" y="21992"/>
                    </a:lnTo>
                    <a:lnTo>
                      <a:pt x="2212" y="23553"/>
                    </a:lnTo>
                    <a:lnTo>
                      <a:pt x="2863" y="25115"/>
                    </a:lnTo>
                    <a:lnTo>
                      <a:pt x="3774" y="26676"/>
                    </a:lnTo>
                    <a:lnTo>
                      <a:pt x="4815" y="28368"/>
                    </a:lnTo>
                    <a:lnTo>
                      <a:pt x="5986" y="30189"/>
                    </a:lnTo>
                    <a:lnTo>
                      <a:pt x="7417" y="32011"/>
                    </a:lnTo>
                    <a:lnTo>
                      <a:pt x="9109" y="33963"/>
                    </a:lnTo>
                    <a:lnTo>
                      <a:pt x="10930" y="36045"/>
                    </a:lnTo>
                    <a:lnTo>
                      <a:pt x="13142" y="38127"/>
                    </a:lnTo>
                    <a:lnTo>
                      <a:pt x="15745" y="40339"/>
                    </a:lnTo>
                    <a:lnTo>
                      <a:pt x="18477" y="42681"/>
                    </a:lnTo>
                    <a:lnTo>
                      <a:pt x="21731" y="45154"/>
                    </a:lnTo>
                    <a:lnTo>
                      <a:pt x="24593" y="47105"/>
                    </a:lnTo>
                    <a:lnTo>
                      <a:pt x="27456" y="48927"/>
                    </a:lnTo>
                    <a:lnTo>
                      <a:pt x="30579" y="50619"/>
                    </a:lnTo>
                    <a:lnTo>
                      <a:pt x="33572" y="52050"/>
                    </a:lnTo>
                    <a:lnTo>
                      <a:pt x="36695" y="53221"/>
                    </a:lnTo>
                    <a:lnTo>
                      <a:pt x="39818" y="54392"/>
                    </a:lnTo>
                    <a:lnTo>
                      <a:pt x="42810" y="55303"/>
                    </a:lnTo>
                    <a:lnTo>
                      <a:pt x="45803" y="56084"/>
                    </a:lnTo>
                    <a:lnTo>
                      <a:pt x="48796" y="56734"/>
                    </a:lnTo>
                    <a:lnTo>
                      <a:pt x="51659" y="57385"/>
                    </a:lnTo>
                    <a:lnTo>
                      <a:pt x="54261" y="57775"/>
                    </a:lnTo>
                    <a:lnTo>
                      <a:pt x="56864" y="58036"/>
                    </a:lnTo>
                    <a:lnTo>
                      <a:pt x="59206" y="58296"/>
                    </a:lnTo>
                    <a:lnTo>
                      <a:pt x="61288" y="58296"/>
                    </a:lnTo>
                    <a:lnTo>
                      <a:pt x="63240" y="58426"/>
                    </a:lnTo>
                    <a:lnTo>
                      <a:pt x="64931" y="58296"/>
                    </a:lnTo>
                    <a:lnTo>
                      <a:pt x="66102" y="58166"/>
                    </a:lnTo>
                    <a:lnTo>
                      <a:pt x="67274" y="57775"/>
                    </a:lnTo>
                    <a:lnTo>
                      <a:pt x="68445" y="57255"/>
                    </a:lnTo>
                    <a:lnTo>
                      <a:pt x="69486" y="56604"/>
                    </a:lnTo>
                    <a:lnTo>
                      <a:pt x="70657" y="55693"/>
                    </a:lnTo>
                    <a:lnTo>
                      <a:pt x="71568" y="54783"/>
                    </a:lnTo>
                    <a:lnTo>
                      <a:pt x="72348" y="53872"/>
                    </a:lnTo>
                    <a:lnTo>
                      <a:pt x="72869" y="52831"/>
                    </a:lnTo>
                    <a:lnTo>
                      <a:pt x="73650" y="51399"/>
                    </a:lnTo>
                    <a:lnTo>
                      <a:pt x="74170" y="49578"/>
                    </a:lnTo>
                    <a:lnTo>
                      <a:pt x="74821" y="47626"/>
                    </a:lnTo>
                    <a:lnTo>
                      <a:pt x="75211" y="45544"/>
                    </a:lnTo>
                    <a:lnTo>
                      <a:pt x="75341" y="43332"/>
                    </a:lnTo>
                    <a:lnTo>
                      <a:pt x="75341" y="40859"/>
                    </a:lnTo>
                    <a:lnTo>
                      <a:pt x="75081" y="38257"/>
                    </a:lnTo>
                    <a:lnTo>
                      <a:pt x="74430" y="35524"/>
                    </a:lnTo>
                    <a:lnTo>
                      <a:pt x="74040" y="34223"/>
                    </a:lnTo>
                    <a:lnTo>
                      <a:pt x="73519" y="32792"/>
                    </a:lnTo>
                    <a:lnTo>
                      <a:pt x="72869" y="31230"/>
                    </a:lnTo>
                    <a:lnTo>
                      <a:pt x="72218" y="29799"/>
                    </a:lnTo>
                    <a:lnTo>
                      <a:pt x="71307" y="28238"/>
                    </a:lnTo>
                    <a:lnTo>
                      <a:pt x="70397" y="26676"/>
                    </a:lnTo>
                    <a:lnTo>
                      <a:pt x="69356" y="25245"/>
                    </a:lnTo>
                    <a:lnTo>
                      <a:pt x="68184" y="23553"/>
                    </a:lnTo>
                    <a:lnTo>
                      <a:pt x="66753" y="21992"/>
                    </a:lnTo>
                    <a:lnTo>
                      <a:pt x="65322" y="20430"/>
                    </a:lnTo>
                    <a:lnTo>
                      <a:pt x="63760" y="18739"/>
                    </a:lnTo>
                    <a:lnTo>
                      <a:pt x="61939" y="17177"/>
                    </a:lnTo>
                    <a:lnTo>
                      <a:pt x="59987" y="15486"/>
                    </a:lnTo>
                    <a:lnTo>
                      <a:pt x="57905" y="13794"/>
                    </a:lnTo>
                    <a:lnTo>
                      <a:pt x="55693" y="12102"/>
                    </a:lnTo>
                    <a:lnTo>
                      <a:pt x="53350" y="10411"/>
                    </a:lnTo>
                    <a:lnTo>
                      <a:pt x="50748" y="8719"/>
                    </a:lnTo>
                    <a:lnTo>
                      <a:pt x="48276" y="7288"/>
                    </a:lnTo>
                    <a:lnTo>
                      <a:pt x="45803" y="5987"/>
                    </a:lnTo>
                    <a:lnTo>
                      <a:pt x="43461" y="4685"/>
                    </a:lnTo>
                    <a:lnTo>
                      <a:pt x="41119" y="3644"/>
                    </a:lnTo>
                    <a:lnTo>
                      <a:pt x="38907" y="2864"/>
                    </a:lnTo>
                    <a:lnTo>
                      <a:pt x="36695" y="2083"/>
                    </a:lnTo>
                    <a:lnTo>
                      <a:pt x="34613" y="1432"/>
                    </a:lnTo>
                    <a:lnTo>
                      <a:pt x="32531" y="912"/>
                    </a:lnTo>
                    <a:lnTo>
                      <a:pt x="30579" y="521"/>
                    </a:lnTo>
                    <a:lnTo>
                      <a:pt x="28627" y="261"/>
                    </a:lnTo>
                    <a:lnTo>
                      <a:pt x="26805" y="131"/>
                    </a:lnTo>
                    <a:lnTo>
                      <a:pt x="249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934275" y="1779100"/>
                <a:ext cx="1346800" cy="1489925"/>
              </a:xfrm>
              <a:custGeom>
                <a:rect b="b" l="l" r="r" t="t"/>
                <a:pathLst>
                  <a:path extrusionOk="0" h="59597" w="53872">
                    <a:moveTo>
                      <a:pt x="23292" y="0"/>
                    </a:moveTo>
                    <a:lnTo>
                      <a:pt x="1041" y="38256"/>
                    </a:lnTo>
                    <a:lnTo>
                      <a:pt x="651" y="39167"/>
                    </a:lnTo>
                    <a:lnTo>
                      <a:pt x="261" y="40078"/>
                    </a:lnTo>
                    <a:lnTo>
                      <a:pt x="130" y="41119"/>
                    </a:lnTo>
                    <a:lnTo>
                      <a:pt x="0" y="42030"/>
                    </a:lnTo>
                    <a:lnTo>
                      <a:pt x="0" y="43071"/>
                    </a:lnTo>
                    <a:lnTo>
                      <a:pt x="130" y="43982"/>
                    </a:lnTo>
                    <a:lnTo>
                      <a:pt x="391" y="45023"/>
                    </a:lnTo>
                    <a:lnTo>
                      <a:pt x="911" y="45934"/>
                    </a:lnTo>
                    <a:lnTo>
                      <a:pt x="1432" y="46975"/>
                    </a:lnTo>
                    <a:lnTo>
                      <a:pt x="2212" y="48146"/>
                    </a:lnTo>
                    <a:lnTo>
                      <a:pt x="3123" y="49317"/>
                    </a:lnTo>
                    <a:lnTo>
                      <a:pt x="4164" y="50488"/>
                    </a:lnTo>
                    <a:lnTo>
                      <a:pt x="5335" y="51789"/>
                    </a:lnTo>
                    <a:lnTo>
                      <a:pt x="6767" y="52960"/>
                    </a:lnTo>
                    <a:lnTo>
                      <a:pt x="8458" y="54261"/>
                    </a:lnTo>
                    <a:lnTo>
                      <a:pt x="10280" y="55433"/>
                    </a:lnTo>
                    <a:lnTo>
                      <a:pt x="12362" y="56604"/>
                    </a:lnTo>
                    <a:lnTo>
                      <a:pt x="14444" y="57515"/>
                    </a:lnTo>
                    <a:lnTo>
                      <a:pt x="16526" y="58295"/>
                    </a:lnTo>
                    <a:lnTo>
                      <a:pt x="18478" y="58816"/>
                    </a:lnTo>
                    <a:lnTo>
                      <a:pt x="20299" y="59206"/>
                    </a:lnTo>
                    <a:lnTo>
                      <a:pt x="21991" y="59466"/>
                    </a:lnTo>
                    <a:lnTo>
                      <a:pt x="23553" y="59597"/>
                    </a:lnTo>
                    <a:lnTo>
                      <a:pt x="26025" y="59597"/>
                    </a:lnTo>
                    <a:lnTo>
                      <a:pt x="27066" y="59336"/>
                    </a:lnTo>
                    <a:lnTo>
                      <a:pt x="27977" y="58946"/>
                    </a:lnTo>
                    <a:lnTo>
                      <a:pt x="28888" y="58556"/>
                    </a:lnTo>
                    <a:lnTo>
                      <a:pt x="29798" y="58035"/>
                    </a:lnTo>
                    <a:lnTo>
                      <a:pt x="30449" y="57254"/>
                    </a:lnTo>
                    <a:lnTo>
                      <a:pt x="31230" y="56474"/>
                    </a:lnTo>
                    <a:lnTo>
                      <a:pt x="31750" y="55693"/>
                    </a:lnTo>
                    <a:lnTo>
                      <a:pt x="53871" y="17697"/>
                    </a:lnTo>
                    <a:lnTo>
                      <a:pt x="23292"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116450" y="1369200"/>
                <a:ext cx="1746925" cy="1252475"/>
              </a:xfrm>
              <a:custGeom>
                <a:rect b="b" l="l" r="r" t="t"/>
                <a:pathLst>
                  <a:path extrusionOk="0" h="50099" w="69877">
                    <a:moveTo>
                      <a:pt x="4164" y="1"/>
                    </a:moveTo>
                    <a:lnTo>
                      <a:pt x="3514" y="1042"/>
                    </a:lnTo>
                    <a:lnTo>
                      <a:pt x="2863" y="2213"/>
                    </a:lnTo>
                    <a:lnTo>
                      <a:pt x="2082" y="3905"/>
                    </a:lnTo>
                    <a:lnTo>
                      <a:pt x="1301" y="5856"/>
                    </a:lnTo>
                    <a:lnTo>
                      <a:pt x="651" y="8199"/>
                    </a:lnTo>
                    <a:lnTo>
                      <a:pt x="130" y="10931"/>
                    </a:lnTo>
                    <a:lnTo>
                      <a:pt x="0" y="12363"/>
                    </a:lnTo>
                    <a:lnTo>
                      <a:pt x="0" y="13794"/>
                    </a:lnTo>
                    <a:lnTo>
                      <a:pt x="0" y="15355"/>
                    </a:lnTo>
                    <a:lnTo>
                      <a:pt x="130" y="16917"/>
                    </a:lnTo>
                    <a:lnTo>
                      <a:pt x="391" y="18608"/>
                    </a:lnTo>
                    <a:lnTo>
                      <a:pt x="781" y="20300"/>
                    </a:lnTo>
                    <a:lnTo>
                      <a:pt x="1301" y="21992"/>
                    </a:lnTo>
                    <a:lnTo>
                      <a:pt x="1952" y="23683"/>
                    </a:lnTo>
                    <a:lnTo>
                      <a:pt x="2863" y="25505"/>
                    </a:lnTo>
                    <a:lnTo>
                      <a:pt x="3904" y="27327"/>
                    </a:lnTo>
                    <a:lnTo>
                      <a:pt x="5075" y="29148"/>
                    </a:lnTo>
                    <a:lnTo>
                      <a:pt x="6506" y="30970"/>
                    </a:lnTo>
                    <a:lnTo>
                      <a:pt x="8198" y="32792"/>
                    </a:lnTo>
                    <a:lnTo>
                      <a:pt x="10020" y="34614"/>
                    </a:lnTo>
                    <a:lnTo>
                      <a:pt x="12102" y="36435"/>
                    </a:lnTo>
                    <a:lnTo>
                      <a:pt x="14444" y="38257"/>
                    </a:lnTo>
                    <a:lnTo>
                      <a:pt x="17046" y="40079"/>
                    </a:lnTo>
                    <a:lnTo>
                      <a:pt x="19909" y="41900"/>
                    </a:lnTo>
                    <a:lnTo>
                      <a:pt x="23422" y="43852"/>
                    </a:lnTo>
                    <a:lnTo>
                      <a:pt x="26806" y="45544"/>
                    </a:lnTo>
                    <a:lnTo>
                      <a:pt x="30059" y="46845"/>
                    </a:lnTo>
                    <a:lnTo>
                      <a:pt x="33051" y="48016"/>
                    </a:lnTo>
                    <a:lnTo>
                      <a:pt x="36044" y="48797"/>
                    </a:lnTo>
                    <a:lnTo>
                      <a:pt x="38777" y="49447"/>
                    </a:lnTo>
                    <a:lnTo>
                      <a:pt x="41379" y="49838"/>
                    </a:lnTo>
                    <a:lnTo>
                      <a:pt x="43852" y="50098"/>
                    </a:lnTo>
                    <a:lnTo>
                      <a:pt x="46324" y="50098"/>
                    </a:lnTo>
                    <a:lnTo>
                      <a:pt x="48536" y="49968"/>
                    </a:lnTo>
                    <a:lnTo>
                      <a:pt x="50618" y="49578"/>
                    </a:lnTo>
                    <a:lnTo>
                      <a:pt x="52570" y="49187"/>
                    </a:lnTo>
                    <a:lnTo>
                      <a:pt x="54392" y="48537"/>
                    </a:lnTo>
                    <a:lnTo>
                      <a:pt x="56213" y="47886"/>
                    </a:lnTo>
                    <a:lnTo>
                      <a:pt x="57775" y="47105"/>
                    </a:lnTo>
                    <a:lnTo>
                      <a:pt x="59206" y="46194"/>
                    </a:lnTo>
                    <a:lnTo>
                      <a:pt x="60637" y="45284"/>
                    </a:lnTo>
                    <a:lnTo>
                      <a:pt x="61939" y="44243"/>
                    </a:lnTo>
                    <a:lnTo>
                      <a:pt x="63110" y="43202"/>
                    </a:lnTo>
                    <a:lnTo>
                      <a:pt x="64151" y="42161"/>
                    </a:lnTo>
                    <a:lnTo>
                      <a:pt x="65973" y="40079"/>
                    </a:lnTo>
                    <a:lnTo>
                      <a:pt x="67404" y="38127"/>
                    </a:lnTo>
                    <a:lnTo>
                      <a:pt x="68575" y="36435"/>
                    </a:lnTo>
                    <a:lnTo>
                      <a:pt x="69226" y="35004"/>
                    </a:lnTo>
                    <a:lnTo>
                      <a:pt x="69876" y="33703"/>
                    </a:lnTo>
                    <a:lnTo>
                      <a:pt x="416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1191275" y="1187050"/>
                <a:ext cx="1701375" cy="1206900"/>
              </a:xfrm>
              <a:custGeom>
                <a:rect b="b" l="l" r="r" t="t"/>
                <a:pathLst>
                  <a:path extrusionOk="0" h="48276" w="68055">
                    <a:moveTo>
                      <a:pt x="17176" y="0"/>
                    </a:moveTo>
                    <a:lnTo>
                      <a:pt x="14444" y="130"/>
                    </a:lnTo>
                    <a:lnTo>
                      <a:pt x="11841" y="390"/>
                    </a:lnTo>
                    <a:lnTo>
                      <a:pt x="9369" y="1041"/>
                    </a:lnTo>
                    <a:lnTo>
                      <a:pt x="7287" y="1822"/>
                    </a:lnTo>
                    <a:lnTo>
                      <a:pt x="6246" y="2342"/>
                    </a:lnTo>
                    <a:lnTo>
                      <a:pt x="5335" y="2863"/>
                    </a:lnTo>
                    <a:lnTo>
                      <a:pt x="4424" y="3513"/>
                    </a:lnTo>
                    <a:lnTo>
                      <a:pt x="3643" y="4164"/>
                    </a:lnTo>
                    <a:lnTo>
                      <a:pt x="2993" y="4815"/>
                    </a:lnTo>
                    <a:lnTo>
                      <a:pt x="2342" y="5595"/>
                    </a:lnTo>
                    <a:lnTo>
                      <a:pt x="1692" y="6376"/>
                    </a:lnTo>
                    <a:lnTo>
                      <a:pt x="1171" y="7287"/>
                    </a:lnTo>
                    <a:lnTo>
                      <a:pt x="781" y="8198"/>
                    </a:lnTo>
                    <a:lnTo>
                      <a:pt x="521" y="9109"/>
                    </a:lnTo>
                    <a:lnTo>
                      <a:pt x="260" y="10150"/>
                    </a:lnTo>
                    <a:lnTo>
                      <a:pt x="130" y="11191"/>
                    </a:lnTo>
                    <a:lnTo>
                      <a:pt x="0" y="12232"/>
                    </a:lnTo>
                    <a:lnTo>
                      <a:pt x="0" y="13273"/>
                    </a:lnTo>
                    <a:lnTo>
                      <a:pt x="130" y="14313"/>
                    </a:lnTo>
                    <a:lnTo>
                      <a:pt x="390" y="15354"/>
                    </a:lnTo>
                    <a:lnTo>
                      <a:pt x="911" y="17567"/>
                    </a:lnTo>
                    <a:lnTo>
                      <a:pt x="1822" y="19909"/>
                    </a:lnTo>
                    <a:lnTo>
                      <a:pt x="2993" y="22251"/>
                    </a:lnTo>
                    <a:lnTo>
                      <a:pt x="4554" y="24463"/>
                    </a:lnTo>
                    <a:lnTo>
                      <a:pt x="6246" y="26805"/>
                    </a:lnTo>
                    <a:lnTo>
                      <a:pt x="8328" y="29147"/>
                    </a:lnTo>
                    <a:lnTo>
                      <a:pt x="10540" y="31360"/>
                    </a:lnTo>
                    <a:lnTo>
                      <a:pt x="13012" y="33572"/>
                    </a:lnTo>
                    <a:lnTo>
                      <a:pt x="15745" y="35784"/>
                    </a:lnTo>
                    <a:lnTo>
                      <a:pt x="18738" y="37736"/>
                    </a:lnTo>
                    <a:lnTo>
                      <a:pt x="21861" y="39687"/>
                    </a:lnTo>
                    <a:lnTo>
                      <a:pt x="25114" y="41509"/>
                    </a:lnTo>
                    <a:lnTo>
                      <a:pt x="28497" y="43201"/>
                    </a:lnTo>
                    <a:lnTo>
                      <a:pt x="31880" y="44502"/>
                    </a:lnTo>
                    <a:lnTo>
                      <a:pt x="35263" y="45803"/>
                    </a:lnTo>
                    <a:lnTo>
                      <a:pt x="38647" y="46714"/>
                    </a:lnTo>
                    <a:lnTo>
                      <a:pt x="41900" y="47495"/>
                    </a:lnTo>
                    <a:lnTo>
                      <a:pt x="45023" y="48015"/>
                    </a:lnTo>
                    <a:lnTo>
                      <a:pt x="48015" y="48276"/>
                    </a:lnTo>
                    <a:lnTo>
                      <a:pt x="50878" y="48276"/>
                    </a:lnTo>
                    <a:lnTo>
                      <a:pt x="53741" y="48145"/>
                    </a:lnTo>
                    <a:lnTo>
                      <a:pt x="56213" y="47885"/>
                    </a:lnTo>
                    <a:lnTo>
                      <a:pt x="58685" y="47235"/>
                    </a:lnTo>
                    <a:lnTo>
                      <a:pt x="60767" y="46454"/>
                    </a:lnTo>
                    <a:lnTo>
                      <a:pt x="61808" y="45933"/>
                    </a:lnTo>
                    <a:lnTo>
                      <a:pt x="62719" y="45413"/>
                    </a:lnTo>
                    <a:lnTo>
                      <a:pt x="63630" y="44762"/>
                    </a:lnTo>
                    <a:lnTo>
                      <a:pt x="64411" y="44112"/>
                    </a:lnTo>
                    <a:lnTo>
                      <a:pt x="65062" y="43461"/>
                    </a:lnTo>
                    <a:lnTo>
                      <a:pt x="65712" y="42680"/>
                    </a:lnTo>
                    <a:lnTo>
                      <a:pt x="66363" y="41900"/>
                    </a:lnTo>
                    <a:lnTo>
                      <a:pt x="66883" y="40989"/>
                    </a:lnTo>
                    <a:lnTo>
                      <a:pt x="67274" y="40078"/>
                    </a:lnTo>
                    <a:lnTo>
                      <a:pt x="67534" y="39167"/>
                    </a:lnTo>
                    <a:lnTo>
                      <a:pt x="67794" y="38126"/>
                    </a:lnTo>
                    <a:lnTo>
                      <a:pt x="67924" y="37085"/>
                    </a:lnTo>
                    <a:lnTo>
                      <a:pt x="68054" y="36044"/>
                    </a:lnTo>
                    <a:lnTo>
                      <a:pt x="68054" y="35003"/>
                    </a:lnTo>
                    <a:lnTo>
                      <a:pt x="67924" y="33962"/>
                    </a:lnTo>
                    <a:lnTo>
                      <a:pt x="67794" y="32921"/>
                    </a:lnTo>
                    <a:lnTo>
                      <a:pt x="67143" y="30709"/>
                    </a:lnTo>
                    <a:lnTo>
                      <a:pt x="66233" y="28367"/>
                    </a:lnTo>
                    <a:lnTo>
                      <a:pt x="65062" y="26025"/>
                    </a:lnTo>
                    <a:lnTo>
                      <a:pt x="63500" y="23812"/>
                    </a:lnTo>
                    <a:lnTo>
                      <a:pt x="61808" y="21470"/>
                    </a:lnTo>
                    <a:lnTo>
                      <a:pt x="59726" y="19128"/>
                    </a:lnTo>
                    <a:lnTo>
                      <a:pt x="57514" y="16916"/>
                    </a:lnTo>
                    <a:lnTo>
                      <a:pt x="55042" y="14704"/>
                    </a:lnTo>
                    <a:lnTo>
                      <a:pt x="52309" y="12492"/>
                    </a:lnTo>
                    <a:lnTo>
                      <a:pt x="49447" y="10540"/>
                    </a:lnTo>
                    <a:lnTo>
                      <a:pt x="46324" y="8588"/>
                    </a:lnTo>
                    <a:lnTo>
                      <a:pt x="42941" y="6766"/>
                    </a:lnTo>
                    <a:lnTo>
                      <a:pt x="39557" y="5075"/>
                    </a:lnTo>
                    <a:lnTo>
                      <a:pt x="36174" y="3774"/>
                    </a:lnTo>
                    <a:lnTo>
                      <a:pt x="32791" y="2472"/>
                    </a:lnTo>
                    <a:lnTo>
                      <a:pt x="29538" y="1561"/>
                    </a:lnTo>
                    <a:lnTo>
                      <a:pt x="26285" y="781"/>
                    </a:lnTo>
                    <a:lnTo>
                      <a:pt x="23032" y="260"/>
                    </a:lnTo>
                    <a:lnTo>
                      <a:pt x="20039"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 name="Google Shape;247;p37"/>
          <p:cNvGrpSpPr/>
          <p:nvPr/>
        </p:nvGrpSpPr>
        <p:grpSpPr>
          <a:xfrm flipH="1">
            <a:off x="5211032" y="230802"/>
            <a:ext cx="441619" cy="510699"/>
            <a:chOff x="4374239" y="2094834"/>
            <a:chExt cx="580009" cy="670737"/>
          </a:xfrm>
        </p:grpSpPr>
        <p:sp>
          <p:nvSpPr>
            <p:cNvPr id="248" name="Google Shape;248;p37"/>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7"/>
            <p:cNvGrpSpPr/>
            <p:nvPr/>
          </p:nvGrpSpPr>
          <p:grpSpPr>
            <a:xfrm>
              <a:off x="4571997" y="2094834"/>
              <a:ext cx="382252" cy="481090"/>
              <a:chOff x="4727350" y="1187050"/>
              <a:chExt cx="2654525" cy="3340900"/>
            </a:xfrm>
          </p:grpSpPr>
          <p:sp>
            <p:nvSpPr>
              <p:cNvPr id="250" name="Google Shape;250;p37"/>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5" name="Google Shape;255;p37"/>
          <p:cNvGrpSpPr/>
          <p:nvPr/>
        </p:nvGrpSpPr>
        <p:grpSpPr>
          <a:xfrm rot="1136899">
            <a:off x="6832703" y="2206038"/>
            <a:ext cx="1365040" cy="1426311"/>
            <a:chOff x="3353550" y="1290100"/>
            <a:chExt cx="989175" cy="1033575"/>
          </a:xfrm>
        </p:grpSpPr>
        <p:sp>
          <p:nvSpPr>
            <p:cNvPr id="256" name="Google Shape;256;p37"/>
            <p:cNvSpPr/>
            <p:nvPr/>
          </p:nvSpPr>
          <p:spPr>
            <a:xfrm>
              <a:off x="3446875" y="1303775"/>
              <a:ext cx="895850" cy="1019900"/>
            </a:xfrm>
            <a:custGeom>
              <a:rect b="b" l="l" r="r" t="t"/>
              <a:pathLst>
                <a:path extrusionOk="0" h="40796" w="35834">
                  <a:moveTo>
                    <a:pt x="26864" y="0"/>
                  </a:moveTo>
                  <a:lnTo>
                    <a:pt x="25680" y="319"/>
                  </a:lnTo>
                  <a:lnTo>
                    <a:pt x="22493" y="1230"/>
                  </a:lnTo>
                  <a:lnTo>
                    <a:pt x="20353" y="1867"/>
                  </a:lnTo>
                  <a:lnTo>
                    <a:pt x="18031" y="2641"/>
                  </a:lnTo>
                  <a:lnTo>
                    <a:pt x="15527" y="3506"/>
                  </a:lnTo>
                  <a:lnTo>
                    <a:pt x="12931" y="4417"/>
                  </a:lnTo>
                  <a:lnTo>
                    <a:pt x="10382" y="5418"/>
                  </a:lnTo>
                  <a:lnTo>
                    <a:pt x="9107" y="5965"/>
                  </a:lnTo>
                  <a:lnTo>
                    <a:pt x="7923" y="6511"/>
                  </a:lnTo>
                  <a:lnTo>
                    <a:pt x="6739" y="7057"/>
                  </a:lnTo>
                  <a:lnTo>
                    <a:pt x="5647" y="7604"/>
                  </a:lnTo>
                  <a:lnTo>
                    <a:pt x="4599" y="8196"/>
                  </a:lnTo>
                  <a:lnTo>
                    <a:pt x="3643" y="8788"/>
                  </a:lnTo>
                  <a:lnTo>
                    <a:pt x="2778" y="9379"/>
                  </a:lnTo>
                  <a:lnTo>
                    <a:pt x="2004" y="9971"/>
                  </a:lnTo>
                  <a:lnTo>
                    <a:pt x="1321" y="10563"/>
                  </a:lnTo>
                  <a:lnTo>
                    <a:pt x="775" y="11155"/>
                  </a:lnTo>
                  <a:lnTo>
                    <a:pt x="593" y="11428"/>
                  </a:lnTo>
                  <a:lnTo>
                    <a:pt x="365" y="11747"/>
                  </a:lnTo>
                  <a:lnTo>
                    <a:pt x="228" y="12066"/>
                  </a:lnTo>
                  <a:lnTo>
                    <a:pt x="137" y="12339"/>
                  </a:lnTo>
                  <a:lnTo>
                    <a:pt x="46" y="12658"/>
                  </a:lnTo>
                  <a:lnTo>
                    <a:pt x="1" y="12931"/>
                  </a:lnTo>
                  <a:lnTo>
                    <a:pt x="1" y="13250"/>
                  </a:lnTo>
                  <a:lnTo>
                    <a:pt x="46" y="13523"/>
                  </a:lnTo>
                  <a:lnTo>
                    <a:pt x="319" y="14889"/>
                  </a:lnTo>
                  <a:lnTo>
                    <a:pt x="638" y="16528"/>
                  </a:lnTo>
                  <a:lnTo>
                    <a:pt x="1321" y="20443"/>
                  </a:lnTo>
                  <a:lnTo>
                    <a:pt x="2004" y="24905"/>
                  </a:lnTo>
                  <a:lnTo>
                    <a:pt x="2642" y="29549"/>
                  </a:lnTo>
                  <a:lnTo>
                    <a:pt x="3734" y="37426"/>
                  </a:lnTo>
                  <a:lnTo>
                    <a:pt x="4190" y="40795"/>
                  </a:lnTo>
                  <a:lnTo>
                    <a:pt x="35833" y="32964"/>
                  </a:lnTo>
                  <a:lnTo>
                    <a:pt x="26864" y="0"/>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3353550" y="1290100"/>
              <a:ext cx="942500" cy="1018775"/>
            </a:xfrm>
            <a:custGeom>
              <a:rect b="b" l="l" r="r" t="t"/>
              <a:pathLst>
                <a:path extrusionOk="0" h="40751" w="37700">
                  <a:moveTo>
                    <a:pt x="30460" y="1"/>
                  </a:moveTo>
                  <a:lnTo>
                    <a:pt x="0" y="8424"/>
                  </a:lnTo>
                  <a:lnTo>
                    <a:pt x="456" y="9517"/>
                  </a:lnTo>
                  <a:lnTo>
                    <a:pt x="911" y="10655"/>
                  </a:lnTo>
                  <a:lnTo>
                    <a:pt x="1321" y="11884"/>
                  </a:lnTo>
                  <a:lnTo>
                    <a:pt x="1685" y="13114"/>
                  </a:lnTo>
                  <a:lnTo>
                    <a:pt x="2049" y="14388"/>
                  </a:lnTo>
                  <a:lnTo>
                    <a:pt x="2413" y="15663"/>
                  </a:lnTo>
                  <a:lnTo>
                    <a:pt x="3005" y="18304"/>
                  </a:lnTo>
                  <a:lnTo>
                    <a:pt x="3552" y="21036"/>
                  </a:lnTo>
                  <a:lnTo>
                    <a:pt x="4007" y="23722"/>
                  </a:lnTo>
                  <a:lnTo>
                    <a:pt x="4417" y="26363"/>
                  </a:lnTo>
                  <a:lnTo>
                    <a:pt x="4735" y="28913"/>
                  </a:lnTo>
                  <a:lnTo>
                    <a:pt x="5009" y="31326"/>
                  </a:lnTo>
                  <a:lnTo>
                    <a:pt x="5236" y="33557"/>
                  </a:lnTo>
                  <a:lnTo>
                    <a:pt x="5509" y="37336"/>
                  </a:lnTo>
                  <a:lnTo>
                    <a:pt x="5646" y="39840"/>
                  </a:lnTo>
                  <a:lnTo>
                    <a:pt x="5692" y="40750"/>
                  </a:lnTo>
                  <a:lnTo>
                    <a:pt x="37700" y="33010"/>
                  </a:lnTo>
                  <a:lnTo>
                    <a:pt x="37609" y="31918"/>
                  </a:lnTo>
                  <a:lnTo>
                    <a:pt x="37335" y="30324"/>
                  </a:lnTo>
                  <a:lnTo>
                    <a:pt x="36971" y="28321"/>
                  </a:lnTo>
                  <a:lnTo>
                    <a:pt x="36516" y="25999"/>
                  </a:lnTo>
                  <a:lnTo>
                    <a:pt x="35332" y="20626"/>
                  </a:lnTo>
                  <a:lnTo>
                    <a:pt x="34012" y="14844"/>
                  </a:lnTo>
                  <a:lnTo>
                    <a:pt x="32691" y="9289"/>
                  </a:lnTo>
                  <a:lnTo>
                    <a:pt x="31553" y="4554"/>
                  </a:lnTo>
                  <a:lnTo>
                    <a:pt x="30460"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3353550" y="1290100"/>
              <a:ext cx="792250" cy="326725"/>
            </a:xfrm>
            <a:custGeom>
              <a:rect b="b" l="l" r="r" t="t"/>
              <a:pathLst>
                <a:path extrusionOk="0" h="13069" w="31690">
                  <a:moveTo>
                    <a:pt x="30460" y="1"/>
                  </a:moveTo>
                  <a:lnTo>
                    <a:pt x="0" y="8424"/>
                  </a:lnTo>
                  <a:lnTo>
                    <a:pt x="410" y="9426"/>
                  </a:lnTo>
                  <a:lnTo>
                    <a:pt x="911" y="10655"/>
                  </a:lnTo>
                  <a:lnTo>
                    <a:pt x="1730" y="13068"/>
                  </a:lnTo>
                  <a:lnTo>
                    <a:pt x="31690" y="5100"/>
                  </a:lnTo>
                  <a:lnTo>
                    <a:pt x="30460"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3590300" y="1765900"/>
              <a:ext cx="193525" cy="68325"/>
            </a:xfrm>
            <a:custGeom>
              <a:rect b="b" l="l" r="r" t="t"/>
              <a:pathLst>
                <a:path extrusionOk="0" h="2733" w="7741">
                  <a:moveTo>
                    <a:pt x="501" y="0"/>
                  </a:moveTo>
                  <a:lnTo>
                    <a:pt x="365" y="46"/>
                  </a:lnTo>
                  <a:lnTo>
                    <a:pt x="183" y="183"/>
                  </a:lnTo>
                  <a:lnTo>
                    <a:pt x="46" y="365"/>
                  </a:lnTo>
                  <a:lnTo>
                    <a:pt x="1" y="592"/>
                  </a:lnTo>
                  <a:lnTo>
                    <a:pt x="1" y="820"/>
                  </a:lnTo>
                  <a:lnTo>
                    <a:pt x="46" y="1048"/>
                  </a:lnTo>
                  <a:lnTo>
                    <a:pt x="228" y="1230"/>
                  </a:lnTo>
                  <a:lnTo>
                    <a:pt x="319" y="1275"/>
                  </a:lnTo>
                  <a:lnTo>
                    <a:pt x="456" y="1321"/>
                  </a:lnTo>
                  <a:lnTo>
                    <a:pt x="2323" y="1685"/>
                  </a:lnTo>
                  <a:lnTo>
                    <a:pt x="4144" y="2095"/>
                  </a:lnTo>
                  <a:lnTo>
                    <a:pt x="5783" y="2550"/>
                  </a:lnTo>
                  <a:lnTo>
                    <a:pt x="6603" y="2687"/>
                  </a:lnTo>
                  <a:lnTo>
                    <a:pt x="7012" y="2732"/>
                  </a:lnTo>
                  <a:lnTo>
                    <a:pt x="7422" y="2732"/>
                  </a:lnTo>
                  <a:lnTo>
                    <a:pt x="7604" y="2687"/>
                  </a:lnTo>
                  <a:lnTo>
                    <a:pt x="7695" y="2550"/>
                  </a:lnTo>
                  <a:lnTo>
                    <a:pt x="7741" y="2414"/>
                  </a:lnTo>
                  <a:lnTo>
                    <a:pt x="7695" y="2323"/>
                  </a:lnTo>
                  <a:lnTo>
                    <a:pt x="7650" y="2277"/>
                  </a:lnTo>
                  <a:lnTo>
                    <a:pt x="7285" y="2004"/>
                  </a:lnTo>
                  <a:lnTo>
                    <a:pt x="6967" y="1731"/>
                  </a:lnTo>
                  <a:lnTo>
                    <a:pt x="6557" y="1549"/>
                  </a:lnTo>
                  <a:lnTo>
                    <a:pt x="6147" y="1366"/>
                  </a:lnTo>
                  <a:lnTo>
                    <a:pt x="5328" y="1048"/>
                  </a:lnTo>
                  <a:lnTo>
                    <a:pt x="4508" y="775"/>
                  </a:lnTo>
                  <a:lnTo>
                    <a:pt x="3552" y="501"/>
                  </a:lnTo>
                  <a:lnTo>
                    <a:pt x="2596" y="274"/>
                  </a:lnTo>
                  <a:lnTo>
                    <a:pt x="1594" y="92"/>
                  </a:lnTo>
                  <a:lnTo>
                    <a:pt x="638"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3929500" y="1630450"/>
              <a:ext cx="130925" cy="166200"/>
            </a:xfrm>
            <a:custGeom>
              <a:rect b="b" l="l" r="r" t="t"/>
              <a:pathLst>
                <a:path extrusionOk="0" h="6648" w="5237">
                  <a:moveTo>
                    <a:pt x="4872" y="0"/>
                  </a:moveTo>
                  <a:lnTo>
                    <a:pt x="4645" y="137"/>
                  </a:lnTo>
                  <a:lnTo>
                    <a:pt x="4463" y="228"/>
                  </a:lnTo>
                  <a:lnTo>
                    <a:pt x="4098" y="547"/>
                  </a:lnTo>
                  <a:lnTo>
                    <a:pt x="3825" y="911"/>
                  </a:lnTo>
                  <a:lnTo>
                    <a:pt x="3552" y="1275"/>
                  </a:lnTo>
                  <a:lnTo>
                    <a:pt x="1867" y="3324"/>
                  </a:lnTo>
                  <a:lnTo>
                    <a:pt x="1321" y="3962"/>
                  </a:lnTo>
                  <a:lnTo>
                    <a:pt x="957" y="4371"/>
                  </a:lnTo>
                  <a:lnTo>
                    <a:pt x="638" y="4781"/>
                  </a:lnTo>
                  <a:lnTo>
                    <a:pt x="319" y="5236"/>
                  </a:lnTo>
                  <a:lnTo>
                    <a:pt x="92" y="5646"/>
                  </a:lnTo>
                  <a:lnTo>
                    <a:pt x="46" y="5874"/>
                  </a:lnTo>
                  <a:lnTo>
                    <a:pt x="1" y="6056"/>
                  </a:lnTo>
                  <a:lnTo>
                    <a:pt x="1" y="6284"/>
                  </a:lnTo>
                  <a:lnTo>
                    <a:pt x="1" y="6466"/>
                  </a:lnTo>
                  <a:lnTo>
                    <a:pt x="92" y="6602"/>
                  </a:lnTo>
                  <a:lnTo>
                    <a:pt x="183" y="6648"/>
                  </a:lnTo>
                  <a:lnTo>
                    <a:pt x="228" y="6648"/>
                  </a:lnTo>
                  <a:lnTo>
                    <a:pt x="456" y="6602"/>
                  </a:lnTo>
                  <a:lnTo>
                    <a:pt x="593" y="6557"/>
                  </a:lnTo>
                  <a:lnTo>
                    <a:pt x="911" y="6375"/>
                  </a:lnTo>
                  <a:lnTo>
                    <a:pt x="1139" y="6147"/>
                  </a:lnTo>
                  <a:lnTo>
                    <a:pt x="1412" y="5874"/>
                  </a:lnTo>
                  <a:lnTo>
                    <a:pt x="2186" y="4963"/>
                  </a:lnTo>
                  <a:lnTo>
                    <a:pt x="2915" y="4007"/>
                  </a:lnTo>
                  <a:lnTo>
                    <a:pt x="3734" y="3005"/>
                  </a:lnTo>
                  <a:lnTo>
                    <a:pt x="4463" y="2004"/>
                  </a:lnTo>
                  <a:lnTo>
                    <a:pt x="4781" y="1594"/>
                  </a:lnTo>
                  <a:lnTo>
                    <a:pt x="5009" y="1184"/>
                  </a:lnTo>
                  <a:lnTo>
                    <a:pt x="5100" y="957"/>
                  </a:lnTo>
                  <a:lnTo>
                    <a:pt x="5191" y="729"/>
                  </a:lnTo>
                  <a:lnTo>
                    <a:pt x="5237" y="456"/>
                  </a:lnTo>
                  <a:lnTo>
                    <a:pt x="5237" y="228"/>
                  </a:lnTo>
                  <a:lnTo>
                    <a:pt x="5191" y="91"/>
                  </a:lnTo>
                  <a:lnTo>
                    <a:pt x="5100"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3789500" y="1851275"/>
              <a:ext cx="239050" cy="202625"/>
            </a:xfrm>
            <a:custGeom>
              <a:rect b="b" l="l" r="r" t="t"/>
              <a:pathLst>
                <a:path extrusionOk="0" h="8105" w="9562">
                  <a:moveTo>
                    <a:pt x="5919" y="0"/>
                  </a:moveTo>
                  <a:lnTo>
                    <a:pt x="5510" y="182"/>
                  </a:lnTo>
                  <a:lnTo>
                    <a:pt x="5145" y="365"/>
                  </a:lnTo>
                  <a:lnTo>
                    <a:pt x="4827" y="638"/>
                  </a:lnTo>
                  <a:lnTo>
                    <a:pt x="4508" y="911"/>
                  </a:lnTo>
                  <a:lnTo>
                    <a:pt x="4189" y="1230"/>
                  </a:lnTo>
                  <a:lnTo>
                    <a:pt x="3916" y="1594"/>
                  </a:lnTo>
                  <a:lnTo>
                    <a:pt x="3461" y="2322"/>
                  </a:lnTo>
                  <a:lnTo>
                    <a:pt x="2368" y="2140"/>
                  </a:lnTo>
                  <a:lnTo>
                    <a:pt x="1822" y="2049"/>
                  </a:lnTo>
                  <a:lnTo>
                    <a:pt x="1230" y="2004"/>
                  </a:lnTo>
                  <a:lnTo>
                    <a:pt x="683" y="2004"/>
                  </a:lnTo>
                  <a:lnTo>
                    <a:pt x="410" y="2049"/>
                  </a:lnTo>
                  <a:lnTo>
                    <a:pt x="183" y="2186"/>
                  </a:lnTo>
                  <a:lnTo>
                    <a:pt x="46" y="2277"/>
                  </a:lnTo>
                  <a:lnTo>
                    <a:pt x="0" y="2413"/>
                  </a:lnTo>
                  <a:lnTo>
                    <a:pt x="0" y="2550"/>
                  </a:lnTo>
                  <a:lnTo>
                    <a:pt x="92" y="2687"/>
                  </a:lnTo>
                  <a:lnTo>
                    <a:pt x="319" y="2823"/>
                  </a:lnTo>
                  <a:lnTo>
                    <a:pt x="501" y="2914"/>
                  </a:lnTo>
                  <a:lnTo>
                    <a:pt x="1048" y="3096"/>
                  </a:lnTo>
                  <a:lnTo>
                    <a:pt x="2049" y="3324"/>
                  </a:lnTo>
                  <a:lnTo>
                    <a:pt x="2732" y="3506"/>
                  </a:lnTo>
                  <a:lnTo>
                    <a:pt x="2140" y="4599"/>
                  </a:lnTo>
                  <a:lnTo>
                    <a:pt x="1548" y="5737"/>
                  </a:lnTo>
                  <a:lnTo>
                    <a:pt x="1275" y="6192"/>
                  </a:lnTo>
                  <a:lnTo>
                    <a:pt x="1048" y="6739"/>
                  </a:lnTo>
                  <a:lnTo>
                    <a:pt x="957" y="7012"/>
                  </a:lnTo>
                  <a:lnTo>
                    <a:pt x="866" y="7285"/>
                  </a:lnTo>
                  <a:lnTo>
                    <a:pt x="820" y="7558"/>
                  </a:lnTo>
                  <a:lnTo>
                    <a:pt x="866" y="7831"/>
                  </a:lnTo>
                  <a:lnTo>
                    <a:pt x="911" y="7968"/>
                  </a:lnTo>
                  <a:lnTo>
                    <a:pt x="1048" y="8059"/>
                  </a:lnTo>
                  <a:lnTo>
                    <a:pt x="1184" y="8105"/>
                  </a:lnTo>
                  <a:lnTo>
                    <a:pt x="1321" y="8105"/>
                  </a:lnTo>
                  <a:lnTo>
                    <a:pt x="1594" y="8014"/>
                  </a:lnTo>
                  <a:lnTo>
                    <a:pt x="1776" y="7923"/>
                  </a:lnTo>
                  <a:lnTo>
                    <a:pt x="2004" y="7740"/>
                  </a:lnTo>
                  <a:lnTo>
                    <a:pt x="2140" y="7558"/>
                  </a:lnTo>
                  <a:lnTo>
                    <a:pt x="2459" y="7149"/>
                  </a:lnTo>
                  <a:lnTo>
                    <a:pt x="2732" y="6739"/>
                  </a:lnTo>
                  <a:lnTo>
                    <a:pt x="3324" y="5600"/>
                  </a:lnTo>
                  <a:lnTo>
                    <a:pt x="3916" y="4462"/>
                  </a:lnTo>
                  <a:lnTo>
                    <a:pt x="4189" y="3916"/>
                  </a:lnTo>
                  <a:lnTo>
                    <a:pt x="4827" y="4098"/>
                  </a:lnTo>
                  <a:lnTo>
                    <a:pt x="6102" y="4462"/>
                  </a:lnTo>
                  <a:lnTo>
                    <a:pt x="7422" y="4918"/>
                  </a:lnTo>
                  <a:lnTo>
                    <a:pt x="7832" y="5100"/>
                  </a:lnTo>
                  <a:lnTo>
                    <a:pt x="8287" y="5282"/>
                  </a:lnTo>
                  <a:lnTo>
                    <a:pt x="8560" y="5327"/>
                  </a:lnTo>
                  <a:lnTo>
                    <a:pt x="8788" y="5373"/>
                  </a:lnTo>
                  <a:lnTo>
                    <a:pt x="9016" y="5327"/>
                  </a:lnTo>
                  <a:lnTo>
                    <a:pt x="9198" y="5236"/>
                  </a:lnTo>
                  <a:lnTo>
                    <a:pt x="9380" y="5145"/>
                  </a:lnTo>
                  <a:lnTo>
                    <a:pt x="9471" y="5009"/>
                  </a:lnTo>
                  <a:lnTo>
                    <a:pt x="9516" y="4826"/>
                  </a:lnTo>
                  <a:lnTo>
                    <a:pt x="9562" y="4690"/>
                  </a:lnTo>
                  <a:lnTo>
                    <a:pt x="9516" y="4417"/>
                  </a:lnTo>
                  <a:lnTo>
                    <a:pt x="9425" y="4189"/>
                  </a:lnTo>
                  <a:lnTo>
                    <a:pt x="9243" y="4007"/>
                  </a:lnTo>
                  <a:lnTo>
                    <a:pt x="9061" y="3870"/>
                  </a:lnTo>
                  <a:lnTo>
                    <a:pt x="8606" y="3643"/>
                  </a:lnTo>
                  <a:lnTo>
                    <a:pt x="8150" y="3461"/>
                  </a:lnTo>
                  <a:lnTo>
                    <a:pt x="7467" y="3233"/>
                  </a:lnTo>
                  <a:lnTo>
                    <a:pt x="6785" y="3051"/>
                  </a:lnTo>
                  <a:lnTo>
                    <a:pt x="5419" y="2687"/>
                  </a:lnTo>
                  <a:lnTo>
                    <a:pt x="4963" y="2595"/>
                  </a:lnTo>
                  <a:lnTo>
                    <a:pt x="5601" y="1503"/>
                  </a:lnTo>
                  <a:lnTo>
                    <a:pt x="6193" y="410"/>
                  </a:lnTo>
                  <a:lnTo>
                    <a:pt x="6193" y="228"/>
                  </a:lnTo>
                  <a:lnTo>
                    <a:pt x="6147" y="91"/>
                  </a:lnTo>
                  <a:lnTo>
                    <a:pt x="6056"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3885125" y="1586050"/>
              <a:ext cx="96775" cy="136625"/>
            </a:xfrm>
            <a:custGeom>
              <a:rect b="b" l="l" r="r" t="t"/>
              <a:pathLst>
                <a:path extrusionOk="0" h="5465" w="3871">
                  <a:moveTo>
                    <a:pt x="3460" y="1"/>
                  </a:moveTo>
                  <a:lnTo>
                    <a:pt x="3324" y="92"/>
                  </a:lnTo>
                  <a:lnTo>
                    <a:pt x="3233" y="183"/>
                  </a:lnTo>
                  <a:lnTo>
                    <a:pt x="3233" y="319"/>
                  </a:lnTo>
                  <a:lnTo>
                    <a:pt x="3051" y="1048"/>
                  </a:lnTo>
                  <a:lnTo>
                    <a:pt x="2868" y="1731"/>
                  </a:lnTo>
                  <a:lnTo>
                    <a:pt x="2550" y="2414"/>
                  </a:lnTo>
                  <a:lnTo>
                    <a:pt x="2140" y="3051"/>
                  </a:lnTo>
                  <a:lnTo>
                    <a:pt x="1912" y="3324"/>
                  </a:lnTo>
                  <a:lnTo>
                    <a:pt x="1639" y="3552"/>
                  </a:lnTo>
                  <a:lnTo>
                    <a:pt x="1138" y="4053"/>
                  </a:lnTo>
                  <a:lnTo>
                    <a:pt x="592" y="4463"/>
                  </a:lnTo>
                  <a:lnTo>
                    <a:pt x="319" y="4690"/>
                  </a:lnTo>
                  <a:lnTo>
                    <a:pt x="46" y="4964"/>
                  </a:lnTo>
                  <a:lnTo>
                    <a:pt x="0" y="5100"/>
                  </a:lnTo>
                  <a:lnTo>
                    <a:pt x="0" y="5282"/>
                  </a:lnTo>
                  <a:lnTo>
                    <a:pt x="91" y="5419"/>
                  </a:lnTo>
                  <a:lnTo>
                    <a:pt x="182" y="5419"/>
                  </a:lnTo>
                  <a:lnTo>
                    <a:pt x="273" y="5464"/>
                  </a:lnTo>
                  <a:lnTo>
                    <a:pt x="683" y="5373"/>
                  </a:lnTo>
                  <a:lnTo>
                    <a:pt x="1093" y="5237"/>
                  </a:lnTo>
                  <a:lnTo>
                    <a:pt x="1503" y="5055"/>
                  </a:lnTo>
                  <a:lnTo>
                    <a:pt x="1821" y="4872"/>
                  </a:lnTo>
                  <a:lnTo>
                    <a:pt x="2140" y="4599"/>
                  </a:lnTo>
                  <a:lnTo>
                    <a:pt x="2459" y="4281"/>
                  </a:lnTo>
                  <a:lnTo>
                    <a:pt x="2732" y="3962"/>
                  </a:lnTo>
                  <a:lnTo>
                    <a:pt x="2960" y="3598"/>
                  </a:lnTo>
                  <a:lnTo>
                    <a:pt x="3142" y="3188"/>
                  </a:lnTo>
                  <a:lnTo>
                    <a:pt x="3324" y="2778"/>
                  </a:lnTo>
                  <a:lnTo>
                    <a:pt x="3506" y="2368"/>
                  </a:lnTo>
                  <a:lnTo>
                    <a:pt x="3642" y="1959"/>
                  </a:lnTo>
                  <a:lnTo>
                    <a:pt x="3779" y="1093"/>
                  </a:lnTo>
                  <a:lnTo>
                    <a:pt x="3870" y="319"/>
                  </a:lnTo>
                  <a:lnTo>
                    <a:pt x="3825" y="183"/>
                  </a:lnTo>
                  <a:lnTo>
                    <a:pt x="3779" y="46"/>
                  </a:lnTo>
                  <a:lnTo>
                    <a:pt x="3688"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3622175" y="1666875"/>
              <a:ext cx="146850" cy="81975"/>
            </a:xfrm>
            <a:custGeom>
              <a:rect b="b" l="l" r="r" t="t"/>
              <a:pathLst>
                <a:path extrusionOk="0" h="3279" w="5874">
                  <a:moveTo>
                    <a:pt x="274" y="0"/>
                  </a:moveTo>
                  <a:lnTo>
                    <a:pt x="183" y="46"/>
                  </a:lnTo>
                  <a:lnTo>
                    <a:pt x="92" y="91"/>
                  </a:lnTo>
                  <a:lnTo>
                    <a:pt x="46" y="182"/>
                  </a:lnTo>
                  <a:lnTo>
                    <a:pt x="0" y="319"/>
                  </a:lnTo>
                  <a:lnTo>
                    <a:pt x="0" y="410"/>
                  </a:lnTo>
                  <a:lnTo>
                    <a:pt x="46" y="501"/>
                  </a:lnTo>
                  <a:lnTo>
                    <a:pt x="228" y="865"/>
                  </a:lnTo>
                  <a:lnTo>
                    <a:pt x="456" y="1184"/>
                  </a:lnTo>
                  <a:lnTo>
                    <a:pt x="729" y="1457"/>
                  </a:lnTo>
                  <a:lnTo>
                    <a:pt x="1048" y="1776"/>
                  </a:lnTo>
                  <a:lnTo>
                    <a:pt x="1366" y="2049"/>
                  </a:lnTo>
                  <a:lnTo>
                    <a:pt x="1731" y="2322"/>
                  </a:lnTo>
                  <a:lnTo>
                    <a:pt x="2095" y="2550"/>
                  </a:lnTo>
                  <a:lnTo>
                    <a:pt x="2505" y="2778"/>
                  </a:lnTo>
                  <a:lnTo>
                    <a:pt x="2914" y="2960"/>
                  </a:lnTo>
                  <a:lnTo>
                    <a:pt x="3324" y="3096"/>
                  </a:lnTo>
                  <a:lnTo>
                    <a:pt x="3734" y="3187"/>
                  </a:lnTo>
                  <a:lnTo>
                    <a:pt x="4144" y="3279"/>
                  </a:lnTo>
                  <a:lnTo>
                    <a:pt x="4963" y="3279"/>
                  </a:lnTo>
                  <a:lnTo>
                    <a:pt x="5328" y="3187"/>
                  </a:lnTo>
                  <a:lnTo>
                    <a:pt x="5737" y="3051"/>
                  </a:lnTo>
                  <a:lnTo>
                    <a:pt x="5783" y="3005"/>
                  </a:lnTo>
                  <a:lnTo>
                    <a:pt x="5828" y="2960"/>
                  </a:lnTo>
                  <a:lnTo>
                    <a:pt x="5874" y="2778"/>
                  </a:lnTo>
                  <a:lnTo>
                    <a:pt x="5828" y="2641"/>
                  </a:lnTo>
                  <a:lnTo>
                    <a:pt x="5737" y="2505"/>
                  </a:lnTo>
                  <a:lnTo>
                    <a:pt x="5419" y="2368"/>
                  </a:lnTo>
                  <a:lnTo>
                    <a:pt x="5100" y="2277"/>
                  </a:lnTo>
                  <a:lnTo>
                    <a:pt x="4417" y="2095"/>
                  </a:lnTo>
                  <a:lnTo>
                    <a:pt x="3779" y="1958"/>
                  </a:lnTo>
                  <a:lnTo>
                    <a:pt x="3142" y="1776"/>
                  </a:lnTo>
                  <a:lnTo>
                    <a:pt x="2778" y="1594"/>
                  </a:lnTo>
                  <a:lnTo>
                    <a:pt x="2414" y="1412"/>
                  </a:lnTo>
                  <a:lnTo>
                    <a:pt x="1776" y="1002"/>
                  </a:lnTo>
                  <a:lnTo>
                    <a:pt x="501" y="46"/>
                  </a:lnTo>
                  <a:lnTo>
                    <a:pt x="410"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grpSp>
        <p:nvGrpSpPr>
          <p:cNvPr id="552" name="Google Shape;552;p46"/>
          <p:cNvGrpSpPr/>
          <p:nvPr/>
        </p:nvGrpSpPr>
        <p:grpSpPr>
          <a:xfrm>
            <a:off x="2490147" y="631570"/>
            <a:ext cx="5811742" cy="877659"/>
            <a:chOff x="1765304" y="248600"/>
            <a:chExt cx="5547672" cy="921524"/>
          </a:xfrm>
        </p:grpSpPr>
        <p:sp>
          <p:nvSpPr>
            <p:cNvPr id="553" name="Google Shape;553;p46"/>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46"/>
          <p:cNvSpPr txBox="1"/>
          <p:nvPr/>
        </p:nvSpPr>
        <p:spPr>
          <a:xfrm>
            <a:off x="3001050" y="871200"/>
            <a:ext cx="5572200" cy="34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Krona One"/>
                <a:ea typeface="Krona One"/>
                <a:cs typeface="Krona One"/>
                <a:sym typeface="Krona One"/>
              </a:rPr>
              <a:t>Machine Learning Pipeline</a:t>
            </a:r>
            <a:endParaRPr b="1" sz="2100">
              <a:solidFill>
                <a:schemeClr val="dk1"/>
              </a:solidFill>
              <a:latin typeface="Krona One"/>
              <a:ea typeface="Krona One"/>
              <a:cs typeface="Krona One"/>
              <a:sym typeface="Krona One"/>
            </a:endParaRPr>
          </a:p>
        </p:txBody>
      </p:sp>
      <p:grpSp>
        <p:nvGrpSpPr>
          <p:cNvPr id="557" name="Google Shape;557;p46"/>
          <p:cNvGrpSpPr/>
          <p:nvPr/>
        </p:nvGrpSpPr>
        <p:grpSpPr>
          <a:xfrm flipH="1">
            <a:off x="5292592" y="466102"/>
            <a:ext cx="441619" cy="510699"/>
            <a:chOff x="4374239" y="2094834"/>
            <a:chExt cx="580009" cy="670737"/>
          </a:xfrm>
        </p:grpSpPr>
        <p:sp>
          <p:nvSpPr>
            <p:cNvPr id="558" name="Google Shape;558;p46"/>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46"/>
            <p:cNvGrpSpPr/>
            <p:nvPr/>
          </p:nvGrpSpPr>
          <p:grpSpPr>
            <a:xfrm>
              <a:off x="4571997" y="2094834"/>
              <a:ext cx="382252" cy="481090"/>
              <a:chOff x="4727350" y="1187050"/>
              <a:chExt cx="2654525" cy="3340900"/>
            </a:xfrm>
          </p:grpSpPr>
          <p:sp>
            <p:nvSpPr>
              <p:cNvPr id="560" name="Google Shape;560;p46"/>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65" name="Google Shape;565;p46"/>
          <p:cNvPicPr preferRelativeResize="0"/>
          <p:nvPr/>
        </p:nvPicPr>
        <p:blipFill>
          <a:blip r:embed="rId3">
            <a:alphaModFix/>
          </a:blip>
          <a:stretch>
            <a:fillRect/>
          </a:stretch>
        </p:blipFill>
        <p:spPr>
          <a:xfrm>
            <a:off x="274475" y="1973256"/>
            <a:ext cx="8703200" cy="17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grpSp>
        <p:nvGrpSpPr>
          <p:cNvPr id="570" name="Google Shape;570;p47"/>
          <p:cNvGrpSpPr/>
          <p:nvPr/>
        </p:nvGrpSpPr>
        <p:grpSpPr>
          <a:xfrm>
            <a:off x="360327" y="3124977"/>
            <a:ext cx="8580030" cy="1762783"/>
            <a:chOff x="1765304" y="248600"/>
            <a:chExt cx="5547672" cy="921524"/>
          </a:xfrm>
        </p:grpSpPr>
        <p:sp>
          <p:nvSpPr>
            <p:cNvPr id="571" name="Google Shape;571;p47"/>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7"/>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7"/>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rgbClr val="FFD966"/>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47"/>
          <p:cNvGrpSpPr/>
          <p:nvPr/>
        </p:nvGrpSpPr>
        <p:grpSpPr>
          <a:xfrm>
            <a:off x="360316" y="1201675"/>
            <a:ext cx="8580030" cy="1811900"/>
            <a:chOff x="1765304" y="248600"/>
            <a:chExt cx="5547672" cy="921524"/>
          </a:xfrm>
        </p:grpSpPr>
        <p:sp>
          <p:nvSpPr>
            <p:cNvPr id="575" name="Google Shape;575;p47"/>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374957"/>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374957"/>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rgbClr val="374957"/>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47"/>
          <p:cNvGrpSpPr/>
          <p:nvPr/>
        </p:nvGrpSpPr>
        <p:grpSpPr>
          <a:xfrm>
            <a:off x="1724868" y="137566"/>
            <a:ext cx="5599820" cy="575860"/>
            <a:chOff x="1765304" y="248600"/>
            <a:chExt cx="5547672" cy="921524"/>
          </a:xfrm>
        </p:grpSpPr>
        <p:sp>
          <p:nvSpPr>
            <p:cNvPr id="579" name="Google Shape;579;p47"/>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47"/>
          <p:cNvSpPr txBox="1"/>
          <p:nvPr>
            <p:ph type="title"/>
          </p:nvPr>
        </p:nvSpPr>
        <p:spPr>
          <a:xfrm>
            <a:off x="1950775" y="194175"/>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t>Machine Learning Pipeline</a:t>
            </a:r>
            <a:endParaRPr/>
          </a:p>
        </p:txBody>
      </p:sp>
      <p:sp>
        <p:nvSpPr>
          <p:cNvPr id="583" name="Google Shape;583;p47"/>
          <p:cNvSpPr txBox="1"/>
          <p:nvPr>
            <p:ph idx="1" type="subTitle"/>
          </p:nvPr>
        </p:nvSpPr>
        <p:spPr>
          <a:xfrm>
            <a:off x="831349" y="1179550"/>
            <a:ext cx="2072100" cy="429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Tokenizer</a:t>
            </a:r>
            <a:endParaRPr sz="1200"/>
          </a:p>
        </p:txBody>
      </p:sp>
      <p:sp>
        <p:nvSpPr>
          <p:cNvPr id="584" name="Google Shape;584;p47"/>
          <p:cNvSpPr txBox="1"/>
          <p:nvPr>
            <p:ph idx="2" type="subTitle"/>
          </p:nvPr>
        </p:nvSpPr>
        <p:spPr>
          <a:xfrm>
            <a:off x="3372100" y="1125475"/>
            <a:ext cx="2292900" cy="429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Stop Words Removal</a:t>
            </a:r>
            <a:endParaRPr sz="1200"/>
          </a:p>
        </p:txBody>
      </p:sp>
      <p:sp>
        <p:nvSpPr>
          <p:cNvPr id="585" name="Google Shape;585;p47"/>
          <p:cNvSpPr txBox="1"/>
          <p:nvPr>
            <p:ph idx="3" type="subTitle"/>
          </p:nvPr>
        </p:nvSpPr>
        <p:spPr>
          <a:xfrm>
            <a:off x="6021200" y="1232338"/>
            <a:ext cx="28257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Hashing TF</a:t>
            </a:r>
            <a:endParaRPr sz="1200"/>
          </a:p>
        </p:txBody>
      </p:sp>
      <p:sp>
        <p:nvSpPr>
          <p:cNvPr id="586" name="Google Shape;586;p47"/>
          <p:cNvSpPr txBox="1"/>
          <p:nvPr>
            <p:ph idx="4" type="subTitle"/>
          </p:nvPr>
        </p:nvSpPr>
        <p:spPr>
          <a:xfrm>
            <a:off x="831350" y="3198725"/>
            <a:ext cx="2857500" cy="42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String Indexer</a:t>
            </a:r>
            <a:endParaRPr sz="1200"/>
          </a:p>
        </p:txBody>
      </p:sp>
      <p:sp>
        <p:nvSpPr>
          <p:cNvPr id="587" name="Google Shape;587;p47"/>
          <p:cNvSpPr txBox="1"/>
          <p:nvPr>
            <p:ph idx="6" type="subTitle"/>
          </p:nvPr>
        </p:nvSpPr>
        <p:spPr>
          <a:xfrm>
            <a:off x="6202075" y="3198725"/>
            <a:ext cx="22929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Naive Bayes Model</a:t>
            </a:r>
            <a:endParaRPr sz="1200"/>
          </a:p>
        </p:txBody>
      </p:sp>
      <p:sp>
        <p:nvSpPr>
          <p:cNvPr id="588" name="Google Shape;588;p47"/>
          <p:cNvSpPr txBox="1"/>
          <p:nvPr>
            <p:ph idx="7" type="subTitle"/>
          </p:nvPr>
        </p:nvSpPr>
        <p:spPr>
          <a:xfrm>
            <a:off x="767550" y="1761850"/>
            <a:ext cx="21168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Proses pemisahan teks menjadi kata, frasa, simbol atau elemen bermakna lainnya yang disebut dengan token</a:t>
            </a:r>
            <a:endParaRPr sz="1600">
              <a:latin typeface="Calibri"/>
              <a:ea typeface="Calibri"/>
              <a:cs typeface="Calibri"/>
              <a:sym typeface="Calibri"/>
            </a:endParaRPr>
          </a:p>
        </p:txBody>
      </p:sp>
      <p:sp>
        <p:nvSpPr>
          <p:cNvPr id="589" name="Google Shape;589;p47"/>
          <p:cNvSpPr txBox="1"/>
          <p:nvPr>
            <p:ph idx="8" type="subTitle"/>
          </p:nvPr>
        </p:nvSpPr>
        <p:spPr>
          <a:xfrm>
            <a:off x="3105538" y="1595625"/>
            <a:ext cx="2782800" cy="12750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en" sz="1200">
                <a:latin typeface="Calibri"/>
                <a:ea typeface="Calibri"/>
                <a:cs typeface="Calibri"/>
                <a:sym typeface="Calibri"/>
              </a:rPr>
              <a:t>Stop Word Removal merupakan penghapusan kata-kata pada dokumen yang tidak memiliki arti tersebut</a:t>
            </a:r>
            <a:endParaRPr sz="1200">
              <a:latin typeface="Calibri"/>
              <a:ea typeface="Calibri"/>
              <a:cs typeface="Calibri"/>
              <a:sym typeface="Calibri"/>
            </a:endParaRPr>
          </a:p>
          <a:p>
            <a:pPr indent="0" lvl="0" marL="0" rtl="0" algn="ctr">
              <a:spcBef>
                <a:spcPts val="1200"/>
              </a:spcBef>
              <a:spcAft>
                <a:spcPts val="0"/>
              </a:spcAft>
              <a:buNone/>
            </a:pPr>
            <a:r>
              <a:t/>
            </a:r>
            <a:endParaRPr/>
          </a:p>
        </p:txBody>
      </p:sp>
      <p:sp>
        <p:nvSpPr>
          <p:cNvPr id="590" name="Google Shape;590;p47"/>
          <p:cNvSpPr txBox="1"/>
          <p:nvPr>
            <p:ph idx="9" type="subTitle"/>
          </p:nvPr>
        </p:nvSpPr>
        <p:spPr>
          <a:xfrm>
            <a:off x="6305800" y="1661200"/>
            <a:ext cx="22929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Proses mengambil kata dan mengubah kata tersebut menjadi suatu vektor dengan panjang yang tepat</a:t>
            </a:r>
            <a:endParaRPr>
              <a:latin typeface="Calibri"/>
              <a:ea typeface="Calibri"/>
              <a:cs typeface="Calibri"/>
              <a:sym typeface="Calibri"/>
            </a:endParaRPr>
          </a:p>
        </p:txBody>
      </p:sp>
      <p:sp>
        <p:nvSpPr>
          <p:cNvPr id="591" name="Google Shape;591;p47"/>
          <p:cNvSpPr txBox="1"/>
          <p:nvPr>
            <p:ph idx="13" type="subTitle"/>
          </p:nvPr>
        </p:nvSpPr>
        <p:spPr>
          <a:xfrm>
            <a:off x="590625" y="3608575"/>
            <a:ext cx="23820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lang="en" sz="1200">
                <a:solidFill>
                  <a:srgbClr val="000000"/>
                </a:solidFill>
                <a:latin typeface="Calibri"/>
                <a:ea typeface="Calibri"/>
                <a:cs typeface="Calibri"/>
                <a:sym typeface="Calibri"/>
              </a:rPr>
              <a:t>Proses untuk meng-</a:t>
            </a:r>
            <a:r>
              <a:rPr i="1" lang="en" sz="1200">
                <a:solidFill>
                  <a:srgbClr val="000000"/>
                </a:solidFill>
                <a:latin typeface="Calibri"/>
                <a:ea typeface="Calibri"/>
                <a:cs typeface="Calibri"/>
                <a:sym typeface="Calibri"/>
              </a:rPr>
              <a:t>encode </a:t>
            </a:r>
            <a:r>
              <a:rPr lang="en" sz="1200">
                <a:solidFill>
                  <a:srgbClr val="000000"/>
                </a:solidFill>
                <a:latin typeface="Calibri"/>
                <a:ea typeface="Calibri"/>
                <a:cs typeface="Calibri"/>
                <a:sym typeface="Calibri"/>
              </a:rPr>
              <a:t>kolom dengan label string menjadi label indeks</a:t>
            </a:r>
            <a:endParaRPr sz="1300">
              <a:latin typeface="Calibri"/>
              <a:ea typeface="Calibri"/>
              <a:cs typeface="Calibri"/>
              <a:sym typeface="Calibri"/>
            </a:endParaRPr>
          </a:p>
        </p:txBody>
      </p:sp>
      <p:sp>
        <p:nvSpPr>
          <p:cNvPr id="592" name="Google Shape;592;p47"/>
          <p:cNvSpPr txBox="1"/>
          <p:nvPr>
            <p:ph idx="15" type="subTitle"/>
          </p:nvPr>
        </p:nvSpPr>
        <p:spPr>
          <a:xfrm>
            <a:off x="6243050" y="3573438"/>
            <a:ext cx="23820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lang="en" sz="1200">
                <a:solidFill>
                  <a:srgbClr val="000000"/>
                </a:solidFill>
                <a:latin typeface="Calibri"/>
                <a:ea typeface="Calibri"/>
                <a:cs typeface="Calibri"/>
                <a:sym typeface="Calibri"/>
              </a:rPr>
              <a:t>Model dibangun dengan menggunakan algoritma naive bayes. Naive Bayes merupakan algoritma yang digunakan untuk klasifikasi multi kelas.</a:t>
            </a:r>
            <a:endParaRPr>
              <a:latin typeface="Calibri"/>
              <a:ea typeface="Calibri"/>
              <a:cs typeface="Calibri"/>
              <a:sym typeface="Calibri"/>
            </a:endParaRPr>
          </a:p>
        </p:txBody>
      </p:sp>
      <p:cxnSp>
        <p:nvCxnSpPr>
          <p:cNvPr id="593" name="Google Shape;593;p47"/>
          <p:cNvCxnSpPr/>
          <p:nvPr/>
        </p:nvCxnSpPr>
        <p:spPr>
          <a:xfrm>
            <a:off x="2946294" y="1075911"/>
            <a:ext cx="26400" cy="363600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594" name="Google Shape;594;p47"/>
          <p:cNvCxnSpPr>
            <a:endCxn id="595" idx="1"/>
          </p:cNvCxnSpPr>
          <p:nvPr/>
        </p:nvCxnSpPr>
        <p:spPr>
          <a:xfrm>
            <a:off x="6045830" y="1143145"/>
            <a:ext cx="16800" cy="367710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596" name="Google Shape;596;p47"/>
          <p:cNvGrpSpPr/>
          <p:nvPr/>
        </p:nvGrpSpPr>
        <p:grpSpPr>
          <a:xfrm>
            <a:off x="2663944" y="4686299"/>
            <a:ext cx="441619" cy="510699"/>
            <a:chOff x="4374239" y="2094834"/>
            <a:chExt cx="580009" cy="670737"/>
          </a:xfrm>
        </p:grpSpPr>
        <p:sp>
          <p:nvSpPr>
            <p:cNvPr id="597" name="Google Shape;597;p47"/>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47"/>
            <p:cNvGrpSpPr/>
            <p:nvPr/>
          </p:nvGrpSpPr>
          <p:grpSpPr>
            <a:xfrm>
              <a:off x="4571997" y="2094834"/>
              <a:ext cx="382252" cy="481090"/>
              <a:chOff x="4727350" y="1187050"/>
              <a:chExt cx="2654525" cy="3340900"/>
            </a:xfrm>
          </p:grpSpPr>
          <p:sp>
            <p:nvSpPr>
              <p:cNvPr id="599" name="Google Shape;599;p47"/>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7"/>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7"/>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47"/>
          <p:cNvGrpSpPr/>
          <p:nvPr/>
        </p:nvGrpSpPr>
        <p:grpSpPr>
          <a:xfrm flipH="1">
            <a:off x="2663941" y="830564"/>
            <a:ext cx="441619" cy="510699"/>
            <a:chOff x="4374239" y="2094834"/>
            <a:chExt cx="580009" cy="670737"/>
          </a:xfrm>
        </p:grpSpPr>
        <p:sp>
          <p:nvSpPr>
            <p:cNvPr id="605" name="Google Shape;605;p47"/>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47"/>
            <p:cNvGrpSpPr/>
            <p:nvPr/>
          </p:nvGrpSpPr>
          <p:grpSpPr>
            <a:xfrm>
              <a:off x="4571997" y="2094834"/>
              <a:ext cx="382252" cy="481090"/>
              <a:chOff x="4727350" y="1187050"/>
              <a:chExt cx="2654525" cy="3340900"/>
            </a:xfrm>
          </p:grpSpPr>
          <p:sp>
            <p:nvSpPr>
              <p:cNvPr id="607" name="Google Shape;607;p47"/>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7"/>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7"/>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7"/>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7"/>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47"/>
          <p:cNvGrpSpPr/>
          <p:nvPr/>
        </p:nvGrpSpPr>
        <p:grpSpPr>
          <a:xfrm>
            <a:off x="5827164" y="4574899"/>
            <a:ext cx="441619" cy="510699"/>
            <a:chOff x="4374239" y="2094834"/>
            <a:chExt cx="580009" cy="670737"/>
          </a:xfrm>
        </p:grpSpPr>
        <p:sp>
          <p:nvSpPr>
            <p:cNvPr id="595" name="Google Shape;595;p47"/>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7"/>
            <p:cNvGrpSpPr/>
            <p:nvPr/>
          </p:nvGrpSpPr>
          <p:grpSpPr>
            <a:xfrm>
              <a:off x="4571997" y="2094834"/>
              <a:ext cx="382252" cy="481090"/>
              <a:chOff x="4727350" y="1187050"/>
              <a:chExt cx="2654525" cy="3340900"/>
            </a:xfrm>
          </p:grpSpPr>
          <p:sp>
            <p:nvSpPr>
              <p:cNvPr id="614" name="Google Shape;614;p47"/>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7"/>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7"/>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7"/>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9" name="Google Shape;619;p47"/>
          <p:cNvGrpSpPr/>
          <p:nvPr/>
        </p:nvGrpSpPr>
        <p:grpSpPr>
          <a:xfrm flipH="1">
            <a:off x="5760445" y="786039"/>
            <a:ext cx="441619" cy="510699"/>
            <a:chOff x="4374239" y="2094834"/>
            <a:chExt cx="580009" cy="670737"/>
          </a:xfrm>
        </p:grpSpPr>
        <p:sp>
          <p:nvSpPr>
            <p:cNvPr id="620" name="Google Shape;620;p47"/>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47"/>
            <p:cNvGrpSpPr/>
            <p:nvPr/>
          </p:nvGrpSpPr>
          <p:grpSpPr>
            <a:xfrm>
              <a:off x="4571997" y="2094834"/>
              <a:ext cx="382252" cy="481090"/>
              <a:chOff x="4727350" y="1187050"/>
              <a:chExt cx="2654525" cy="3340900"/>
            </a:xfrm>
          </p:grpSpPr>
          <p:sp>
            <p:nvSpPr>
              <p:cNvPr id="622" name="Google Shape;622;p47"/>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grpSp>
        <p:nvGrpSpPr>
          <p:cNvPr id="631" name="Google Shape;631;p48"/>
          <p:cNvGrpSpPr/>
          <p:nvPr/>
        </p:nvGrpSpPr>
        <p:grpSpPr>
          <a:xfrm>
            <a:off x="1191473" y="712038"/>
            <a:ext cx="6902703" cy="3894442"/>
            <a:chOff x="1877675" y="1185675"/>
            <a:chExt cx="2044700" cy="1517650"/>
          </a:xfrm>
        </p:grpSpPr>
        <p:sp>
          <p:nvSpPr>
            <p:cNvPr id="632" name="Google Shape;632;p48"/>
            <p:cNvSpPr/>
            <p:nvPr/>
          </p:nvSpPr>
          <p:spPr>
            <a:xfrm>
              <a:off x="1877675" y="1282400"/>
              <a:ext cx="85675" cy="18175"/>
            </a:xfrm>
            <a:custGeom>
              <a:rect b="b" l="l" r="r" t="t"/>
              <a:pathLst>
                <a:path extrusionOk="0" h="727" w="3427">
                  <a:moveTo>
                    <a:pt x="1" y="1"/>
                  </a:moveTo>
                  <a:lnTo>
                    <a:pt x="1" y="565"/>
                  </a:lnTo>
                  <a:lnTo>
                    <a:pt x="41" y="565"/>
                  </a:lnTo>
                  <a:lnTo>
                    <a:pt x="202" y="525"/>
                  </a:lnTo>
                  <a:lnTo>
                    <a:pt x="484" y="525"/>
                  </a:lnTo>
                  <a:lnTo>
                    <a:pt x="605" y="565"/>
                  </a:lnTo>
                  <a:lnTo>
                    <a:pt x="726" y="605"/>
                  </a:lnTo>
                  <a:lnTo>
                    <a:pt x="807" y="646"/>
                  </a:lnTo>
                  <a:lnTo>
                    <a:pt x="928" y="646"/>
                  </a:lnTo>
                  <a:lnTo>
                    <a:pt x="1250" y="605"/>
                  </a:lnTo>
                  <a:lnTo>
                    <a:pt x="1532" y="565"/>
                  </a:lnTo>
                  <a:lnTo>
                    <a:pt x="1734" y="525"/>
                  </a:lnTo>
                  <a:lnTo>
                    <a:pt x="2016" y="404"/>
                  </a:lnTo>
                  <a:lnTo>
                    <a:pt x="2218" y="404"/>
                  </a:lnTo>
                  <a:lnTo>
                    <a:pt x="2379" y="444"/>
                  </a:lnTo>
                  <a:lnTo>
                    <a:pt x="2459" y="485"/>
                  </a:lnTo>
                  <a:lnTo>
                    <a:pt x="2540" y="525"/>
                  </a:lnTo>
                  <a:lnTo>
                    <a:pt x="2661" y="646"/>
                  </a:lnTo>
                  <a:lnTo>
                    <a:pt x="2742" y="686"/>
                  </a:lnTo>
                  <a:lnTo>
                    <a:pt x="2943" y="686"/>
                  </a:lnTo>
                  <a:lnTo>
                    <a:pt x="3064" y="726"/>
                  </a:lnTo>
                  <a:lnTo>
                    <a:pt x="3306" y="686"/>
                  </a:lnTo>
                  <a:lnTo>
                    <a:pt x="3427" y="404"/>
                  </a:lnTo>
                  <a:lnTo>
                    <a:pt x="3266" y="444"/>
                  </a:lnTo>
                  <a:lnTo>
                    <a:pt x="2782" y="444"/>
                  </a:lnTo>
                  <a:lnTo>
                    <a:pt x="2701" y="404"/>
                  </a:lnTo>
                  <a:lnTo>
                    <a:pt x="2661" y="364"/>
                  </a:lnTo>
                  <a:lnTo>
                    <a:pt x="2621" y="323"/>
                  </a:lnTo>
                  <a:lnTo>
                    <a:pt x="2540" y="243"/>
                  </a:lnTo>
                  <a:lnTo>
                    <a:pt x="2379" y="202"/>
                  </a:lnTo>
                  <a:lnTo>
                    <a:pt x="2218" y="202"/>
                  </a:lnTo>
                  <a:lnTo>
                    <a:pt x="2137" y="162"/>
                  </a:lnTo>
                  <a:lnTo>
                    <a:pt x="2097" y="162"/>
                  </a:lnTo>
                  <a:lnTo>
                    <a:pt x="2016" y="122"/>
                  </a:lnTo>
                  <a:lnTo>
                    <a:pt x="1774" y="122"/>
                  </a:lnTo>
                  <a:lnTo>
                    <a:pt x="1613" y="162"/>
                  </a:lnTo>
                  <a:lnTo>
                    <a:pt x="1170" y="323"/>
                  </a:lnTo>
                  <a:lnTo>
                    <a:pt x="928" y="323"/>
                  </a:lnTo>
                  <a:lnTo>
                    <a:pt x="726" y="243"/>
                  </a:lnTo>
                  <a:lnTo>
                    <a:pt x="444" y="162"/>
                  </a:lnTo>
                  <a:lnTo>
                    <a:pt x="404" y="122"/>
                  </a:lnTo>
                  <a:lnTo>
                    <a:pt x="323" y="81"/>
                  </a:lnTo>
                  <a:lnTo>
                    <a:pt x="1"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
            <p:cNvSpPr/>
            <p:nvPr/>
          </p:nvSpPr>
          <p:spPr>
            <a:xfrm>
              <a:off x="1877675" y="1523250"/>
              <a:ext cx="83675" cy="14125"/>
            </a:xfrm>
            <a:custGeom>
              <a:rect b="b" l="l" r="r" t="t"/>
              <a:pathLst>
                <a:path extrusionOk="0" h="565" w="3347">
                  <a:moveTo>
                    <a:pt x="1129" y="1"/>
                  </a:moveTo>
                  <a:lnTo>
                    <a:pt x="807" y="41"/>
                  </a:lnTo>
                  <a:lnTo>
                    <a:pt x="605" y="81"/>
                  </a:lnTo>
                  <a:lnTo>
                    <a:pt x="404" y="122"/>
                  </a:lnTo>
                  <a:lnTo>
                    <a:pt x="202" y="162"/>
                  </a:lnTo>
                  <a:lnTo>
                    <a:pt x="1" y="242"/>
                  </a:lnTo>
                  <a:lnTo>
                    <a:pt x="1" y="525"/>
                  </a:lnTo>
                  <a:lnTo>
                    <a:pt x="162" y="484"/>
                  </a:lnTo>
                  <a:lnTo>
                    <a:pt x="323" y="484"/>
                  </a:lnTo>
                  <a:lnTo>
                    <a:pt x="444" y="444"/>
                  </a:lnTo>
                  <a:lnTo>
                    <a:pt x="767" y="444"/>
                  </a:lnTo>
                  <a:lnTo>
                    <a:pt x="807" y="484"/>
                  </a:lnTo>
                  <a:lnTo>
                    <a:pt x="887" y="525"/>
                  </a:lnTo>
                  <a:lnTo>
                    <a:pt x="928" y="565"/>
                  </a:lnTo>
                  <a:lnTo>
                    <a:pt x="1008" y="525"/>
                  </a:lnTo>
                  <a:lnTo>
                    <a:pt x="1049" y="525"/>
                  </a:lnTo>
                  <a:lnTo>
                    <a:pt x="1291" y="444"/>
                  </a:lnTo>
                  <a:lnTo>
                    <a:pt x="1653" y="323"/>
                  </a:lnTo>
                  <a:lnTo>
                    <a:pt x="1815" y="283"/>
                  </a:lnTo>
                  <a:lnTo>
                    <a:pt x="2016" y="283"/>
                  </a:lnTo>
                  <a:lnTo>
                    <a:pt x="2137" y="323"/>
                  </a:lnTo>
                  <a:lnTo>
                    <a:pt x="2218" y="363"/>
                  </a:lnTo>
                  <a:lnTo>
                    <a:pt x="2258" y="444"/>
                  </a:lnTo>
                  <a:lnTo>
                    <a:pt x="3145" y="444"/>
                  </a:lnTo>
                  <a:lnTo>
                    <a:pt x="3306" y="404"/>
                  </a:lnTo>
                  <a:lnTo>
                    <a:pt x="3346" y="242"/>
                  </a:lnTo>
                  <a:lnTo>
                    <a:pt x="3266" y="242"/>
                  </a:lnTo>
                  <a:lnTo>
                    <a:pt x="2822" y="283"/>
                  </a:lnTo>
                  <a:lnTo>
                    <a:pt x="2580" y="283"/>
                  </a:lnTo>
                  <a:lnTo>
                    <a:pt x="2540" y="81"/>
                  </a:lnTo>
                  <a:lnTo>
                    <a:pt x="2419" y="41"/>
                  </a:lnTo>
                  <a:lnTo>
                    <a:pt x="2339"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1877675" y="1751000"/>
              <a:ext cx="84675" cy="22200"/>
            </a:xfrm>
            <a:custGeom>
              <a:rect b="b" l="l" r="r" t="t"/>
              <a:pathLst>
                <a:path extrusionOk="0" h="888" w="3387">
                  <a:moveTo>
                    <a:pt x="1895" y="0"/>
                  </a:moveTo>
                  <a:lnTo>
                    <a:pt x="1815" y="41"/>
                  </a:lnTo>
                  <a:lnTo>
                    <a:pt x="1774" y="81"/>
                  </a:lnTo>
                  <a:lnTo>
                    <a:pt x="1694" y="121"/>
                  </a:lnTo>
                  <a:lnTo>
                    <a:pt x="1532" y="121"/>
                  </a:lnTo>
                  <a:lnTo>
                    <a:pt x="1411" y="162"/>
                  </a:lnTo>
                  <a:lnTo>
                    <a:pt x="1331" y="202"/>
                  </a:lnTo>
                  <a:lnTo>
                    <a:pt x="1250" y="242"/>
                  </a:lnTo>
                  <a:lnTo>
                    <a:pt x="1049" y="242"/>
                  </a:lnTo>
                  <a:lnTo>
                    <a:pt x="928" y="202"/>
                  </a:lnTo>
                  <a:lnTo>
                    <a:pt x="807" y="202"/>
                  </a:lnTo>
                  <a:lnTo>
                    <a:pt x="646" y="162"/>
                  </a:lnTo>
                  <a:lnTo>
                    <a:pt x="1" y="162"/>
                  </a:lnTo>
                  <a:lnTo>
                    <a:pt x="1" y="847"/>
                  </a:lnTo>
                  <a:lnTo>
                    <a:pt x="242" y="726"/>
                  </a:lnTo>
                  <a:lnTo>
                    <a:pt x="363" y="686"/>
                  </a:lnTo>
                  <a:lnTo>
                    <a:pt x="1170" y="686"/>
                  </a:lnTo>
                  <a:lnTo>
                    <a:pt x="1291" y="645"/>
                  </a:lnTo>
                  <a:lnTo>
                    <a:pt x="1331" y="605"/>
                  </a:lnTo>
                  <a:lnTo>
                    <a:pt x="1613" y="605"/>
                  </a:lnTo>
                  <a:lnTo>
                    <a:pt x="1694" y="686"/>
                  </a:lnTo>
                  <a:lnTo>
                    <a:pt x="1815" y="847"/>
                  </a:lnTo>
                  <a:lnTo>
                    <a:pt x="1935" y="887"/>
                  </a:lnTo>
                  <a:lnTo>
                    <a:pt x="2419" y="887"/>
                  </a:lnTo>
                  <a:lnTo>
                    <a:pt x="2580" y="847"/>
                  </a:lnTo>
                  <a:lnTo>
                    <a:pt x="2701" y="847"/>
                  </a:lnTo>
                  <a:lnTo>
                    <a:pt x="2863" y="807"/>
                  </a:lnTo>
                  <a:lnTo>
                    <a:pt x="3266" y="686"/>
                  </a:lnTo>
                  <a:lnTo>
                    <a:pt x="3306" y="444"/>
                  </a:lnTo>
                  <a:lnTo>
                    <a:pt x="3387" y="283"/>
                  </a:lnTo>
                  <a:lnTo>
                    <a:pt x="2903" y="283"/>
                  </a:lnTo>
                  <a:lnTo>
                    <a:pt x="2863" y="242"/>
                  </a:lnTo>
                  <a:lnTo>
                    <a:pt x="2822" y="202"/>
                  </a:lnTo>
                  <a:lnTo>
                    <a:pt x="2742" y="202"/>
                  </a:lnTo>
                  <a:lnTo>
                    <a:pt x="2379" y="242"/>
                  </a:lnTo>
                  <a:lnTo>
                    <a:pt x="2339" y="283"/>
                  </a:lnTo>
                  <a:lnTo>
                    <a:pt x="2258" y="242"/>
                  </a:lnTo>
                  <a:lnTo>
                    <a:pt x="2137" y="121"/>
                  </a:lnTo>
                  <a:lnTo>
                    <a:pt x="2016" y="81"/>
                  </a:lnTo>
                  <a:lnTo>
                    <a:pt x="197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8"/>
            <p:cNvSpPr/>
            <p:nvPr/>
          </p:nvSpPr>
          <p:spPr>
            <a:xfrm>
              <a:off x="1877675" y="1978750"/>
              <a:ext cx="87700" cy="19175"/>
            </a:xfrm>
            <a:custGeom>
              <a:rect b="b" l="l" r="r" t="t"/>
              <a:pathLst>
                <a:path extrusionOk="0" h="767" w="3508">
                  <a:moveTo>
                    <a:pt x="404" y="0"/>
                  </a:moveTo>
                  <a:lnTo>
                    <a:pt x="202" y="41"/>
                  </a:lnTo>
                  <a:lnTo>
                    <a:pt x="1" y="121"/>
                  </a:lnTo>
                  <a:lnTo>
                    <a:pt x="1" y="484"/>
                  </a:lnTo>
                  <a:lnTo>
                    <a:pt x="202" y="484"/>
                  </a:lnTo>
                  <a:lnTo>
                    <a:pt x="242" y="444"/>
                  </a:lnTo>
                  <a:lnTo>
                    <a:pt x="444" y="403"/>
                  </a:lnTo>
                  <a:lnTo>
                    <a:pt x="484" y="403"/>
                  </a:lnTo>
                  <a:lnTo>
                    <a:pt x="686" y="363"/>
                  </a:lnTo>
                  <a:lnTo>
                    <a:pt x="807" y="323"/>
                  </a:lnTo>
                  <a:lnTo>
                    <a:pt x="968" y="323"/>
                  </a:lnTo>
                  <a:lnTo>
                    <a:pt x="1008" y="363"/>
                  </a:lnTo>
                  <a:lnTo>
                    <a:pt x="1049" y="403"/>
                  </a:lnTo>
                  <a:lnTo>
                    <a:pt x="1210" y="484"/>
                  </a:lnTo>
                  <a:lnTo>
                    <a:pt x="1371" y="524"/>
                  </a:lnTo>
                  <a:lnTo>
                    <a:pt x="1532" y="565"/>
                  </a:lnTo>
                  <a:lnTo>
                    <a:pt x="1573" y="565"/>
                  </a:lnTo>
                  <a:lnTo>
                    <a:pt x="1653" y="645"/>
                  </a:lnTo>
                  <a:lnTo>
                    <a:pt x="1734" y="726"/>
                  </a:lnTo>
                  <a:lnTo>
                    <a:pt x="1855" y="766"/>
                  </a:lnTo>
                  <a:lnTo>
                    <a:pt x="2097" y="766"/>
                  </a:lnTo>
                  <a:lnTo>
                    <a:pt x="2218" y="726"/>
                  </a:lnTo>
                  <a:lnTo>
                    <a:pt x="2379" y="645"/>
                  </a:lnTo>
                  <a:lnTo>
                    <a:pt x="2500" y="524"/>
                  </a:lnTo>
                  <a:lnTo>
                    <a:pt x="2661" y="524"/>
                  </a:lnTo>
                  <a:lnTo>
                    <a:pt x="2822" y="484"/>
                  </a:lnTo>
                  <a:lnTo>
                    <a:pt x="3346" y="484"/>
                  </a:lnTo>
                  <a:lnTo>
                    <a:pt x="3508" y="242"/>
                  </a:lnTo>
                  <a:lnTo>
                    <a:pt x="3024" y="282"/>
                  </a:lnTo>
                  <a:lnTo>
                    <a:pt x="2742" y="242"/>
                  </a:lnTo>
                  <a:lnTo>
                    <a:pt x="2621" y="242"/>
                  </a:lnTo>
                  <a:lnTo>
                    <a:pt x="2540" y="282"/>
                  </a:lnTo>
                  <a:lnTo>
                    <a:pt x="2419" y="363"/>
                  </a:lnTo>
                  <a:lnTo>
                    <a:pt x="2298" y="444"/>
                  </a:lnTo>
                  <a:lnTo>
                    <a:pt x="2177" y="524"/>
                  </a:lnTo>
                  <a:lnTo>
                    <a:pt x="2097" y="524"/>
                  </a:lnTo>
                  <a:lnTo>
                    <a:pt x="2016" y="484"/>
                  </a:lnTo>
                  <a:lnTo>
                    <a:pt x="1935" y="403"/>
                  </a:lnTo>
                  <a:lnTo>
                    <a:pt x="1653" y="242"/>
                  </a:lnTo>
                  <a:lnTo>
                    <a:pt x="1492" y="121"/>
                  </a:lnTo>
                  <a:lnTo>
                    <a:pt x="1291" y="81"/>
                  </a:lnTo>
                  <a:lnTo>
                    <a:pt x="968" y="81"/>
                  </a:lnTo>
                  <a:lnTo>
                    <a:pt x="847" y="41"/>
                  </a:lnTo>
                  <a:lnTo>
                    <a:pt x="68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p:nvPr/>
          </p:nvSpPr>
          <p:spPr>
            <a:xfrm>
              <a:off x="1877675" y="1185675"/>
              <a:ext cx="2044700" cy="1500500"/>
            </a:xfrm>
            <a:custGeom>
              <a:rect b="b" l="l" r="r" t="t"/>
              <a:pathLst>
                <a:path extrusionOk="0" h="60020" w="81788">
                  <a:moveTo>
                    <a:pt x="1" y="0"/>
                  </a:moveTo>
                  <a:lnTo>
                    <a:pt x="1" y="3870"/>
                  </a:lnTo>
                  <a:lnTo>
                    <a:pt x="323" y="3950"/>
                  </a:lnTo>
                  <a:lnTo>
                    <a:pt x="404" y="3991"/>
                  </a:lnTo>
                  <a:lnTo>
                    <a:pt x="444" y="4031"/>
                  </a:lnTo>
                  <a:lnTo>
                    <a:pt x="726" y="4112"/>
                  </a:lnTo>
                  <a:lnTo>
                    <a:pt x="928" y="4192"/>
                  </a:lnTo>
                  <a:lnTo>
                    <a:pt x="1170" y="4192"/>
                  </a:lnTo>
                  <a:lnTo>
                    <a:pt x="1613" y="4031"/>
                  </a:lnTo>
                  <a:lnTo>
                    <a:pt x="1774" y="3991"/>
                  </a:lnTo>
                  <a:lnTo>
                    <a:pt x="2016" y="3991"/>
                  </a:lnTo>
                  <a:lnTo>
                    <a:pt x="2097" y="4031"/>
                  </a:lnTo>
                  <a:lnTo>
                    <a:pt x="2137" y="4031"/>
                  </a:lnTo>
                  <a:lnTo>
                    <a:pt x="2218" y="4071"/>
                  </a:lnTo>
                  <a:lnTo>
                    <a:pt x="2379" y="4071"/>
                  </a:lnTo>
                  <a:lnTo>
                    <a:pt x="2540" y="4112"/>
                  </a:lnTo>
                  <a:lnTo>
                    <a:pt x="2621" y="4192"/>
                  </a:lnTo>
                  <a:lnTo>
                    <a:pt x="2661" y="4233"/>
                  </a:lnTo>
                  <a:lnTo>
                    <a:pt x="2701" y="4273"/>
                  </a:lnTo>
                  <a:lnTo>
                    <a:pt x="2782" y="4313"/>
                  </a:lnTo>
                  <a:lnTo>
                    <a:pt x="3266" y="4313"/>
                  </a:lnTo>
                  <a:lnTo>
                    <a:pt x="3427" y="4273"/>
                  </a:lnTo>
                  <a:lnTo>
                    <a:pt x="3588" y="4031"/>
                  </a:lnTo>
                  <a:lnTo>
                    <a:pt x="3790" y="3789"/>
                  </a:lnTo>
                  <a:lnTo>
                    <a:pt x="3991" y="3588"/>
                  </a:lnTo>
                  <a:lnTo>
                    <a:pt x="4233" y="3426"/>
                  </a:lnTo>
                  <a:lnTo>
                    <a:pt x="4475" y="3305"/>
                  </a:lnTo>
                  <a:lnTo>
                    <a:pt x="4757" y="3185"/>
                  </a:lnTo>
                  <a:lnTo>
                    <a:pt x="5080" y="3104"/>
                  </a:lnTo>
                  <a:lnTo>
                    <a:pt x="5362" y="3104"/>
                  </a:lnTo>
                  <a:lnTo>
                    <a:pt x="5805" y="3144"/>
                  </a:lnTo>
                  <a:lnTo>
                    <a:pt x="6208" y="3265"/>
                  </a:lnTo>
                  <a:lnTo>
                    <a:pt x="6571" y="3467"/>
                  </a:lnTo>
                  <a:lnTo>
                    <a:pt x="6893" y="3749"/>
                  </a:lnTo>
                  <a:lnTo>
                    <a:pt x="7176" y="4071"/>
                  </a:lnTo>
                  <a:lnTo>
                    <a:pt x="7377" y="4434"/>
                  </a:lnTo>
                  <a:lnTo>
                    <a:pt x="7498" y="4837"/>
                  </a:lnTo>
                  <a:lnTo>
                    <a:pt x="7538" y="5281"/>
                  </a:lnTo>
                  <a:lnTo>
                    <a:pt x="7498" y="5724"/>
                  </a:lnTo>
                  <a:lnTo>
                    <a:pt x="7377" y="6127"/>
                  </a:lnTo>
                  <a:lnTo>
                    <a:pt x="7176" y="6490"/>
                  </a:lnTo>
                  <a:lnTo>
                    <a:pt x="6893" y="6812"/>
                  </a:lnTo>
                  <a:lnTo>
                    <a:pt x="6571" y="7054"/>
                  </a:lnTo>
                  <a:lnTo>
                    <a:pt x="6208" y="7256"/>
                  </a:lnTo>
                  <a:lnTo>
                    <a:pt x="5805" y="7377"/>
                  </a:lnTo>
                  <a:lnTo>
                    <a:pt x="5362" y="7457"/>
                  </a:lnTo>
                  <a:lnTo>
                    <a:pt x="4999" y="7417"/>
                  </a:lnTo>
                  <a:lnTo>
                    <a:pt x="4636" y="7296"/>
                  </a:lnTo>
                  <a:lnTo>
                    <a:pt x="4273" y="7135"/>
                  </a:lnTo>
                  <a:lnTo>
                    <a:pt x="3991" y="6933"/>
                  </a:lnTo>
                  <a:lnTo>
                    <a:pt x="3709" y="6651"/>
                  </a:lnTo>
                  <a:lnTo>
                    <a:pt x="3508" y="6369"/>
                  </a:lnTo>
                  <a:lnTo>
                    <a:pt x="3346" y="6006"/>
                  </a:lnTo>
                  <a:lnTo>
                    <a:pt x="3225" y="5643"/>
                  </a:lnTo>
                  <a:lnTo>
                    <a:pt x="3185" y="5643"/>
                  </a:lnTo>
                  <a:lnTo>
                    <a:pt x="3024" y="5563"/>
                  </a:lnTo>
                  <a:lnTo>
                    <a:pt x="2903" y="5522"/>
                  </a:lnTo>
                  <a:lnTo>
                    <a:pt x="2782" y="5482"/>
                  </a:lnTo>
                  <a:lnTo>
                    <a:pt x="2500" y="5482"/>
                  </a:lnTo>
                  <a:lnTo>
                    <a:pt x="2419" y="5442"/>
                  </a:lnTo>
                  <a:lnTo>
                    <a:pt x="2339" y="5442"/>
                  </a:lnTo>
                  <a:lnTo>
                    <a:pt x="2298" y="5482"/>
                  </a:lnTo>
                  <a:lnTo>
                    <a:pt x="2177" y="5522"/>
                  </a:lnTo>
                  <a:lnTo>
                    <a:pt x="2056" y="5603"/>
                  </a:lnTo>
                  <a:lnTo>
                    <a:pt x="1935" y="5603"/>
                  </a:lnTo>
                  <a:lnTo>
                    <a:pt x="1815" y="5563"/>
                  </a:lnTo>
                  <a:lnTo>
                    <a:pt x="1774" y="5482"/>
                  </a:lnTo>
                  <a:lnTo>
                    <a:pt x="1653" y="5240"/>
                  </a:lnTo>
                  <a:lnTo>
                    <a:pt x="1573" y="5200"/>
                  </a:lnTo>
                  <a:lnTo>
                    <a:pt x="1452" y="5200"/>
                  </a:lnTo>
                  <a:lnTo>
                    <a:pt x="1411" y="5160"/>
                  </a:lnTo>
                  <a:lnTo>
                    <a:pt x="1331" y="5160"/>
                  </a:lnTo>
                  <a:lnTo>
                    <a:pt x="1250" y="5200"/>
                  </a:lnTo>
                  <a:lnTo>
                    <a:pt x="1129" y="5281"/>
                  </a:lnTo>
                  <a:lnTo>
                    <a:pt x="1089" y="5321"/>
                  </a:lnTo>
                  <a:lnTo>
                    <a:pt x="1008" y="5361"/>
                  </a:lnTo>
                  <a:lnTo>
                    <a:pt x="847" y="5361"/>
                  </a:lnTo>
                  <a:lnTo>
                    <a:pt x="686" y="5402"/>
                  </a:lnTo>
                  <a:lnTo>
                    <a:pt x="565" y="5442"/>
                  </a:lnTo>
                  <a:lnTo>
                    <a:pt x="404" y="5522"/>
                  </a:lnTo>
                  <a:lnTo>
                    <a:pt x="283" y="5563"/>
                  </a:lnTo>
                  <a:lnTo>
                    <a:pt x="162" y="5603"/>
                  </a:lnTo>
                  <a:lnTo>
                    <a:pt x="1" y="5563"/>
                  </a:lnTo>
                  <a:lnTo>
                    <a:pt x="1" y="13745"/>
                  </a:lnTo>
                  <a:lnTo>
                    <a:pt x="202" y="13665"/>
                  </a:lnTo>
                  <a:lnTo>
                    <a:pt x="404" y="13625"/>
                  </a:lnTo>
                  <a:lnTo>
                    <a:pt x="605" y="13584"/>
                  </a:lnTo>
                  <a:lnTo>
                    <a:pt x="807" y="13544"/>
                  </a:lnTo>
                  <a:lnTo>
                    <a:pt x="1129" y="13504"/>
                  </a:lnTo>
                  <a:lnTo>
                    <a:pt x="2339" y="13504"/>
                  </a:lnTo>
                  <a:lnTo>
                    <a:pt x="2419" y="13544"/>
                  </a:lnTo>
                  <a:lnTo>
                    <a:pt x="2540" y="13584"/>
                  </a:lnTo>
                  <a:lnTo>
                    <a:pt x="2580" y="13786"/>
                  </a:lnTo>
                  <a:lnTo>
                    <a:pt x="2822" y="13786"/>
                  </a:lnTo>
                  <a:lnTo>
                    <a:pt x="3266" y="13745"/>
                  </a:lnTo>
                  <a:lnTo>
                    <a:pt x="3346" y="13745"/>
                  </a:lnTo>
                  <a:lnTo>
                    <a:pt x="3508" y="13423"/>
                  </a:lnTo>
                  <a:lnTo>
                    <a:pt x="3669" y="13181"/>
                  </a:lnTo>
                  <a:lnTo>
                    <a:pt x="3911" y="12939"/>
                  </a:lnTo>
                  <a:lnTo>
                    <a:pt x="4152" y="12738"/>
                  </a:lnTo>
                  <a:lnTo>
                    <a:pt x="4435" y="12577"/>
                  </a:lnTo>
                  <a:lnTo>
                    <a:pt x="4717" y="12456"/>
                  </a:lnTo>
                  <a:lnTo>
                    <a:pt x="5039" y="12375"/>
                  </a:lnTo>
                  <a:lnTo>
                    <a:pt x="5362" y="12375"/>
                  </a:lnTo>
                  <a:lnTo>
                    <a:pt x="5805" y="12415"/>
                  </a:lnTo>
                  <a:lnTo>
                    <a:pt x="6208" y="12536"/>
                  </a:lnTo>
                  <a:lnTo>
                    <a:pt x="6571" y="12738"/>
                  </a:lnTo>
                  <a:lnTo>
                    <a:pt x="6893" y="12980"/>
                  </a:lnTo>
                  <a:lnTo>
                    <a:pt x="7176" y="13302"/>
                  </a:lnTo>
                  <a:lnTo>
                    <a:pt x="7377" y="13665"/>
                  </a:lnTo>
                  <a:lnTo>
                    <a:pt x="7498" y="14108"/>
                  </a:lnTo>
                  <a:lnTo>
                    <a:pt x="7538" y="14511"/>
                  </a:lnTo>
                  <a:lnTo>
                    <a:pt x="7498" y="14955"/>
                  </a:lnTo>
                  <a:lnTo>
                    <a:pt x="7377" y="15358"/>
                  </a:lnTo>
                  <a:lnTo>
                    <a:pt x="7176" y="15721"/>
                  </a:lnTo>
                  <a:lnTo>
                    <a:pt x="6893" y="16043"/>
                  </a:lnTo>
                  <a:lnTo>
                    <a:pt x="6571" y="16325"/>
                  </a:lnTo>
                  <a:lnTo>
                    <a:pt x="6208" y="16527"/>
                  </a:lnTo>
                  <a:lnTo>
                    <a:pt x="5805" y="16648"/>
                  </a:lnTo>
                  <a:lnTo>
                    <a:pt x="5362" y="16688"/>
                  </a:lnTo>
                  <a:lnTo>
                    <a:pt x="4999" y="16648"/>
                  </a:lnTo>
                  <a:lnTo>
                    <a:pt x="4596" y="16567"/>
                  </a:lnTo>
                  <a:lnTo>
                    <a:pt x="4273" y="16406"/>
                  </a:lnTo>
                  <a:lnTo>
                    <a:pt x="3951" y="16164"/>
                  </a:lnTo>
                  <a:lnTo>
                    <a:pt x="3709" y="15882"/>
                  </a:lnTo>
                  <a:lnTo>
                    <a:pt x="3467" y="15600"/>
                  </a:lnTo>
                  <a:lnTo>
                    <a:pt x="3346" y="15237"/>
                  </a:lnTo>
                  <a:lnTo>
                    <a:pt x="3225" y="14874"/>
                  </a:lnTo>
                  <a:lnTo>
                    <a:pt x="3185" y="14955"/>
                  </a:lnTo>
                  <a:lnTo>
                    <a:pt x="3104" y="15035"/>
                  </a:lnTo>
                  <a:lnTo>
                    <a:pt x="3024" y="15116"/>
                  </a:lnTo>
                  <a:lnTo>
                    <a:pt x="2943" y="15197"/>
                  </a:lnTo>
                  <a:lnTo>
                    <a:pt x="2822" y="15237"/>
                  </a:lnTo>
                  <a:lnTo>
                    <a:pt x="2701" y="15237"/>
                  </a:lnTo>
                  <a:lnTo>
                    <a:pt x="2580" y="15197"/>
                  </a:lnTo>
                  <a:lnTo>
                    <a:pt x="2419" y="15156"/>
                  </a:lnTo>
                  <a:lnTo>
                    <a:pt x="2097" y="15156"/>
                  </a:lnTo>
                  <a:lnTo>
                    <a:pt x="2016" y="15237"/>
                  </a:lnTo>
                  <a:lnTo>
                    <a:pt x="1855" y="15277"/>
                  </a:lnTo>
                  <a:lnTo>
                    <a:pt x="1734" y="15277"/>
                  </a:lnTo>
                  <a:lnTo>
                    <a:pt x="1613" y="15318"/>
                  </a:lnTo>
                  <a:lnTo>
                    <a:pt x="1291" y="15318"/>
                  </a:lnTo>
                  <a:lnTo>
                    <a:pt x="1250" y="15277"/>
                  </a:lnTo>
                  <a:lnTo>
                    <a:pt x="1250" y="15237"/>
                  </a:lnTo>
                  <a:lnTo>
                    <a:pt x="1049" y="15076"/>
                  </a:lnTo>
                  <a:lnTo>
                    <a:pt x="928" y="15035"/>
                  </a:lnTo>
                  <a:lnTo>
                    <a:pt x="767" y="15035"/>
                  </a:lnTo>
                  <a:lnTo>
                    <a:pt x="646" y="15076"/>
                  </a:lnTo>
                  <a:lnTo>
                    <a:pt x="525" y="15156"/>
                  </a:lnTo>
                  <a:lnTo>
                    <a:pt x="363" y="15237"/>
                  </a:lnTo>
                  <a:lnTo>
                    <a:pt x="162" y="15318"/>
                  </a:lnTo>
                  <a:lnTo>
                    <a:pt x="1" y="15318"/>
                  </a:lnTo>
                  <a:lnTo>
                    <a:pt x="1" y="22775"/>
                  </a:lnTo>
                  <a:lnTo>
                    <a:pt x="646" y="22775"/>
                  </a:lnTo>
                  <a:lnTo>
                    <a:pt x="807" y="22815"/>
                  </a:lnTo>
                  <a:lnTo>
                    <a:pt x="928" y="22815"/>
                  </a:lnTo>
                  <a:lnTo>
                    <a:pt x="1049" y="22855"/>
                  </a:lnTo>
                  <a:lnTo>
                    <a:pt x="1250" y="22855"/>
                  </a:lnTo>
                  <a:lnTo>
                    <a:pt x="1331" y="22815"/>
                  </a:lnTo>
                  <a:lnTo>
                    <a:pt x="1411" y="22775"/>
                  </a:lnTo>
                  <a:lnTo>
                    <a:pt x="1532" y="22734"/>
                  </a:lnTo>
                  <a:lnTo>
                    <a:pt x="1694" y="22734"/>
                  </a:lnTo>
                  <a:lnTo>
                    <a:pt x="1774" y="22694"/>
                  </a:lnTo>
                  <a:lnTo>
                    <a:pt x="1815" y="22654"/>
                  </a:lnTo>
                  <a:lnTo>
                    <a:pt x="1895" y="22613"/>
                  </a:lnTo>
                  <a:lnTo>
                    <a:pt x="1976" y="22613"/>
                  </a:lnTo>
                  <a:lnTo>
                    <a:pt x="2016" y="22694"/>
                  </a:lnTo>
                  <a:lnTo>
                    <a:pt x="2137" y="22734"/>
                  </a:lnTo>
                  <a:lnTo>
                    <a:pt x="2258" y="22855"/>
                  </a:lnTo>
                  <a:lnTo>
                    <a:pt x="2339" y="22896"/>
                  </a:lnTo>
                  <a:lnTo>
                    <a:pt x="2379" y="22855"/>
                  </a:lnTo>
                  <a:lnTo>
                    <a:pt x="2742" y="22815"/>
                  </a:lnTo>
                  <a:lnTo>
                    <a:pt x="2822" y="22815"/>
                  </a:lnTo>
                  <a:lnTo>
                    <a:pt x="2863" y="22855"/>
                  </a:lnTo>
                  <a:lnTo>
                    <a:pt x="2903" y="22896"/>
                  </a:lnTo>
                  <a:lnTo>
                    <a:pt x="3387" y="22896"/>
                  </a:lnTo>
                  <a:lnTo>
                    <a:pt x="3548" y="22613"/>
                  </a:lnTo>
                  <a:lnTo>
                    <a:pt x="3749" y="22372"/>
                  </a:lnTo>
                  <a:lnTo>
                    <a:pt x="3951" y="22130"/>
                  </a:lnTo>
                  <a:lnTo>
                    <a:pt x="4193" y="21968"/>
                  </a:lnTo>
                  <a:lnTo>
                    <a:pt x="4475" y="21807"/>
                  </a:lnTo>
                  <a:lnTo>
                    <a:pt x="4757" y="21686"/>
                  </a:lnTo>
                  <a:lnTo>
                    <a:pt x="5039" y="21646"/>
                  </a:lnTo>
                  <a:lnTo>
                    <a:pt x="5362" y="21606"/>
                  </a:lnTo>
                  <a:lnTo>
                    <a:pt x="5805" y="21646"/>
                  </a:lnTo>
                  <a:lnTo>
                    <a:pt x="6208" y="21767"/>
                  </a:lnTo>
                  <a:lnTo>
                    <a:pt x="6571" y="21968"/>
                  </a:lnTo>
                  <a:lnTo>
                    <a:pt x="6893" y="22251"/>
                  </a:lnTo>
                  <a:lnTo>
                    <a:pt x="7176" y="22573"/>
                  </a:lnTo>
                  <a:lnTo>
                    <a:pt x="7377" y="22936"/>
                  </a:lnTo>
                  <a:lnTo>
                    <a:pt x="7498" y="23339"/>
                  </a:lnTo>
                  <a:lnTo>
                    <a:pt x="7538" y="23782"/>
                  </a:lnTo>
                  <a:lnTo>
                    <a:pt x="7498" y="24226"/>
                  </a:lnTo>
                  <a:lnTo>
                    <a:pt x="7377" y="24629"/>
                  </a:lnTo>
                  <a:lnTo>
                    <a:pt x="7176" y="24992"/>
                  </a:lnTo>
                  <a:lnTo>
                    <a:pt x="6893" y="25314"/>
                  </a:lnTo>
                  <a:lnTo>
                    <a:pt x="6571" y="25596"/>
                  </a:lnTo>
                  <a:lnTo>
                    <a:pt x="6208" y="25798"/>
                  </a:lnTo>
                  <a:lnTo>
                    <a:pt x="5805" y="25919"/>
                  </a:lnTo>
                  <a:lnTo>
                    <a:pt x="5362" y="25959"/>
                  </a:lnTo>
                  <a:lnTo>
                    <a:pt x="5039" y="25919"/>
                  </a:lnTo>
                  <a:lnTo>
                    <a:pt x="4717" y="25838"/>
                  </a:lnTo>
                  <a:lnTo>
                    <a:pt x="4435" y="25717"/>
                  </a:lnTo>
                  <a:lnTo>
                    <a:pt x="4152" y="25556"/>
                  </a:lnTo>
                  <a:lnTo>
                    <a:pt x="3911" y="25395"/>
                  </a:lnTo>
                  <a:lnTo>
                    <a:pt x="3709" y="25153"/>
                  </a:lnTo>
                  <a:lnTo>
                    <a:pt x="3508" y="24871"/>
                  </a:lnTo>
                  <a:lnTo>
                    <a:pt x="3387" y="24589"/>
                  </a:lnTo>
                  <a:lnTo>
                    <a:pt x="3185" y="24589"/>
                  </a:lnTo>
                  <a:lnTo>
                    <a:pt x="3145" y="24629"/>
                  </a:lnTo>
                  <a:lnTo>
                    <a:pt x="3024" y="24709"/>
                  </a:lnTo>
                  <a:lnTo>
                    <a:pt x="2863" y="24830"/>
                  </a:lnTo>
                  <a:lnTo>
                    <a:pt x="2782" y="24871"/>
                  </a:lnTo>
                  <a:lnTo>
                    <a:pt x="2661" y="24871"/>
                  </a:lnTo>
                  <a:lnTo>
                    <a:pt x="2500" y="24790"/>
                  </a:lnTo>
                  <a:lnTo>
                    <a:pt x="2298" y="24709"/>
                  </a:lnTo>
                  <a:lnTo>
                    <a:pt x="2177" y="24629"/>
                  </a:lnTo>
                  <a:lnTo>
                    <a:pt x="1734" y="24629"/>
                  </a:lnTo>
                  <a:lnTo>
                    <a:pt x="1694" y="24589"/>
                  </a:lnTo>
                  <a:lnTo>
                    <a:pt x="1573" y="24508"/>
                  </a:lnTo>
                  <a:lnTo>
                    <a:pt x="1331" y="24468"/>
                  </a:lnTo>
                  <a:lnTo>
                    <a:pt x="1049" y="24468"/>
                  </a:lnTo>
                  <a:lnTo>
                    <a:pt x="968" y="24508"/>
                  </a:lnTo>
                  <a:lnTo>
                    <a:pt x="928" y="24589"/>
                  </a:lnTo>
                  <a:lnTo>
                    <a:pt x="887" y="24589"/>
                  </a:lnTo>
                  <a:lnTo>
                    <a:pt x="847" y="24669"/>
                  </a:lnTo>
                  <a:lnTo>
                    <a:pt x="807" y="24709"/>
                  </a:lnTo>
                  <a:lnTo>
                    <a:pt x="646" y="24750"/>
                  </a:lnTo>
                  <a:lnTo>
                    <a:pt x="484" y="24750"/>
                  </a:lnTo>
                  <a:lnTo>
                    <a:pt x="283" y="24669"/>
                  </a:lnTo>
                  <a:lnTo>
                    <a:pt x="1" y="24548"/>
                  </a:lnTo>
                  <a:lnTo>
                    <a:pt x="1" y="31844"/>
                  </a:lnTo>
                  <a:lnTo>
                    <a:pt x="202" y="31764"/>
                  </a:lnTo>
                  <a:lnTo>
                    <a:pt x="404" y="31723"/>
                  </a:lnTo>
                  <a:lnTo>
                    <a:pt x="686" y="31723"/>
                  </a:lnTo>
                  <a:lnTo>
                    <a:pt x="847" y="31764"/>
                  </a:lnTo>
                  <a:lnTo>
                    <a:pt x="968" y="31804"/>
                  </a:lnTo>
                  <a:lnTo>
                    <a:pt x="1291" y="31804"/>
                  </a:lnTo>
                  <a:lnTo>
                    <a:pt x="1492" y="31844"/>
                  </a:lnTo>
                  <a:lnTo>
                    <a:pt x="1653" y="31965"/>
                  </a:lnTo>
                  <a:lnTo>
                    <a:pt x="1935" y="32126"/>
                  </a:lnTo>
                  <a:lnTo>
                    <a:pt x="2016" y="32207"/>
                  </a:lnTo>
                  <a:lnTo>
                    <a:pt x="2097" y="32247"/>
                  </a:lnTo>
                  <a:lnTo>
                    <a:pt x="2177" y="32247"/>
                  </a:lnTo>
                  <a:lnTo>
                    <a:pt x="2298" y="32167"/>
                  </a:lnTo>
                  <a:lnTo>
                    <a:pt x="2419" y="32086"/>
                  </a:lnTo>
                  <a:lnTo>
                    <a:pt x="2540" y="32005"/>
                  </a:lnTo>
                  <a:lnTo>
                    <a:pt x="2661" y="31965"/>
                  </a:lnTo>
                  <a:lnTo>
                    <a:pt x="2863" y="31965"/>
                  </a:lnTo>
                  <a:lnTo>
                    <a:pt x="3024" y="32005"/>
                  </a:lnTo>
                  <a:lnTo>
                    <a:pt x="3508" y="31965"/>
                  </a:lnTo>
                  <a:lnTo>
                    <a:pt x="3669" y="31723"/>
                  </a:lnTo>
                  <a:lnTo>
                    <a:pt x="3830" y="31522"/>
                  </a:lnTo>
                  <a:lnTo>
                    <a:pt x="4032" y="31320"/>
                  </a:lnTo>
                  <a:lnTo>
                    <a:pt x="4273" y="31159"/>
                  </a:lnTo>
                  <a:lnTo>
                    <a:pt x="4515" y="31038"/>
                  </a:lnTo>
                  <a:lnTo>
                    <a:pt x="4797" y="30957"/>
                  </a:lnTo>
                  <a:lnTo>
                    <a:pt x="5080" y="30877"/>
                  </a:lnTo>
                  <a:lnTo>
                    <a:pt x="5362" y="30877"/>
                  </a:lnTo>
                  <a:lnTo>
                    <a:pt x="5805" y="30917"/>
                  </a:lnTo>
                  <a:lnTo>
                    <a:pt x="6208" y="31038"/>
                  </a:lnTo>
                  <a:lnTo>
                    <a:pt x="6571" y="31240"/>
                  </a:lnTo>
                  <a:lnTo>
                    <a:pt x="6893" y="31481"/>
                  </a:lnTo>
                  <a:lnTo>
                    <a:pt x="7176" y="31804"/>
                  </a:lnTo>
                  <a:lnTo>
                    <a:pt x="7377" y="32207"/>
                  </a:lnTo>
                  <a:lnTo>
                    <a:pt x="7498" y="32610"/>
                  </a:lnTo>
                  <a:lnTo>
                    <a:pt x="7538" y="33013"/>
                  </a:lnTo>
                  <a:lnTo>
                    <a:pt x="7498" y="33456"/>
                  </a:lnTo>
                  <a:lnTo>
                    <a:pt x="7377" y="33860"/>
                  </a:lnTo>
                  <a:lnTo>
                    <a:pt x="7176" y="34263"/>
                  </a:lnTo>
                  <a:lnTo>
                    <a:pt x="6893" y="34585"/>
                  </a:lnTo>
                  <a:lnTo>
                    <a:pt x="6571" y="34827"/>
                  </a:lnTo>
                  <a:lnTo>
                    <a:pt x="6208" y="35029"/>
                  </a:lnTo>
                  <a:lnTo>
                    <a:pt x="5805" y="35149"/>
                  </a:lnTo>
                  <a:lnTo>
                    <a:pt x="5362" y="35190"/>
                  </a:lnTo>
                  <a:lnTo>
                    <a:pt x="5039" y="35190"/>
                  </a:lnTo>
                  <a:lnTo>
                    <a:pt x="4676" y="35069"/>
                  </a:lnTo>
                  <a:lnTo>
                    <a:pt x="4354" y="34948"/>
                  </a:lnTo>
                  <a:lnTo>
                    <a:pt x="4072" y="34787"/>
                  </a:lnTo>
                  <a:lnTo>
                    <a:pt x="3830" y="34545"/>
                  </a:lnTo>
                  <a:lnTo>
                    <a:pt x="3588" y="34303"/>
                  </a:lnTo>
                  <a:lnTo>
                    <a:pt x="3427" y="33981"/>
                  </a:lnTo>
                  <a:lnTo>
                    <a:pt x="3306" y="33658"/>
                  </a:lnTo>
                  <a:lnTo>
                    <a:pt x="3225" y="33658"/>
                  </a:lnTo>
                  <a:lnTo>
                    <a:pt x="3024" y="33698"/>
                  </a:lnTo>
                  <a:lnTo>
                    <a:pt x="2782" y="33779"/>
                  </a:lnTo>
                  <a:lnTo>
                    <a:pt x="2701" y="33819"/>
                  </a:lnTo>
                  <a:lnTo>
                    <a:pt x="2621" y="33860"/>
                  </a:lnTo>
                  <a:lnTo>
                    <a:pt x="2459" y="33900"/>
                  </a:lnTo>
                  <a:lnTo>
                    <a:pt x="2298" y="33940"/>
                  </a:lnTo>
                  <a:lnTo>
                    <a:pt x="2097" y="33940"/>
                  </a:lnTo>
                  <a:lnTo>
                    <a:pt x="2016" y="33900"/>
                  </a:lnTo>
                  <a:lnTo>
                    <a:pt x="1935" y="33819"/>
                  </a:lnTo>
                  <a:lnTo>
                    <a:pt x="1855" y="33739"/>
                  </a:lnTo>
                  <a:lnTo>
                    <a:pt x="1452" y="33739"/>
                  </a:lnTo>
                  <a:lnTo>
                    <a:pt x="1250" y="33819"/>
                  </a:lnTo>
                  <a:lnTo>
                    <a:pt x="1089" y="33860"/>
                  </a:lnTo>
                  <a:lnTo>
                    <a:pt x="1008" y="33900"/>
                  </a:lnTo>
                  <a:lnTo>
                    <a:pt x="928" y="33981"/>
                  </a:lnTo>
                  <a:lnTo>
                    <a:pt x="847" y="34061"/>
                  </a:lnTo>
                  <a:lnTo>
                    <a:pt x="686" y="34142"/>
                  </a:lnTo>
                  <a:lnTo>
                    <a:pt x="565" y="34182"/>
                  </a:lnTo>
                  <a:lnTo>
                    <a:pt x="484" y="34182"/>
                  </a:lnTo>
                  <a:lnTo>
                    <a:pt x="444" y="34142"/>
                  </a:lnTo>
                  <a:lnTo>
                    <a:pt x="363" y="34061"/>
                  </a:lnTo>
                  <a:lnTo>
                    <a:pt x="323" y="34021"/>
                  </a:lnTo>
                  <a:lnTo>
                    <a:pt x="1" y="34021"/>
                  </a:lnTo>
                  <a:lnTo>
                    <a:pt x="1" y="41518"/>
                  </a:lnTo>
                  <a:lnTo>
                    <a:pt x="686" y="41518"/>
                  </a:lnTo>
                  <a:lnTo>
                    <a:pt x="726" y="41599"/>
                  </a:lnTo>
                  <a:lnTo>
                    <a:pt x="847" y="41559"/>
                  </a:lnTo>
                  <a:lnTo>
                    <a:pt x="1210" y="41559"/>
                  </a:lnTo>
                  <a:lnTo>
                    <a:pt x="1291" y="41599"/>
                  </a:lnTo>
                  <a:lnTo>
                    <a:pt x="1371" y="41639"/>
                  </a:lnTo>
                  <a:lnTo>
                    <a:pt x="1452" y="41679"/>
                  </a:lnTo>
                  <a:lnTo>
                    <a:pt x="1532" y="41720"/>
                  </a:lnTo>
                  <a:lnTo>
                    <a:pt x="1613" y="41760"/>
                  </a:lnTo>
                  <a:lnTo>
                    <a:pt x="1694" y="41720"/>
                  </a:lnTo>
                  <a:lnTo>
                    <a:pt x="1855" y="41679"/>
                  </a:lnTo>
                  <a:lnTo>
                    <a:pt x="2177" y="41518"/>
                  </a:lnTo>
                  <a:lnTo>
                    <a:pt x="2258" y="41478"/>
                  </a:lnTo>
                  <a:lnTo>
                    <a:pt x="2379" y="41478"/>
                  </a:lnTo>
                  <a:lnTo>
                    <a:pt x="2621" y="41518"/>
                  </a:lnTo>
                  <a:lnTo>
                    <a:pt x="2742" y="41559"/>
                  </a:lnTo>
                  <a:lnTo>
                    <a:pt x="2782" y="41599"/>
                  </a:lnTo>
                  <a:lnTo>
                    <a:pt x="3104" y="41599"/>
                  </a:lnTo>
                  <a:lnTo>
                    <a:pt x="3185" y="41559"/>
                  </a:lnTo>
                  <a:lnTo>
                    <a:pt x="3225" y="41478"/>
                  </a:lnTo>
                  <a:lnTo>
                    <a:pt x="3387" y="41438"/>
                  </a:lnTo>
                  <a:lnTo>
                    <a:pt x="3508" y="41155"/>
                  </a:lnTo>
                  <a:lnTo>
                    <a:pt x="3709" y="40914"/>
                  </a:lnTo>
                  <a:lnTo>
                    <a:pt x="3911" y="40672"/>
                  </a:lnTo>
                  <a:lnTo>
                    <a:pt x="4152" y="40470"/>
                  </a:lnTo>
                  <a:lnTo>
                    <a:pt x="4435" y="40349"/>
                  </a:lnTo>
                  <a:lnTo>
                    <a:pt x="4717" y="40228"/>
                  </a:lnTo>
                  <a:lnTo>
                    <a:pt x="5039" y="40148"/>
                  </a:lnTo>
                  <a:lnTo>
                    <a:pt x="5362" y="40107"/>
                  </a:lnTo>
                  <a:lnTo>
                    <a:pt x="5805" y="40148"/>
                  </a:lnTo>
                  <a:lnTo>
                    <a:pt x="6208" y="40269"/>
                  </a:lnTo>
                  <a:lnTo>
                    <a:pt x="6571" y="40470"/>
                  </a:lnTo>
                  <a:lnTo>
                    <a:pt x="6893" y="40752"/>
                  </a:lnTo>
                  <a:lnTo>
                    <a:pt x="7176" y="41075"/>
                  </a:lnTo>
                  <a:lnTo>
                    <a:pt x="7377" y="41438"/>
                  </a:lnTo>
                  <a:lnTo>
                    <a:pt x="7498" y="41841"/>
                  </a:lnTo>
                  <a:lnTo>
                    <a:pt x="7538" y="42284"/>
                  </a:lnTo>
                  <a:lnTo>
                    <a:pt x="7498" y="42728"/>
                  </a:lnTo>
                  <a:lnTo>
                    <a:pt x="7377" y="43131"/>
                  </a:lnTo>
                  <a:lnTo>
                    <a:pt x="7176" y="43493"/>
                  </a:lnTo>
                  <a:lnTo>
                    <a:pt x="6893" y="43816"/>
                  </a:lnTo>
                  <a:lnTo>
                    <a:pt x="6571" y="44098"/>
                  </a:lnTo>
                  <a:lnTo>
                    <a:pt x="6208" y="44300"/>
                  </a:lnTo>
                  <a:lnTo>
                    <a:pt x="5805" y="44420"/>
                  </a:lnTo>
                  <a:lnTo>
                    <a:pt x="5362" y="44461"/>
                  </a:lnTo>
                  <a:lnTo>
                    <a:pt x="5080" y="44420"/>
                  </a:lnTo>
                  <a:lnTo>
                    <a:pt x="4797" y="44380"/>
                  </a:lnTo>
                  <a:lnTo>
                    <a:pt x="4515" y="44300"/>
                  </a:lnTo>
                  <a:lnTo>
                    <a:pt x="4273" y="44138"/>
                  </a:lnTo>
                  <a:lnTo>
                    <a:pt x="4032" y="44017"/>
                  </a:lnTo>
                  <a:lnTo>
                    <a:pt x="3830" y="43816"/>
                  </a:lnTo>
                  <a:lnTo>
                    <a:pt x="3669" y="43614"/>
                  </a:lnTo>
                  <a:lnTo>
                    <a:pt x="3508" y="43372"/>
                  </a:lnTo>
                  <a:lnTo>
                    <a:pt x="3427" y="43372"/>
                  </a:lnTo>
                  <a:lnTo>
                    <a:pt x="3024" y="43332"/>
                  </a:lnTo>
                  <a:lnTo>
                    <a:pt x="2742" y="43332"/>
                  </a:lnTo>
                  <a:lnTo>
                    <a:pt x="2661" y="43372"/>
                  </a:lnTo>
                  <a:lnTo>
                    <a:pt x="2500" y="43493"/>
                  </a:lnTo>
                  <a:lnTo>
                    <a:pt x="2298" y="43574"/>
                  </a:lnTo>
                  <a:lnTo>
                    <a:pt x="1613" y="43574"/>
                  </a:lnTo>
                  <a:lnTo>
                    <a:pt x="1573" y="43493"/>
                  </a:lnTo>
                  <a:lnTo>
                    <a:pt x="1492" y="43493"/>
                  </a:lnTo>
                  <a:lnTo>
                    <a:pt x="1291" y="43453"/>
                  </a:lnTo>
                  <a:lnTo>
                    <a:pt x="1089" y="43413"/>
                  </a:lnTo>
                  <a:lnTo>
                    <a:pt x="646" y="43413"/>
                  </a:lnTo>
                  <a:lnTo>
                    <a:pt x="525" y="43453"/>
                  </a:lnTo>
                  <a:lnTo>
                    <a:pt x="444" y="43493"/>
                  </a:lnTo>
                  <a:lnTo>
                    <a:pt x="363" y="43332"/>
                  </a:lnTo>
                  <a:lnTo>
                    <a:pt x="283" y="43252"/>
                  </a:lnTo>
                  <a:lnTo>
                    <a:pt x="162" y="43171"/>
                  </a:lnTo>
                  <a:lnTo>
                    <a:pt x="1" y="43131"/>
                  </a:lnTo>
                  <a:lnTo>
                    <a:pt x="1" y="50588"/>
                  </a:lnTo>
                  <a:lnTo>
                    <a:pt x="122" y="50588"/>
                  </a:lnTo>
                  <a:lnTo>
                    <a:pt x="202" y="50547"/>
                  </a:lnTo>
                  <a:lnTo>
                    <a:pt x="242" y="50467"/>
                  </a:lnTo>
                  <a:lnTo>
                    <a:pt x="283" y="50346"/>
                  </a:lnTo>
                  <a:lnTo>
                    <a:pt x="363" y="50346"/>
                  </a:lnTo>
                  <a:lnTo>
                    <a:pt x="484" y="50306"/>
                  </a:lnTo>
                  <a:lnTo>
                    <a:pt x="847" y="50306"/>
                  </a:lnTo>
                  <a:lnTo>
                    <a:pt x="928" y="50225"/>
                  </a:lnTo>
                  <a:lnTo>
                    <a:pt x="1049" y="50144"/>
                  </a:lnTo>
                  <a:lnTo>
                    <a:pt x="1210" y="50144"/>
                  </a:lnTo>
                  <a:lnTo>
                    <a:pt x="1291" y="50225"/>
                  </a:lnTo>
                  <a:lnTo>
                    <a:pt x="1371" y="50386"/>
                  </a:lnTo>
                  <a:lnTo>
                    <a:pt x="1492" y="50467"/>
                  </a:lnTo>
                  <a:lnTo>
                    <a:pt x="1613" y="50588"/>
                  </a:lnTo>
                  <a:lnTo>
                    <a:pt x="2137" y="50588"/>
                  </a:lnTo>
                  <a:lnTo>
                    <a:pt x="2258" y="50507"/>
                  </a:lnTo>
                  <a:lnTo>
                    <a:pt x="2379" y="50427"/>
                  </a:lnTo>
                  <a:lnTo>
                    <a:pt x="2540" y="50346"/>
                  </a:lnTo>
                  <a:lnTo>
                    <a:pt x="2661" y="50346"/>
                  </a:lnTo>
                  <a:lnTo>
                    <a:pt x="2822" y="50386"/>
                  </a:lnTo>
                  <a:lnTo>
                    <a:pt x="2943" y="50427"/>
                  </a:lnTo>
                  <a:lnTo>
                    <a:pt x="3024" y="50467"/>
                  </a:lnTo>
                  <a:lnTo>
                    <a:pt x="3104" y="50507"/>
                  </a:lnTo>
                  <a:lnTo>
                    <a:pt x="3185" y="50507"/>
                  </a:lnTo>
                  <a:lnTo>
                    <a:pt x="3266" y="50467"/>
                  </a:lnTo>
                  <a:lnTo>
                    <a:pt x="3508" y="50467"/>
                  </a:lnTo>
                  <a:lnTo>
                    <a:pt x="3669" y="50225"/>
                  </a:lnTo>
                  <a:lnTo>
                    <a:pt x="3830" y="50023"/>
                  </a:lnTo>
                  <a:lnTo>
                    <a:pt x="4032" y="49822"/>
                  </a:lnTo>
                  <a:lnTo>
                    <a:pt x="4273" y="49661"/>
                  </a:lnTo>
                  <a:lnTo>
                    <a:pt x="4515" y="49540"/>
                  </a:lnTo>
                  <a:lnTo>
                    <a:pt x="4797" y="49459"/>
                  </a:lnTo>
                  <a:lnTo>
                    <a:pt x="5080" y="49378"/>
                  </a:lnTo>
                  <a:lnTo>
                    <a:pt x="5362" y="49378"/>
                  </a:lnTo>
                  <a:lnTo>
                    <a:pt x="5805" y="49419"/>
                  </a:lnTo>
                  <a:lnTo>
                    <a:pt x="6208" y="49540"/>
                  </a:lnTo>
                  <a:lnTo>
                    <a:pt x="6571" y="49741"/>
                  </a:lnTo>
                  <a:lnTo>
                    <a:pt x="6893" y="50023"/>
                  </a:lnTo>
                  <a:lnTo>
                    <a:pt x="7176" y="50346"/>
                  </a:lnTo>
                  <a:lnTo>
                    <a:pt x="7377" y="50709"/>
                  </a:lnTo>
                  <a:lnTo>
                    <a:pt x="7498" y="51112"/>
                  </a:lnTo>
                  <a:lnTo>
                    <a:pt x="7538" y="51555"/>
                  </a:lnTo>
                  <a:lnTo>
                    <a:pt x="7498" y="51958"/>
                  </a:lnTo>
                  <a:lnTo>
                    <a:pt x="7377" y="52402"/>
                  </a:lnTo>
                  <a:lnTo>
                    <a:pt x="7176" y="52764"/>
                  </a:lnTo>
                  <a:lnTo>
                    <a:pt x="6893" y="53087"/>
                  </a:lnTo>
                  <a:lnTo>
                    <a:pt x="6571" y="53329"/>
                  </a:lnTo>
                  <a:lnTo>
                    <a:pt x="6208" y="53530"/>
                  </a:lnTo>
                  <a:lnTo>
                    <a:pt x="5805" y="53651"/>
                  </a:lnTo>
                  <a:lnTo>
                    <a:pt x="5362" y="53692"/>
                  </a:lnTo>
                  <a:lnTo>
                    <a:pt x="4999" y="53692"/>
                  </a:lnTo>
                  <a:lnTo>
                    <a:pt x="4676" y="53571"/>
                  </a:lnTo>
                  <a:lnTo>
                    <a:pt x="4354" y="53450"/>
                  </a:lnTo>
                  <a:lnTo>
                    <a:pt x="4032" y="53248"/>
                  </a:lnTo>
                  <a:lnTo>
                    <a:pt x="3790" y="53006"/>
                  </a:lnTo>
                  <a:lnTo>
                    <a:pt x="3588" y="52764"/>
                  </a:lnTo>
                  <a:lnTo>
                    <a:pt x="3387" y="52442"/>
                  </a:lnTo>
                  <a:lnTo>
                    <a:pt x="3266" y="52119"/>
                  </a:lnTo>
                  <a:lnTo>
                    <a:pt x="3225" y="52079"/>
                  </a:lnTo>
                  <a:lnTo>
                    <a:pt x="3185" y="52079"/>
                  </a:lnTo>
                  <a:lnTo>
                    <a:pt x="3145" y="52119"/>
                  </a:lnTo>
                  <a:lnTo>
                    <a:pt x="3064" y="52200"/>
                  </a:lnTo>
                  <a:lnTo>
                    <a:pt x="3024" y="52240"/>
                  </a:lnTo>
                  <a:lnTo>
                    <a:pt x="2943" y="52281"/>
                  </a:lnTo>
                  <a:lnTo>
                    <a:pt x="2782" y="52321"/>
                  </a:lnTo>
                  <a:lnTo>
                    <a:pt x="2500" y="52321"/>
                  </a:lnTo>
                  <a:lnTo>
                    <a:pt x="2258" y="52200"/>
                  </a:lnTo>
                  <a:lnTo>
                    <a:pt x="2056" y="52160"/>
                  </a:lnTo>
                  <a:lnTo>
                    <a:pt x="1935" y="52119"/>
                  </a:lnTo>
                  <a:lnTo>
                    <a:pt x="1855" y="52039"/>
                  </a:lnTo>
                  <a:lnTo>
                    <a:pt x="1734" y="51999"/>
                  </a:lnTo>
                  <a:lnTo>
                    <a:pt x="1573" y="51958"/>
                  </a:lnTo>
                  <a:lnTo>
                    <a:pt x="1411" y="51999"/>
                  </a:lnTo>
                  <a:lnTo>
                    <a:pt x="1291" y="52039"/>
                  </a:lnTo>
                  <a:lnTo>
                    <a:pt x="968" y="52200"/>
                  </a:lnTo>
                  <a:lnTo>
                    <a:pt x="767" y="52240"/>
                  </a:lnTo>
                  <a:lnTo>
                    <a:pt x="162" y="52240"/>
                  </a:lnTo>
                  <a:lnTo>
                    <a:pt x="1" y="52200"/>
                  </a:lnTo>
                  <a:lnTo>
                    <a:pt x="1" y="60020"/>
                  </a:lnTo>
                  <a:lnTo>
                    <a:pt x="122" y="59980"/>
                  </a:lnTo>
                  <a:lnTo>
                    <a:pt x="404" y="59899"/>
                  </a:lnTo>
                  <a:lnTo>
                    <a:pt x="525" y="59859"/>
                  </a:lnTo>
                  <a:lnTo>
                    <a:pt x="646" y="59738"/>
                  </a:lnTo>
                  <a:lnTo>
                    <a:pt x="767" y="59577"/>
                  </a:lnTo>
                  <a:lnTo>
                    <a:pt x="928" y="59496"/>
                  </a:lnTo>
                  <a:lnTo>
                    <a:pt x="1089" y="59415"/>
                  </a:lnTo>
                  <a:lnTo>
                    <a:pt x="1291" y="59375"/>
                  </a:lnTo>
                  <a:lnTo>
                    <a:pt x="1492" y="59375"/>
                  </a:lnTo>
                  <a:lnTo>
                    <a:pt x="1694" y="59415"/>
                  </a:lnTo>
                  <a:lnTo>
                    <a:pt x="2097" y="59456"/>
                  </a:lnTo>
                  <a:lnTo>
                    <a:pt x="2339" y="59456"/>
                  </a:lnTo>
                  <a:lnTo>
                    <a:pt x="2379" y="59415"/>
                  </a:lnTo>
                  <a:lnTo>
                    <a:pt x="2500" y="59335"/>
                  </a:lnTo>
                  <a:lnTo>
                    <a:pt x="2903" y="59133"/>
                  </a:lnTo>
                  <a:lnTo>
                    <a:pt x="3266" y="59012"/>
                  </a:lnTo>
                  <a:lnTo>
                    <a:pt x="3346" y="58972"/>
                  </a:lnTo>
                  <a:lnTo>
                    <a:pt x="3427" y="58972"/>
                  </a:lnTo>
                  <a:lnTo>
                    <a:pt x="3427" y="59012"/>
                  </a:lnTo>
                  <a:lnTo>
                    <a:pt x="3508" y="59053"/>
                  </a:lnTo>
                  <a:lnTo>
                    <a:pt x="3588" y="59133"/>
                  </a:lnTo>
                  <a:lnTo>
                    <a:pt x="3991" y="59133"/>
                  </a:lnTo>
                  <a:lnTo>
                    <a:pt x="4273" y="58932"/>
                  </a:lnTo>
                  <a:lnTo>
                    <a:pt x="4636" y="58770"/>
                  </a:lnTo>
                  <a:lnTo>
                    <a:pt x="4999" y="58650"/>
                  </a:lnTo>
                  <a:lnTo>
                    <a:pt x="5362" y="58609"/>
                  </a:lnTo>
                  <a:lnTo>
                    <a:pt x="5644" y="58650"/>
                  </a:lnTo>
                  <a:lnTo>
                    <a:pt x="5886" y="58690"/>
                  </a:lnTo>
                  <a:lnTo>
                    <a:pt x="6128" y="58770"/>
                  </a:lnTo>
                  <a:lnTo>
                    <a:pt x="6329" y="58851"/>
                  </a:lnTo>
                  <a:lnTo>
                    <a:pt x="7337" y="58851"/>
                  </a:lnTo>
                  <a:lnTo>
                    <a:pt x="7619" y="58891"/>
                  </a:lnTo>
                  <a:lnTo>
                    <a:pt x="7941" y="58891"/>
                  </a:lnTo>
                  <a:lnTo>
                    <a:pt x="8103" y="58972"/>
                  </a:lnTo>
                  <a:lnTo>
                    <a:pt x="8546" y="58972"/>
                  </a:lnTo>
                  <a:lnTo>
                    <a:pt x="8909" y="58932"/>
                  </a:lnTo>
                  <a:lnTo>
                    <a:pt x="9191" y="58811"/>
                  </a:lnTo>
                  <a:lnTo>
                    <a:pt x="9393" y="58650"/>
                  </a:lnTo>
                  <a:lnTo>
                    <a:pt x="9634" y="58448"/>
                  </a:lnTo>
                  <a:lnTo>
                    <a:pt x="9715" y="58367"/>
                  </a:lnTo>
                  <a:lnTo>
                    <a:pt x="9836" y="58287"/>
                  </a:lnTo>
                  <a:lnTo>
                    <a:pt x="10158" y="58206"/>
                  </a:lnTo>
                  <a:lnTo>
                    <a:pt x="10441" y="58125"/>
                  </a:lnTo>
                  <a:lnTo>
                    <a:pt x="10682" y="58005"/>
                  </a:lnTo>
                  <a:lnTo>
                    <a:pt x="10924" y="57924"/>
                  </a:lnTo>
                  <a:lnTo>
                    <a:pt x="11166" y="57763"/>
                  </a:lnTo>
                  <a:lnTo>
                    <a:pt x="11448" y="57601"/>
                  </a:lnTo>
                  <a:lnTo>
                    <a:pt x="11690" y="57521"/>
                  </a:lnTo>
                  <a:lnTo>
                    <a:pt x="11771" y="57481"/>
                  </a:lnTo>
                  <a:lnTo>
                    <a:pt x="11932" y="57481"/>
                  </a:lnTo>
                  <a:lnTo>
                    <a:pt x="12134" y="57521"/>
                  </a:lnTo>
                  <a:lnTo>
                    <a:pt x="12335" y="57601"/>
                  </a:lnTo>
                  <a:lnTo>
                    <a:pt x="12819" y="57763"/>
                  </a:lnTo>
                  <a:lnTo>
                    <a:pt x="13061" y="57843"/>
                  </a:lnTo>
                  <a:lnTo>
                    <a:pt x="13303" y="57884"/>
                  </a:lnTo>
                  <a:lnTo>
                    <a:pt x="13706" y="57884"/>
                  </a:lnTo>
                  <a:lnTo>
                    <a:pt x="14109" y="57803"/>
                  </a:lnTo>
                  <a:lnTo>
                    <a:pt x="14391" y="57722"/>
                  </a:lnTo>
                  <a:lnTo>
                    <a:pt x="14633" y="57722"/>
                  </a:lnTo>
                  <a:lnTo>
                    <a:pt x="15197" y="57682"/>
                  </a:lnTo>
                  <a:lnTo>
                    <a:pt x="18261" y="57682"/>
                  </a:lnTo>
                  <a:lnTo>
                    <a:pt x="18785" y="57642"/>
                  </a:lnTo>
                  <a:lnTo>
                    <a:pt x="19188" y="57561"/>
                  </a:lnTo>
                  <a:lnTo>
                    <a:pt x="19430" y="57521"/>
                  </a:lnTo>
                  <a:lnTo>
                    <a:pt x="19712" y="57440"/>
                  </a:lnTo>
                  <a:lnTo>
                    <a:pt x="19913" y="57400"/>
                  </a:lnTo>
                  <a:lnTo>
                    <a:pt x="20155" y="57360"/>
                  </a:lnTo>
                  <a:lnTo>
                    <a:pt x="20598" y="57319"/>
                  </a:lnTo>
                  <a:lnTo>
                    <a:pt x="21082" y="57279"/>
                  </a:lnTo>
                  <a:lnTo>
                    <a:pt x="21526" y="57279"/>
                  </a:lnTo>
                  <a:lnTo>
                    <a:pt x="21687" y="57360"/>
                  </a:lnTo>
                  <a:lnTo>
                    <a:pt x="21767" y="57481"/>
                  </a:lnTo>
                  <a:lnTo>
                    <a:pt x="21888" y="57601"/>
                  </a:lnTo>
                  <a:lnTo>
                    <a:pt x="22009" y="57722"/>
                  </a:lnTo>
                  <a:lnTo>
                    <a:pt x="22251" y="57843"/>
                  </a:lnTo>
                  <a:lnTo>
                    <a:pt x="22493" y="57884"/>
                  </a:lnTo>
                  <a:lnTo>
                    <a:pt x="23057" y="57964"/>
                  </a:lnTo>
                  <a:lnTo>
                    <a:pt x="23783" y="58045"/>
                  </a:lnTo>
                  <a:lnTo>
                    <a:pt x="24508" y="58045"/>
                  </a:lnTo>
                  <a:lnTo>
                    <a:pt x="25960" y="58005"/>
                  </a:lnTo>
                  <a:lnTo>
                    <a:pt x="27532" y="58045"/>
                  </a:lnTo>
                  <a:lnTo>
                    <a:pt x="28298" y="58085"/>
                  </a:lnTo>
                  <a:lnTo>
                    <a:pt x="28862" y="58085"/>
                  </a:lnTo>
                  <a:lnTo>
                    <a:pt x="29104" y="58005"/>
                  </a:lnTo>
                  <a:lnTo>
                    <a:pt x="29466" y="58005"/>
                  </a:lnTo>
                  <a:lnTo>
                    <a:pt x="29587" y="57924"/>
                  </a:lnTo>
                  <a:lnTo>
                    <a:pt x="29708" y="57803"/>
                  </a:lnTo>
                  <a:lnTo>
                    <a:pt x="29870" y="57722"/>
                  </a:lnTo>
                  <a:lnTo>
                    <a:pt x="30031" y="57722"/>
                  </a:lnTo>
                  <a:lnTo>
                    <a:pt x="30192" y="57682"/>
                  </a:lnTo>
                  <a:lnTo>
                    <a:pt x="30353" y="57642"/>
                  </a:lnTo>
                  <a:lnTo>
                    <a:pt x="30514" y="57561"/>
                  </a:lnTo>
                  <a:lnTo>
                    <a:pt x="30676" y="57481"/>
                  </a:lnTo>
                  <a:lnTo>
                    <a:pt x="30797" y="57360"/>
                  </a:lnTo>
                  <a:lnTo>
                    <a:pt x="30918" y="57279"/>
                  </a:lnTo>
                  <a:lnTo>
                    <a:pt x="31321" y="57118"/>
                  </a:lnTo>
                  <a:lnTo>
                    <a:pt x="31724" y="56997"/>
                  </a:lnTo>
                  <a:lnTo>
                    <a:pt x="32167" y="56916"/>
                  </a:lnTo>
                  <a:lnTo>
                    <a:pt x="32570" y="56755"/>
                  </a:lnTo>
                  <a:lnTo>
                    <a:pt x="33014" y="56513"/>
                  </a:lnTo>
                  <a:lnTo>
                    <a:pt x="33255" y="56392"/>
                  </a:lnTo>
                  <a:lnTo>
                    <a:pt x="33497" y="56312"/>
                  </a:lnTo>
                  <a:lnTo>
                    <a:pt x="33820" y="56271"/>
                  </a:lnTo>
                  <a:lnTo>
                    <a:pt x="34142" y="56231"/>
                  </a:lnTo>
                  <a:lnTo>
                    <a:pt x="34505" y="56191"/>
                  </a:lnTo>
                  <a:lnTo>
                    <a:pt x="35553" y="56191"/>
                  </a:lnTo>
                  <a:lnTo>
                    <a:pt x="35956" y="56110"/>
                  </a:lnTo>
                  <a:lnTo>
                    <a:pt x="36319" y="56029"/>
                  </a:lnTo>
                  <a:lnTo>
                    <a:pt x="36722" y="55989"/>
                  </a:lnTo>
                  <a:lnTo>
                    <a:pt x="36924" y="55989"/>
                  </a:lnTo>
                  <a:lnTo>
                    <a:pt x="37125" y="56029"/>
                  </a:lnTo>
                  <a:lnTo>
                    <a:pt x="37689" y="56150"/>
                  </a:lnTo>
                  <a:lnTo>
                    <a:pt x="37931" y="56191"/>
                  </a:lnTo>
                  <a:lnTo>
                    <a:pt x="38455" y="56191"/>
                  </a:lnTo>
                  <a:lnTo>
                    <a:pt x="38697" y="56150"/>
                  </a:lnTo>
                  <a:lnTo>
                    <a:pt x="38858" y="56110"/>
                  </a:lnTo>
                  <a:lnTo>
                    <a:pt x="39302" y="55949"/>
                  </a:lnTo>
                  <a:lnTo>
                    <a:pt x="39382" y="55868"/>
                  </a:lnTo>
                  <a:lnTo>
                    <a:pt x="39463" y="55788"/>
                  </a:lnTo>
                  <a:lnTo>
                    <a:pt x="39624" y="55667"/>
                  </a:lnTo>
                  <a:lnTo>
                    <a:pt x="39826" y="55586"/>
                  </a:lnTo>
                  <a:lnTo>
                    <a:pt x="40551" y="55384"/>
                  </a:lnTo>
                  <a:lnTo>
                    <a:pt x="41317" y="55223"/>
                  </a:lnTo>
                  <a:lnTo>
                    <a:pt x="41559" y="55143"/>
                  </a:lnTo>
                  <a:lnTo>
                    <a:pt x="41801" y="55062"/>
                  </a:lnTo>
                  <a:lnTo>
                    <a:pt x="42043" y="55022"/>
                  </a:lnTo>
                  <a:lnTo>
                    <a:pt x="42244" y="55022"/>
                  </a:lnTo>
                  <a:lnTo>
                    <a:pt x="42728" y="55062"/>
                  </a:lnTo>
                  <a:lnTo>
                    <a:pt x="42970" y="55062"/>
                  </a:lnTo>
                  <a:lnTo>
                    <a:pt x="43212" y="55022"/>
                  </a:lnTo>
                  <a:lnTo>
                    <a:pt x="43494" y="54981"/>
                  </a:lnTo>
                  <a:lnTo>
                    <a:pt x="43776" y="54860"/>
                  </a:lnTo>
                  <a:lnTo>
                    <a:pt x="44300" y="54619"/>
                  </a:lnTo>
                  <a:lnTo>
                    <a:pt x="44623" y="54417"/>
                  </a:lnTo>
                  <a:lnTo>
                    <a:pt x="44905" y="54216"/>
                  </a:lnTo>
                  <a:lnTo>
                    <a:pt x="45227" y="53853"/>
                  </a:lnTo>
                  <a:lnTo>
                    <a:pt x="45429" y="53692"/>
                  </a:lnTo>
                  <a:lnTo>
                    <a:pt x="45630" y="53571"/>
                  </a:lnTo>
                  <a:lnTo>
                    <a:pt x="45792" y="53530"/>
                  </a:lnTo>
                  <a:lnTo>
                    <a:pt x="46275" y="53530"/>
                  </a:lnTo>
                  <a:lnTo>
                    <a:pt x="46437" y="53611"/>
                  </a:lnTo>
                  <a:lnTo>
                    <a:pt x="46638" y="53692"/>
                  </a:lnTo>
                  <a:lnTo>
                    <a:pt x="46920" y="53692"/>
                  </a:lnTo>
                  <a:lnTo>
                    <a:pt x="47202" y="53732"/>
                  </a:lnTo>
                  <a:lnTo>
                    <a:pt x="47968" y="53933"/>
                  </a:lnTo>
                  <a:lnTo>
                    <a:pt x="48331" y="54014"/>
                  </a:lnTo>
                  <a:lnTo>
                    <a:pt x="50185" y="54014"/>
                  </a:lnTo>
                  <a:lnTo>
                    <a:pt x="50306" y="53974"/>
                  </a:lnTo>
                  <a:lnTo>
                    <a:pt x="50427" y="53933"/>
                  </a:lnTo>
                  <a:lnTo>
                    <a:pt x="50709" y="53893"/>
                  </a:lnTo>
                  <a:lnTo>
                    <a:pt x="51677" y="53893"/>
                  </a:lnTo>
                  <a:lnTo>
                    <a:pt x="52039" y="53933"/>
                  </a:lnTo>
                  <a:lnTo>
                    <a:pt x="52402" y="53974"/>
                  </a:lnTo>
                  <a:lnTo>
                    <a:pt x="52846" y="54095"/>
                  </a:lnTo>
                  <a:lnTo>
                    <a:pt x="53329" y="54095"/>
                  </a:lnTo>
                  <a:lnTo>
                    <a:pt x="53491" y="54054"/>
                  </a:lnTo>
                  <a:lnTo>
                    <a:pt x="53612" y="53933"/>
                  </a:lnTo>
                  <a:lnTo>
                    <a:pt x="54377" y="53409"/>
                  </a:lnTo>
                  <a:lnTo>
                    <a:pt x="54579" y="53329"/>
                  </a:lnTo>
                  <a:lnTo>
                    <a:pt x="54740" y="53248"/>
                  </a:lnTo>
                  <a:lnTo>
                    <a:pt x="54942" y="53248"/>
                  </a:lnTo>
                  <a:lnTo>
                    <a:pt x="55184" y="53288"/>
                  </a:lnTo>
                  <a:lnTo>
                    <a:pt x="55546" y="53369"/>
                  </a:lnTo>
                  <a:lnTo>
                    <a:pt x="55909" y="53490"/>
                  </a:lnTo>
                  <a:lnTo>
                    <a:pt x="56272" y="53571"/>
                  </a:lnTo>
                  <a:lnTo>
                    <a:pt x="56594" y="53732"/>
                  </a:lnTo>
                  <a:lnTo>
                    <a:pt x="57481" y="54175"/>
                  </a:lnTo>
                  <a:lnTo>
                    <a:pt x="57723" y="54336"/>
                  </a:lnTo>
                  <a:lnTo>
                    <a:pt x="57844" y="54417"/>
                  </a:lnTo>
                  <a:lnTo>
                    <a:pt x="58126" y="54417"/>
                  </a:lnTo>
                  <a:lnTo>
                    <a:pt x="58287" y="54377"/>
                  </a:lnTo>
                  <a:lnTo>
                    <a:pt x="58489" y="54336"/>
                  </a:lnTo>
                  <a:lnTo>
                    <a:pt x="58811" y="54256"/>
                  </a:lnTo>
                  <a:lnTo>
                    <a:pt x="59094" y="54175"/>
                  </a:lnTo>
                  <a:lnTo>
                    <a:pt x="59416" y="54175"/>
                  </a:lnTo>
                  <a:lnTo>
                    <a:pt x="59779" y="54216"/>
                  </a:lnTo>
                  <a:lnTo>
                    <a:pt x="60142" y="54256"/>
                  </a:lnTo>
                  <a:lnTo>
                    <a:pt x="60504" y="54296"/>
                  </a:lnTo>
                  <a:lnTo>
                    <a:pt x="63124" y="54296"/>
                  </a:lnTo>
                  <a:lnTo>
                    <a:pt x="63245" y="54256"/>
                  </a:lnTo>
                  <a:lnTo>
                    <a:pt x="63326" y="54216"/>
                  </a:lnTo>
                  <a:lnTo>
                    <a:pt x="63528" y="54135"/>
                  </a:lnTo>
                  <a:lnTo>
                    <a:pt x="64213" y="54135"/>
                  </a:lnTo>
                  <a:lnTo>
                    <a:pt x="64455" y="54216"/>
                  </a:lnTo>
                  <a:lnTo>
                    <a:pt x="64656" y="54216"/>
                  </a:lnTo>
                  <a:lnTo>
                    <a:pt x="64817" y="54135"/>
                  </a:lnTo>
                  <a:lnTo>
                    <a:pt x="64938" y="54054"/>
                  </a:lnTo>
                  <a:lnTo>
                    <a:pt x="65140" y="54014"/>
                  </a:lnTo>
                  <a:lnTo>
                    <a:pt x="65180" y="54095"/>
                  </a:lnTo>
                  <a:lnTo>
                    <a:pt x="65220" y="54216"/>
                  </a:lnTo>
                  <a:lnTo>
                    <a:pt x="65301" y="54256"/>
                  </a:lnTo>
                  <a:lnTo>
                    <a:pt x="65382" y="54336"/>
                  </a:lnTo>
                  <a:lnTo>
                    <a:pt x="65624" y="54417"/>
                  </a:lnTo>
                  <a:lnTo>
                    <a:pt x="65825" y="54417"/>
                  </a:lnTo>
                  <a:lnTo>
                    <a:pt x="66067" y="54457"/>
                  </a:lnTo>
                  <a:lnTo>
                    <a:pt x="66269" y="54498"/>
                  </a:lnTo>
                  <a:lnTo>
                    <a:pt x="66873" y="54659"/>
                  </a:lnTo>
                  <a:lnTo>
                    <a:pt x="67115" y="54699"/>
                  </a:lnTo>
                  <a:lnTo>
                    <a:pt x="67437" y="54659"/>
                  </a:lnTo>
                  <a:lnTo>
                    <a:pt x="67760" y="54619"/>
                  </a:lnTo>
                  <a:lnTo>
                    <a:pt x="68042" y="54619"/>
                  </a:lnTo>
                  <a:lnTo>
                    <a:pt x="68606" y="54578"/>
                  </a:lnTo>
                  <a:lnTo>
                    <a:pt x="68848" y="54538"/>
                  </a:lnTo>
                  <a:lnTo>
                    <a:pt x="69090" y="54498"/>
                  </a:lnTo>
                  <a:lnTo>
                    <a:pt x="69292" y="54498"/>
                  </a:lnTo>
                  <a:lnTo>
                    <a:pt x="69453" y="54417"/>
                  </a:lnTo>
                  <a:lnTo>
                    <a:pt x="69775" y="54256"/>
                  </a:lnTo>
                  <a:lnTo>
                    <a:pt x="70138" y="54095"/>
                  </a:lnTo>
                  <a:lnTo>
                    <a:pt x="70420" y="54014"/>
                  </a:lnTo>
                  <a:lnTo>
                    <a:pt x="70622" y="53893"/>
                  </a:lnTo>
                  <a:lnTo>
                    <a:pt x="71146" y="53611"/>
                  </a:lnTo>
                  <a:lnTo>
                    <a:pt x="71307" y="53530"/>
                  </a:lnTo>
                  <a:lnTo>
                    <a:pt x="71428" y="53450"/>
                  </a:lnTo>
                  <a:lnTo>
                    <a:pt x="71509" y="53329"/>
                  </a:lnTo>
                  <a:lnTo>
                    <a:pt x="71589" y="53208"/>
                  </a:lnTo>
                  <a:lnTo>
                    <a:pt x="71670" y="53127"/>
                  </a:lnTo>
                  <a:lnTo>
                    <a:pt x="71751" y="53087"/>
                  </a:lnTo>
                  <a:lnTo>
                    <a:pt x="71871" y="53087"/>
                  </a:lnTo>
                  <a:lnTo>
                    <a:pt x="71952" y="53127"/>
                  </a:lnTo>
                  <a:lnTo>
                    <a:pt x="72154" y="53248"/>
                  </a:lnTo>
                  <a:lnTo>
                    <a:pt x="72315" y="53369"/>
                  </a:lnTo>
                  <a:lnTo>
                    <a:pt x="72758" y="53611"/>
                  </a:lnTo>
                  <a:lnTo>
                    <a:pt x="73000" y="53732"/>
                  </a:lnTo>
                  <a:lnTo>
                    <a:pt x="73282" y="53812"/>
                  </a:lnTo>
                  <a:lnTo>
                    <a:pt x="73685" y="53933"/>
                  </a:lnTo>
                  <a:lnTo>
                    <a:pt x="74088" y="54095"/>
                  </a:lnTo>
                  <a:lnTo>
                    <a:pt x="74411" y="54216"/>
                  </a:lnTo>
                  <a:lnTo>
                    <a:pt x="74612" y="54256"/>
                  </a:lnTo>
                  <a:lnTo>
                    <a:pt x="74774" y="54296"/>
                  </a:lnTo>
                  <a:lnTo>
                    <a:pt x="74975" y="54296"/>
                  </a:lnTo>
                  <a:lnTo>
                    <a:pt x="75096" y="54336"/>
                  </a:lnTo>
                  <a:lnTo>
                    <a:pt x="75257" y="54417"/>
                  </a:lnTo>
                  <a:lnTo>
                    <a:pt x="75580" y="54417"/>
                  </a:lnTo>
                  <a:lnTo>
                    <a:pt x="75741" y="54377"/>
                  </a:lnTo>
                  <a:lnTo>
                    <a:pt x="75862" y="54336"/>
                  </a:lnTo>
                  <a:lnTo>
                    <a:pt x="76023" y="54216"/>
                  </a:lnTo>
                  <a:lnTo>
                    <a:pt x="76144" y="54095"/>
                  </a:lnTo>
                  <a:lnTo>
                    <a:pt x="76225" y="54054"/>
                  </a:lnTo>
                  <a:lnTo>
                    <a:pt x="76265" y="54014"/>
                  </a:lnTo>
                  <a:lnTo>
                    <a:pt x="76386" y="54054"/>
                  </a:lnTo>
                  <a:lnTo>
                    <a:pt x="76588" y="54175"/>
                  </a:lnTo>
                  <a:lnTo>
                    <a:pt x="76870" y="54377"/>
                  </a:lnTo>
                  <a:lnTo>
                    <a:pt x="77515" y="54619"/>
                  </a:lnTo>
                  <a:lnTo>
                    <a:pt x="78119" y="54901"/>
                  </a:lnTo>
                  <a:lnTo>
                    <a:pt x="78522" y="55022"/>
                  </a:lnTo>
                  <a:lnTo>
                    <a:pt x="78764" y="55062"/>
                  </a:lnTo>
                  <a:lnTo>
                    <a:pt x="78966" y="55022"/>
                  </a:lnTo>
                  <a:lnTo>
                    <a:pt x="79127" y="54981"/>
                  </a:lnTo>
                  <a:lnTo>
                    <a:pt x="79450" y="54981"/>
                  </a:lnTo>
                  <a:lnTo>
                    <a:pt x="79570" y="54941"/>
                  </a:lnTo>
                  <a:lnTo>
                    <a:pt x="79691" y="54901"/>
                  </a:lnTo>
                  <a:lnTo>
                    <a:pt x="79772" y="54780"/>
                  </a:lnTo>
                  <a:lnTo>
                    <a:pt x="79974" y="54578"/>
                  </a:lnTo>
                  <a:lnTo>
                    <a:pt x="80135" y="54498"/>
                  </a:lnTo>
                  <a:lnTo>
                    <a:pt x="80296" y="54498"/>
                  </a:lnTo>
                  <a:lnTo>
                    <a:pt x="80538" y="54457"/>
                  </a:lnTo>
                  <a:lnTo>
                    <a:pt x="80780" y="54336"/>
                  </a:lnTo>
                  <a:lnTo>
                    <a:pt x="80981" y="54296"/>
                  </a:lnTo>
                  <a:lnTo>
                    <a:pt x="81263" y="54256"/>
                  </a:lnTo>
                  <a:lnTo>
                    <a:pt x="81787" y="54296"/>
                  </a:lnTo>
                  <a:lnTo>
                    <a:pt x="81787" y="0"/>
                  </a:lnTo>
                  <a:close/>
                </a:path>
              </a:pathLst>
            </a:custGeom>
            <a:solidFill>
              <a:schemeClr val="lt2"/>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a:off x="1877675" y="1185675"/>
              <a:ext cx="2044700" cy="1500500"/>
            </a:xfrm>
            <a:custGeom>
              <a:rect b="b" l="l" r="r" t="t"/>
              <a:pathLst>
                <a:path extrusionOk="0" fill="none" h="60020" w="81788">
                  <a:moveTo>
                    <a:pt x="81787" y="0"/>
                  </a:moveTo>
                  <a:lnTo>
                    <a:pt x="81787" y="54296"/>
                  </a:lnTo>
                  <a:lnTo>
                    <a:pt x="81787" y="54296"/>
                  </a:lnTo>
                  <a:lnTo>
                    <a:pt x="81263" y="54256"/>
                  </a:lnTo>
                  <a:lnTo>
                    <a:pt x="80981" y="54296"/>
                  </a:lnTo>
                  <a:lnTo>
                    <a:pt x="80780" y="54336"/>
                  </a:lnTo>
                  <a:lnTo>
                    <a:pt x="80780" y="54336"/>
                  </a:lnTo>
                  <a:lnTo>
                    <a:pt x="80538" y="54457"/>
                  </a:lnTo>
                  <a:lnTo>
                    <a:pt x="80296" y="54498"/>
                  </a:lnTo>
                  <a:lnTo>
                    <a:pt x="80296" y="54498"/>
                  </a:lnTo>
                  <a:lnTo>
                    <a:pt x="80135" y="54498"/>
                  </a:lnTo>
                  <a:lnTo>
                    <a:pt x="79974" y="54578"/>
                  </a:lnTo>
                  <a:lnTo>
                    <a:pt x="79974" y="54578"/>
                  </a:lnTo>
                  <a:lnTo>
                    <a:pt x="79772" y="54780"/>
                  </a:lnTo>
                  <a:lnTo>
                    <a:pt x="79691" y="54901"/>
                  </a:lnTo>
                  <a:lnTo>
                    <a:pt x="79570" y="54941"/>
                  </a:lnTo>
                  <a:lnTo>
                    <a:pt x="79570" y="54941"/>
                  </a:lnTo>
                  <a:lnTo>
                    <a:pt x="79450" y="54981"/>
                  </a:lnTo>
                  <a:lnTo>
                    <a:pt x="79288" y="54981"/>
                  </a:lnTo>
                  <a:lnTo>
                    <a:pt x="79288" y="54981"/>
                  </a:lnTo>
                  <a:lnTo>
                    <a:pt x="79127" y="54981"/>
                  </a:lnTo>
                  <a:lnTo>
                    <a:pt x="78966" y="55022"/>
                  </a:lnTo>
                  <a:lnTo>
                    <a:pt x="78966" y="55022"/>
                  </a:lnTo>
                  <a:lnTo>
                    <a:pt x="78764" y="55062"/>
                  </a:lnTo>
                  <a:lnTo>
                    <a:pt x="78522" y="55022"/>
                  </a:lnTo>
                  <a:lnTo>
                    <a:pt x="78119" y="54901"/>
                  </a:lnTo>
                  <a:lnTo>
                    <a:pt x="78119" y="54901"/>
                  </a:lnTo>
                  <a:lnTo>
                    <a:pt x="77515" y="54619"/>
                  </a:lnTo>
                  <a:lnTo>
                    <a:pt x="76870" y="54377"/>
                  </a:lnTo>
                  <a:lnTo>
                    <a:pt x="76870" y="54377"/>
                  </a:lnTo>
                  <a:lnTo>
                    <a:pt x="76588" y="54175"/>
                  </a:lnTo>
                  <a:lnTo>
                    <a:pt x="76386" y="54054"/>
                  </a:lnTo>
                  <a:lnTo>
                    <a:pt x="76265" y="54014"/>
                  </a:lnTo>
                  <a:lnTo>
                    <a:pt x="76265" y="54014"/>
                  </a:lnTo>
                  <a:lnTo>
                    <a:pt x="76225" y="54054"/>
                  </a:lnTo>
                  <a:lnTo>
                    <a:pt x="76144" y="54095"/>
                  </a:lnTo>
                  <a:lnTo>
                    <a:pt x="76023" y="54216"/>
                  </a:lnTo>
                  <a:lnTo>
                    <a:pt x="76023" y="54216"/>
                  </a:lnTo>
                  <a:lnTo>
                    <a:pt x="75862" y="54336"/>
                  </a:lnTo>
                  <a:lnTo>
                    <a:pt x="75741" y="54377"/>
                  </a:lnTo>
                  <a:lnTo>
                    <a:pt x="75580" y="54417"/>
                  </a:lnTo>
                  <a:lnTo>
                    <a:pt x="75419" y="54417"/>
                  </a:lnTo>
                  <a:lnTo>
                    <a:pt x="75419" y="54417"/>
                  </a:lnTo>
                  <a:lnTo>
                    <a:pt x="75257" y="54417"/>
                  </a:lnTo>
                  <a:lnTo>
                    <a:pt x="75096" y="54336"/>
                  </a:lnTo>
                  <a:lnTo>
                    <a:pt x="75096" y="54336"/>
                  </a:lnTo>
                  <a:lnTo>
                    <a:pt x="74975" y="54296"/>
                  </a:lnTo>
                  <a:lnTo>
                    <a:pt x="74774" y="54296"/>
                  </a:lnTo>
                  <a:lnTo>
                    <a:pt x="74774" y="54296"/>
                  </a:lnTo>
                  <a:lnTo>
                    <a:pt x="74612" y="54256"/>
                  </a:lnTo>
                  <a:lnTo>
                    <a:pt x="74411" y="54216"/>
                  </a:lnTo>
                  <a:lnTo>
                    <a:pt x="74088" y="54095"/>
                  </a:lnTo>
                  <a:lnTo>
                    <a:pt x="74088" y="54095"/>
                  </a:lnTo>
                  <a:lnTo>
                    <a:pt x="73685" y="53933"/>
                  </a:lnTo>
                  <a:lnTo>
                    <a:pt x="73282" y="53812"/>
                  </a:lnTo>
                  <a:lnTo>
                    <a:pt x="73282" y="53812"/>
                  </a:lnTo>
                  <a:lnTo>
                    <a:pt x="73000" y="53732"/>
                  </a:lnTo>
                  <a:lnTo>
                    <a:pt x="72758" y="53611"/>
                  </a:lnTo>
                  <a:lnTo>
                    <a:pt x="72315" y="53369"/>
                  </a:lnTo>
                  <a:lnTo>
                    <a:pt x="72315" y="53369"/>
                  </a:lnTo>
                  <a:lnTo>
                    <a:pt x="72154" y="53248"/>
                  </a:lnTo>
                  <a:lnTo>
                    <a:pt x="71952" y="53127"/>
                  </a:lnTo>
                  <a:lnTo>
                    <a:pt x="71871" y="53087"/>
                  </a:lnTo>
                  <a:lnTo>
                    <a:pt x="71751" y="53087"/>
                  </a:lnTo>
                  <a:lnTo>
                    <a:pt x="71670" y="53127"/>
                  </a:lnTo>
                  <a:lnTo>
                    <a:pt x="71589" y="53208"/>
                  </a:lnTo>
                  <a:lnTo>
                    <a:pt x="71589" y="53208"/>
                  </a:lnTo>
                  <a:lnTo>
                    <a:pt x="71509" y="53329"/>
                  </a:lnTo>
                  <a:lnTo>
                    <a:pt x="71428" y="53450"/>
                  </a:lnTo>
                  <a:lnTo>
                    <a:pt x="71428" y="53450"/>
                  </a:lnTo>
                  <a:lnTo>
                    <a:pt x="71307" y="53530"/>
                  </a:lnTo>
                  <a:lnTo>
                    <a:pt x="71146" y="53611"/>
                  </a:lnTo>
                  <a:lnTo>
                    <a:pt x="71146" y="53611"/>
                  </a:lnTo>
                  <a:lnTo>
                    <a:pt x="70622" y="53893"/>
                  </a:lnTo>
                  <a:lnTo>
                    <a:pt x="70622" y="53893"/>
                  </a:lnTo>
                  <a:lnTo>
                    <a:pt x="70420" y="54014"/>
                  </a:lnTo>
                  <a:lnTo>
                    <a:pt x="70138" y="54095"/>
                  </a:lnTo>
                  <a:lnTo>
                    <a:pt x="70138" y="54095"/>
                  </a:lnTo>
                  <a:lnTo>
                    <a:pt x="69775" y="54256"/>
                  </a:lnTo>
                  <a:lnTo>
                    <a:pt x="69453" y="54417"/>
                  </a:lnTo>
                  <a:lnTo>
                    <a:pt x="69453" y="54417"/>
                  </a:lnTo>
                  <a:lnTo>
                    <a:pt x="69292" y="54498"/>
                  </a:lnTo>
                  <a:lnTo>
                    <a:pt x="69090" y="54498"/>
                  </a:lnTo>
                  <a:lnTo>
                    <a:pt x="69090" y="54498"/>
                  </a:lnTo>
                  <a:lnTo>
                    <a:pt x="68848" y="54538"/>
                  </a:lnTo>
                  <a:lnTo>
                    <a:pt x="68606" y="54578"/>
                  </a:lnTo>
                  <a:lnTo>
                    <a:pt x="68606" y="54578"/>
                  </a:lnTo>
                  <a:lnTo>
                    <a:pt x="68042" y="54619"/>
                  </a:lnTo>
                  <a:lnTo>
                    <a:pt x="68042" y="54619"/>
                  </a:lnTo>
                  <a:lnTo>
                    <a:pt x="67760" y="54619"/>
                  </a:lnTo>
                  <a:lnTo>
                    <a:pt x="67437" y="54659"/>
                  </a:lnTo>
                  <a:lnTo>
                    <a:pt x="67437" y="54659"/>
                  </a:lnTo>
                  <a:lnTo>
                    <a:pt x="67115" y="54699"/>
                  </a:lnTo>
                  <a:lnTo>
                    <a:pt x="66873" y="54659"/>
                  </a:lnTo>
                  <a:lnTo>
                    <a:pt x="66269" y="54498"/>
                  </a:lnTo>
                  <a:lnTo>
                    <a:pt x="66269" y="54498"/>
                  </a:lnTo>
                  <a:lnTo>
                    <a:pt x="66067" y="54457"/>
                  </a:lnTo>
                  <a:lnTo>
                    <a:pt x="65825" y="54417"/>
                  </a:lnTo>
                  <a:lnTo>
                    <a:pt x="65624" y="54417"/>
                  </a:lnTo>
                  <a:lnTo>
                    <a:pt x="65382" y="54336"/>
                  </a:lnTo>
                  <a:lnTo>
                    <a:pt x="65382" y="54336"/>
                  </a:lnTo>
                  <a:lnTo>
                    <a:pt x="65301" y="54256"/>
                  </a:lnTo>
                  <a:lnTo>
                    <a:pt x="65220" y="54216"/>
                  </a:lnTo>
                  <a:lnTo>
                    <a:pt x="65180" y="54095"/>
                  </a:lnTo>
                  <a:lnTo>
                    <a:pt x="65140" y="54014"/>
                  </a:lnTo>
                  <a:lnTo>
                    <a:pt x="65140" y="54014"/>
                  </a:lnTo>
                  <a:lnTo>
                    <a:pt x="64938" y="54054"/>
                  </a:lnTo>
                  <a:lnTo>
                    <a:pt x="64817" y="54135"/>
                  </a:lnTo>
                  <a:lnTo>
                    <a:pt x="64656" y="54216"/>
                  </a:lnTo>
                  <a:lnTo>
                    <a:pt x="64455" y="54216"/>
                  </a:lnTo>
                  <a:lnTo>
                    <a:pt x="64455" y="54216"/>
                  </a:lnTo>
                  <a:lnTo>
                    <a:pt x="64213" y="54135"/>
                  </a:lnTo>
                  <a:lnTo>
                    <a:pt x="64213" y="54135"/>
                  </a:lnTo>
                  <a:lnTo>
                    <a:pt x="64092" y="54135"/>
                  </a:lnTo>
                  <a:lnTo>
                    <a:pt x="63931" y="54135"/>
                  </a:lnTo>
                  <a:lnTo>
                    <a:pt x="63931" y="54135"/>
                  </a:lnTo>
                  <a:lnTo>
                    <a:pt x="63769" y="54135"/>
                  </a:lnTo>
                  <a:lnTo>
                    <a:pt x="63769" y="54135"/>
                  </a:lnTo>
                  <a:lnTo>
                    <a:pt x="63528" y="54135"/>
                  </a:lnTo>
                  <a:lnTo>
                    <a:pt x="63326" y="54216"/>
                  </a:lnTo>
                  <a:lnTo>
                    <a:pt x="63326" y="54216"/>
                  </a:lnTo>
                  <a:lnTo>
                    <a:pt x="63245" y="54256"/>
                  </a:lnTo>
                  <a:lnTo>
                    <a:pt x="63124" y="54296"/>
                  </a:lnTo>
                  <a:lnTo>
                    <a:pt x="63124" y="54296"/>
                  </a:lnTo>
                  <a:lnTo>
                    <a:pt x="62842" y="54296"/>
                  </a:lnTo>
                  <a:lnTo>
                    <a:pt x="62560" y="54296"/>
                  </a:lnTo>
                  <a:lnTo>
                    <a:pt x="61996" y="54296"/>
                  </a:lnTo>
                  <a:lnTo>
                    <a:pt x="61996" y="54296"/>
                  </a:lnTo>
                  <a:lnTo>
                    <a:pt x="61996" y="54296"/>
                  </a:lnTo>
                  <a:lnTo>
                    <a:pt x="61270" y="54296"/>
                  </a:lnTo>
                  <a:lnTo>
                    <a:pt x="61270" y="54296"/>
                  </a:lnTo>
                  <a:lnTo>
                    <a:pt x="60907" y="54296"/>
                  </a:lnTo>
                  <a:lnTo>
                    <a:pt x="60504" y="54296"/>
                  </a:lnTo>
                  <a:lnTo>
                    <a:pt x="60504" y="54296"/>
                  </a:lnTo>
                  <a:lnTo>
                    <a:pt x="60142" y="54256"/>
                  </a:lnTo>
                  <a:lnTo>
                    <a:pt x="59779" y="54216"/>
                  </a:lnTo>
                  <a:lnTo>
                    <a:pt x="59779" y="54216"/>
                  </a:lnTo>
                  <a:lnTo>
                    <a:pt x="59416" y="54175"/>
                  </a:lnTo>
                  <a:lnTo>
                    <a:pt x="59416" y="54175"/>
                  </a:lnTo>
                  <a:lnTo>
                    <a:pt x="59255" y="54175"/>
                  </a:lnTo>
                  <a:lnTo>
                    <a:pt x="59094" y="54175"/>
                  </a:lnTo>
                  <a:lnTo>
                    <a:pt x="59094" y="54175"/>
                  </a:lnTo>
                  <a:lnTo>
                    <a:pt x="58811" y="54256"/>
                  </a:lnTo>
                  <a:lnTo>
                    <a:pt x="58489" y="54336"/>
                  </a:lnTo>
                  <a:lnTo>
                    <a:pt x="58489" y="54336"/>
                  </a:lnTo>
                  <a:lnTo>
                    <a:pt x="58287" y="54377"/>
                  </a:lnTo>
                  <a:lnTo>
                    <a:pt x="58287" y="54377"/>
                  </a:lnTo>
                  <a:lnTo>
                    <a:pt x="58126" y="54417"/>
                  </a:lnTo>
                  <a:lnTo>
                    <a:pt x="58005" y="54417"/>
                  </a:lnTo>
                  <a:lnTo>
                    <a:pt x="58005" y="54417"/>
                  </a:lnTo>
                  <a:lnTo>
                    <a:pt x="57844" y="54417"/>
                  </a:lnTo>
                  <a:lnTo>
                    <a:pt x="57723" y="54336"/>
                  </a:lnTo>
                  <a:lnTo>
                    <a:pt x="57481" y="54175"/>
                  </a:lnTo>
                  <a:lnTo>
                    <a:pt x="57481" y="54175"/>
                  </a:lnTo>
                  <a:lnTo>
                    <a:pt x="56594" y="53732"/>
                  </a:lnTo>
                  <a:lnTo>
                    <a:pt x="56594" y="53732"/>
                  </a:lnTo>
                  <a:lnTo>
                    <a:pt x="56272" y="53571"/>
                  </a:lnTo>
                  <a:lnTo>
                    <a:pt x="55909" y="53490"/>
                  </a:lnTo>
                  <a:lnTo>
                    <a:pt x="55909" y="53490"/>
                  </a:lnTo>
                  <a:lnTo>
                    <a:pt x="55546" y="53369"/>
                  </a:lnTo>
                  <a:lnTo>
                    <a:pt x="55184" y="53288"/>
                  </a:lnTo>
                  <a:lnTo>
                    <a:pt x="55184" y="53288"/>
                  </a:lnTo>
                  <a:lnTo>
                    <a:pt x="54942" y="53248"/>
                  </a:lnTo>
                  <a:lnTo>
                    <a:pt x="54740" y="53248"/>
                  </a:lnTo>
                  <a:lnTo>
                    <a:pt x="54579" y="53329"/>
                  </a:lnTo>
                  <a:lnTo>
                    <a:pt x="54377" y="53409"/>
                  </a:lnTo>
                  <a:lnTo>
                    <a:pt x="54377" y="53409"/>
                  </a:lnTo>
                  <a:lnTo>
                    <a:pt x="53612" y="53933"/>
                  </a:lnTo>
                  <a:lnTo>
                    <a:pt x="53612" y="53933"/>
                  </a:lnTo>
                  <a:lnTo>
                    <a:pt x="53491" y="54054"/>
                  </a:lnTo>
                  <a:lnTo>
                    <a:pt x="53329" y="54095"/>
                  </a:lnTo>
                  <a:lnTo>
                    <a:pt x="53329" y="54095"/>
                  </a:lnTo>
                  <a:lnTo>
                    <a:pt x="53087" y="54095"/>
                  </a:lnTo>
                  <a:lnTo>
                    <a:pt x="52846" y="54095"/>
                  </a:lnTo>
                  <a:lnTo>
                    <a:pt x="52402" y="53974"/>
                  </a:lnTo>
                  <a:lnTo>
                    <a:pt x="52402" y="53974"/>
                  </a:lnTo>
                  <a:lnTo>
                    <a:pt x="52039" y="53933"/>
                  </a:lnTo>
                  <a:lnTo>
                    <a:pt x="51677" y="53893"/>
                  </a:lnTo>
                  <a:lnTo>
                    <a:pt x="51677" y="53893"/>
                  </a:lnTo>
                  <a:lnTo>
                    <a:pt x="51153" y="53893"/>
                  </a:lnTo>
                  <a:lnTo>
                    <a:pt x="51153" y="53893"/>
                  </a:lnTo>
                  <a:lnTo>
                    <a:pt x="50991" y="53893"/>
                  </a:lnTo>
                  <a:lnTo>
                    <a:pt x="50991" y="53893"/>
                  </a:lnTo>
                  <a:lnTo>
                    <a:pt x="50709" y="53893"/>
                  </a:lnTo>
                  <a:lnTo>
                    <a:pt x="50427" y="53933"/>
                  </a:lnTo>
                  <a:lnTo>
                    <a:pt x="50427" y="53933"/>
                  </a:lnTo>
                  <a:lnTo>
                    <a:pt x="50306" y="53974"/>
                  </a:lnTo>
                  <a:lnTo>
                    <a:pt x="50185" y="54014"/>
                  </a:lnTo>
                  <a:lnTo>
                    <a:pt x="50185" y="54014"/>
                  </a:lnTo>
                  <a:lnTo>
                    <a:pt x="50024" y="54014"/>
                  </a:lnTo>
                  <a:lnTo>
                    <a:pt x="49822" y="54014"/>
                  </a:lnTo>
                  <a:lnTo>
                    <a:pt x="49822" y="54014"/>
                  </a:lnTo>
                  <a:lnTo>
                    <a:pt x="48734" y="54014"/>
                  </a:lnTo>
                  <a:lnTo>
                    <a:pt x="48734" y="54014"/>
                  </a:lnTo>
                  <a:lnTo>
                    <a:pt x="48331" y="54014"/>
                  </a:lnTo>
                  <a:lnTo>
                    <a:pt x="47968" y="53933"/>
                  </a:lnTo>
                  <a:lnTo>
                    <a:pt x="47202" y="53732"/>
                  </a:lnTo>
                  <a:lnTo>
                    <a:pt x="47202" y="53732"/>
                  </a:lnTo>
                  <a:lnTo>
                    <a:pt x="46920" y="53692"/>
                  </a:lnTo>
                  <a:lnTo>
                    <a:pt x="46638" y="53692"/>
                  </a:lnTo>
                  <a:lnTo>
                    <a:pt x="46638" y="53692"/>
                  </a:lnTo>
                  <a:lnTo>
                    <a:pt x="46437" y="53611"/>
                  </a:lnTo>
                  <a:lnTo>
                    <a:pt x="46275" y="53530"/>
                  </a:lnTo>
                  <a:lnTo>
                    <a:pt x="46275" y="53530"/>
                  </a:lnTo>
                  <a:lnTo>
                    <a:pt x="45953" y="53530"/>
                  </a:lnTo>
                  <a:lnTo>
                    <a:pt x="45792" y="53530"/>
                  </a:lnTo>
                  <a:lnTo>
                    <a:pt x="45630" y="53571"/>
                  </a:lnTo>
                  <a:lnTo>
                    <a:pt x="45630" y="53571"/>
                  </a:lnTo>
                  <a:lnTo>
                    <a:pt x="45429" y="53692"/>
                  </a:lnTo>
                  <a:lnTo>
                    <a:pt x="45227" y="53853"/>
                  </a:lnTo>
                  <a:lnTo>
                    <a:pt x="44905" y="54216"/>
                  </a:lnTo>
                  <a:lnTo>
                    <a:pt x="44905" y="54216"/>
                  </a:lnTo>
                  <a:lnTo>
                    <a:pt x="44623" y="54417"/>
                  </a:lnTo>
                  <a:lnTo>
                    <a:pt x="44300" y="54619"/>
                  </a:lnTo>
                  <a:lnTo>
                    <a:pt x="44300" y="54619"/>
                  </a:lnTo>
                  <a:lnTo>
                    <a:pt x="43776" y="54860"/>
                  </a:lnTo>
                  <a:lnTo>
                    <a:pt x="43494" y="54981"/>
                  </a:lnTo>
                  <a:lnTo>
                    <a:pt x="43212" y="55022"/>
                  </a:lnTo>
                  <a:lnTo>
                    <a:pt x="43212" y="55022"/>
                  </a:lnTo>
                  <a:lnTo>
                    <a:pt x="42970" y="55062"/>
                  </a:lnTo>
                  <a:lnTo>
                    <a:pt x="42728" y="55062"/>
                  </a:lnTo>
                  <a:lnTo>
                    <a:pt x="42244" y="55022"/>
                  </a:lnTo>
                  <a:lnTo>
                    <a:pt x="42244" y="55022"/>
                  </a:lnTo>
                  <a:lnTo>
                    <a:pt x="42043" y="55022"/>
                  </a:lnTo>
                  <a:lnTo>
                    <a:pt x="41801" y="55062"/>
                  </a:lnTo>
                  <a:lnTo>
                    <a:pt x="41801" y="55062"/>
                  </a:lnTo>
                  <a:lnTo>
                    <a:pt x="41559" y="55143"/>
                  </a:lnTo>
                  <a:lnTo>
                    <a:pt x="41317" y="55223"/>
                  </a:lnTo>
                  <a:lnTo>
                    <a:pt x="41317" y="55223"/>
                  </a:lnTo>
                  <a:lnTo>
                    <a:pt x="40551" y="55384"/>
                  </a:lnTo>
                  <a:lnTo>
                    <a:pt x="39826" y="55586"/>
                  </a:lnTo>
                  <a:lnTo>
                    <a:pt x="39826" y="55586"/>
                  </a:lnTo>
                  <a:lnTo>
                    <a:pt x="39624" y="55667"/>
                  </a:lnTo>
                  <a:lnTo>
                    <a:pt x="39463" y="55788"/>
                  </a:lnTo>
                  <a:lnTo>
                    <a:pt x="39463" y="55788"/>
                  </a:lnTo>
                  <a:lnTo>
                    <a:pt x="39382" y="55868"/>
                  </a:lnTo>
                  <a:lnTo>
                    <a:pt x="39302" y="55949"/>
                  </a:lnTo>
                  <a:lnTo>
                    <a:pt x="39302" y="55949"/>
                  </a:lnTo>
                  <a:lnTo>
                    <a:pt x="38858" y="56110"/>
                  </a:lnTo>
                  <a:lnTo>
                    <a:pt x="38858" y="56110"/>
                  </a:lnTo>
                  <a:lnTo>
                    <a:pt x="38697" y="56150"/>
                  </a:lnTo>
                  <a:lnTo>
                    <a:pt x="38455" y="56191"/>
                  </a:lnTo>
                  <a:lnTo>
                    <a:pt x="38455" y="56191"/>
                  </a:lnTo>
                  <a:lnTo>
                    <a:pt x="38213" y="56191"/>
                  </a:lnTo>
                  <a:lnTo>
                    <a:pt x="38213" y="56191"/>
                  </a:lnTo>
                  <a:lnTo>
                    <a:pt x="37931" y="56191"/>
                  </a:lnTo>
                  <a:lnTo>
                    <a:pt x="37689" y="56150"/>
                  </a:lnTo>
                  <a:lnTo>
                    <a:pt x="37125" y="56029"/>
                  </a:lnTo>
                  <a:lnTo>
                    <a:pt x="37125" y="56029"/>
                  </a:lnTo>
                  <a:lnTo>
                    <a:pt x="36924" y="55989"/>
                  </a:lnTo>
                  <a:lnTo>
                    <a:pt x="36722" y="55989"/>
                  </a:lnTo>
                  <a:lnTo>
                    <a:pt x="36319" y="56029"/>
                  </a:lnTo>
                  <a:lnTo>
                    <a:pt x="35956" y="56110"/>
                  </a:lnTo>
                  <a:lnTo>
                    <a:pt x="35553" y="56191"/>
                  </a:lnTo>
                  <a:lnTo>
                    <a:pt x="35553" y="56191"/>
                  </a:lnTo>
                  <a:lnTo>
                    <a:pt x="35271" y="56191"/>
                  </a:lnTo>
                  <a:lnTo>
                    <a:pt x="35029" y="56191"/>
                  </a:lnTo>
                  <a:lnTo>
                    <a:pt x="34505" y="56191"/>
                  </a:lnTo>
                  <a:lnTo>
                    <a:pt x="34505" y="56191"/>
                  </a:lnTo>
                  <a:lnTo>
                    <a:pt x="34142" y="56231"/>
                  </a:lnTo>
                  <a:lnTo>
                    <a:pt x="33820" y="56271"/>
                  </a:lnTo>
                  <a:lnTo>
                    <a:pt x="33820" y="56271"/>
                  </a:lnTo>
                  <a:lnTo>
                    <a:pt x="33497" y="56312"/>
                  </a:lnTo>
                  <a:lnTo>
                    <a:pt x="33497" y="56312"/>
                  </a:lnTo>
                  <a:lnTo>
                    <a:pt x="33255" y="56392"/>
                  </a:lnTo>
                  <a:lnTo>
                    <a:pt x="33014" y="56513"/>
                  </a:lnTo>
                  <a:lnTo>
                    <a:pt x="32570" y="56755"/>
                  </a:lnTo>
                  <a:lnTo>
                    <a:pt x="32570" y="56755"/>
                  </a:lnTo>
                  <a:lnTo>
                    <a:pt x="32167" y="56916"/>
                  </a:lnTo>
                  <a:lnTo>
                    <a:pt x="31724" y="56997"/>
                  </a:lnTo>
                  <a:lnTo>
                    <a:pt x="31321" y="57118"/>
                  </a:lnTo>
                  <a:lnTo>
                    <a:pt x="30918" y="57279"/>
                  </a:lnTo>
                  <a:lnTo>
                    <a:pt x="30918" y="57279"/>
                  </a:lnTo>
                  <a:lnTo>
                    <a:pt x="30797" y="57360"/>
                  </a:lnTo>
                  <a:lnTo>
                    <a:pt x="30676" y="57481"/>
                  </a:lnTo>
                  <a:lnTo>
                    <a:pt x="30514" y="57561"/>
                  </a:lnTo>
                  <a:lnTo>
                    <a:pt x="30353" y="57642"/>
                  </a:lnTo>
                  <a:lnTo>
                    <a:pt x="30353" y="57642"/>
                  </a:lnTo>
                  <a:lnTo>
                    <a:pt x="30192" y="57682"/>
                  </a:lnTo>
                  <a:lnTo>
                    <a:pt x="30031" y="57722"/>
                  </a:lnTo>
                  <a:lnTo>
                    <a:pt x="29870" y="57722"/>
                  </a:lnTo>
                  <a:lnTo>
                    <a:pt x="29708" y="57803"/>
                  </a:lnTo>
                  <a:lnTo>
                    <a:pt x="29708" y="57803"/>
                  </a:lnTo>
                  <a:lnTo>
                    <a:pt x="29587" y="57924"/>
                  </a:lnTo>
                  <a:lnTo>
                    <a:pt x="29466" y="58005"/>
                  </a:lnTo>
                  <a:lnTo>
                    <a:pt x="29466" y="58005"/>
                  </a:lnTo>
                  <a:lnTo>
                    <a:pt x="29265" y="58005"/>
                  </a:lnTo>
                  <a:lnTo>
                    <a:pt x="29265" y="58005"/>
                  </a:lnTo>
                  <a:lnTo>
                    <a:pt x="29104" y="58005"/>
                  </a:lnTo>
                  <a:lnTo>
                    <a:pt x="29104" y="58005"/>
                  </a:lnTo>
                  <a:lnTo>
                    <a:pt x="28862" y="58085"/>
                  </a:lnTo>
                  <a:lnTo>
                    <a:pt x="28620" y="58085"/>
                  </a:lnTo>
                  <a:lnTo>
                    <a:pt x="28620" y="58085"/>
                  </a:lnTo>
                  <a:lnTo>
                    <a:pt x="28298" y="58085"/>
                  </a:lnTo>
                  <a:lnTo>
                    <a:pt x="28298" y="58085"/>
                  </a:lnTo>
                  <a:lnTo>
                    <a:pt x="27532" y="58045"/>
                  </a:lnTo>
                  <a:lnTo>
                    <a:pt x="27532" y="58045"/>
                  </a:lnTo>
                  <a:lnTo>
                    <a:pt x="25960" y="58005"/>
                  </a:lnTo>
                  <a:lnTo>
                    <a:pt x="25960" y="58005"/>
                  </a:lnTo>
                  <a:lnTo>
                    <a:pt x="24508" y="58045"/>
                  </a:lnTo>
                  <a:lnTo>
                    <a:pt x="23783" y="58045"/>
                  </a:lnTo>
                  <a:lnTo>
                    <a:pt x="23057" y="57964"/>
                  </a:lnTo>
                  <a:lnTo>
                    <a:pt x="23057" y="57964"/>
                  </a:lnTo>
                  <a:lnTo>
                    <a:pt x="22493" y="57884"/>
                  </a:lnTo>
                  <a:lnTo>
                    <a:pt x="22251" y="57843"/>
                  </a:lnTo>
                  <a:lnTo>
                    <a:pt x="22009" y="57722"/>
                  </a:lnTo>
                  <a:lnTo>
                    <a:pt x="22009" y="57722"/>
                  </a:lnTo>
                  <a:lnTo>
                    <a:pt x="21888" y="57601"/>
                  </a:lnTo>
                  <a:lnTo>
                    <a:pt x="21767" y="57481"/>
                  </a:lnTo>
                  <a:lnTo>
                    <a:pt x="21687" y="57360"/>
                  </a:lnTo>
                  <a:lnTo>
                    <a:pt x="21526" y="57279"/>
                  </a:lnTo>
                  <a:lnTo>
                    <a:pt x="21526" y="57279"/>
                  </a:lnTo>
                  <a:lnTo>
                    <a:pt x="21284" y="57279"/>
                  </a:lnTo>
                  <a:lnTo>
                    <a:pt x="21082" y="57279"/>
                  </a:lnTo>
                  <a:lnTo>
                    <a:pt x="20598" y="57319"/>
                  </a:lnTo>
                  <a:lnTo>
                    <a:pt x="20598" y="57319"/>
                  </a:lnTo>
                  <a:lnTo>
                    <a:pt x="20155" y="57360"/>
                  </a:lnTo>
                  <a:lnTo>
                    <a:pt x="19913" y="57400"/>
                  </a:lnTo>
                  <a:lnTo>
                    <a:pt x="19712" y="57440"/>
                  </a:lnTo>
                  <a:lnTo>
                    <a:pt x="19712" y="57440"/>
                  </a:lnTo>
                  <a:lnTo>
                    <a:pt x="19430" y="57521"/>
                  </a:lnTo>
                  <a:lnTo>
                    <a:pt x="19188" y="57561"/>
                  </a:lnTo>
                  <a:lnTo>
                    <a:pt x="19188" y="57561"/>
                  </a:lnTo>
                  <a:lnTo>
                    <a:pt x="18785" y="57642"/>
                  </a:lnTo>
                  <a:lnTo>
                    <a:pt x="18785" y="57642"/>
                  </a:lnTo>
                  <a:lnTo>
                    <a:pt x="18261" y="57682"/>
                  </a:lnTo>
                  <a:lnTo>
                    <a:pt x="17696" y="57682"/>
                  </a:lnTo>
                  <a:lnTo>
                    <a:pt x="17696" y="57682"/>
                  </a:lnTo>
                  <a:lnTo>
                    <a:pt x="15197" y="57682"/>
                  </a:lnTo>
                  <a:lnTo>
                    <a:pt x="15197" y="57682"/>
                  </a:lnTo>
                  <a:lnTo>
                    <a:pt x="14633" y="57722"/>
                  </a:lnTo>
                  <a:lnTo>
                    <a:pt x="14391" y="57722"/>
                  </a:lnTo>
                  <a:lnTo>
                    <a:pt x="14109" y="57803"/>
                  </a:lnTo>
                  <a:lnTo>
                    <a:pt x="14109" y="57803"/>
                  </a:lnTo>
                  <a:lnTo>
                    <a:pt x="13706" y="57884"/>
                  </a:lnTo>
                  <a:lnTo>
                    <a:pt x="13303" y="57884"/>
                  </a:lnTo>
                  <a:lnTo>
                    <a:pt x="13303" y="57884"/>
                  </a:lnTo>
                  <a:lnTo>
                    <a:pt x="13061" y="57843"/>
                  </a:lnTo>
                  <a:lnTo>
                    <a:pt x="12819" y="57763"/>
                  </a:lnTo>
                  <a:lnTo>
                    <a:pt x="12335" y="57601"/>
                  </a:lnTo>
                  <a:lnTo>
                    <a:pt x="12335" y="57601"/>
                  </a:lnTo>
                  <a:lnTo>
                    <a:pt x="12134" y="57521"/>
                  </a:lnTo>
                  <a:lnTo>
                    <a:pt x="11932" y="57481"/>
                  </a:lnTo>
                  <a:lnTo>
                    <a:pt x="11932" y="57481"/>
                  </a:lnTo>
                  <a:lnTo>
                    <a:pt x="11771" y="57481"/>
                  </a:lnTo>
                  <a:lnTo>
                    <a:pt x="11690" y="57521"/>
                  </a:lnTo>
                  <a:lnTo>
                    <a:pt x="11448" y="57601"/>
                  </a:lnTo>
                  <a:lnTo>
                    <a:pt x="11448" y="57601"/>
                  </a:lnTo>
                  <a:lnTo>
                    <a:pt x="11166" y="57763"/>
                  </a:lnTo>
                  <a:lnTo>
                    <a:pt x="10924" y="57924"/>
                  </a:lnTo>
                  <a:lnTo>
                    <a:pt x="10924" y="57924"/>
                  </a:lnTo>
                  <a:lnTo>
                    <a:pt x="10682" y="58005"/>
                  </a:lnTo>
                  <a:lnTo>
                    <a:pt x="10441" y="58125"/>
                  </a:lnTo>
                  <a:lnTo>
                    <a:pt x="10441" y="58125"/>
                  </a:lnTo>
                  <a:lnTo>
                    <a:pt x="10158" y="58206"/>
                  </a:lnTo>
                  <a:lnTo>
                    <a:pt x="9836" y="58287"/>
                  </a:lnTo>
                  <a:lnTo>
                    <a:pt x="9836" y="58287"/>
                  </a:lnTo>
                  <a:lnTo>
                    <a:pt x="9715" y="58367"/>
                  </a:lnTo>
                  <a:lnTo>
                    <a:pt x="9634" y="58448"/>
                  </a:lnTo>
                  <a:lnTo>
                    <a:pt x="9393" y="58650"/>
                  </a:lnTo>
                  <a:lnTo>
                    <a:pt x="9393" y="58650"/>
                  </a:lnTo>
                  <a:lnTo>
                    <a:pt x="9191" y="58811"/>
                  </a:lnTo>
                  <a:lnTo>
                    <a:pt x="8909" y="58932"/>
                  </a:lnTo>
                  <a:lnTo>
                    <a:pt x="8909" y="58932"/>
                  </a:lnTo>
                  <a:lnTo>
                    <a:pt x="8546" y="58972"/>
                  </a:lnTo>
                  <a:lnTo>
                    <a:pt x="8224" y="58972"/>
                  </a:lnTo>
                  <a:lnTo>
                    <a:pt x="8224" y="58972"/>
                  </a:lnTo>
                  <a:lnTo>
                    <a:pt x="8103" y="58972"/>
                  </a:lnTo>
                  <a:lnTo>
                    <a:pt x="8103" y="58972"/>
                  </a:lnTo>
                  <a:lnTo>
                    <a:pt x="7941" y="58891"/>
                  </a:lnTo>
                  <a:lnTo>
                    <a:pt x="7941" y="58891"/>
                  </a:lnTo>
                  <a:lnTo>
                    <a:pt x="7619" y="58891"/>
                  </a:lnTo>
                  <a:lnTo>
                    <a:pt x="7619" y="58891"/>
                  </a:lnTo>
                  <a:lnTo>
                    <a:pt x="7337" y="58851"/>
                  </a:lnTo>
                  <a:lnTo>
                    <a:pt x="7337" y="58851"/>
                  </a:lnTo>
                  <a:lnTo>
                    <a:pt x="7055" y="58851"/>
                  </a:lnTo>
                  <a:lnTo>
                    <a:pt x="6732" y="58851"/>
                  </a:lnTo>
                  <a:lnTo>
                    <a:pt x="6732" y="58851"/>
                  </a:lnTo>
                  <a:lnTo>
                    <a:pt x="6329" y="58851"/>
                  </a:lnTo>
                  <a:lnTo>
                    <a:pt x="6329" y="58851"/>
                  </a:lnTo>
                  <a:lnTo>
                    <a:pt x="6128" y="58770"/>
                  </a:lnTo>
                  <a:lnTo>
                    <a:pt x="5886" y="58690"/>
                  </a:lnTo>
                  <a:lnTo>
                    <a:pt x="5644" y="58650"/>
                  </a:lnTo>
                  <a:lnTo>
                    <a:pt x="5362" y="58609"/>
                  </a:lnTo>
                  <a:lnTo>
                    <a:pt x="5362" y="58609"/>
                  </a:lnTo>
                  <a:lnTo>
                    <a:pt x="4999" y="58650"/>
                  </a:lnTo>
                  <a:lnTo>
                    <a:pt x="4636" y="58770"/>
                  </a:lnTo>
                  <a:lnTo>
                    <a:pt x="4273" y="58932"/>
                  </a:lnTo>
                  <a:lnTo>
                    <a:pt x="3991" y="59133"/>
                  </a:lnTo>
                  <a:lnTo>
                    <a:pt x="3951" y="59133"/>
                  </a:lnTo>
                  <a:lnTo>
                    <a:pt x="3951" y="59133"/>
                  </a:lnTo>
                  <a:lnTo>
                    <a:pt x="3790" y="59133"/>
                  </a:lnTo>
                  <a:lnTo>
                    <a:pt x="3588" y="59133"/>
                  </a:lnTo>
                  <a:lnTo>
                    <a:pt x="3588" y="59133"/>
                  </a:lnTo>
                  <a:lnTo>
                    <a:pt x="3508" y="59053"/>
                  </a:lnTo>
                  <a:lnTo>
                    <a:pt x="3427" y="59012"/>
                  </a:lnTo>
                  <a:lnTo>
                    <a:pt x="3427" y="58972"/>
                  </a:lnTo>
                  <a:lnTo>
                    <a:pt x="3427" y="58972"/>
                  </a:lnTo>
                  <a:lnTo>
                    <a:pt x="3346" y="58972"/>
                  </a:lnTo>
                  <a:lnTo>
                    <a:pt x="3266" y="59012"/>
                  </a:lnTo>
                  <a:lnTo>
                    <a:pt x="3266" y="59012"/>
                  </a:lnTo>
                  <a:lnTo>
                    <a:pt x="2903" y="59133"/>
                  </a:lnTo>
                  <a:lnTo>
                    <a:pt x="2903" y="59133"/>
                  </a:lnTo>
                  <a:lnTo>
                    <a:pt x="2500" y="59335"/>
                  </a:lnTo>
                  <a:lnTo>
                    <a:pt x="2500" y="59335"/>
                  </a:lnTo>
                  <a:lnTo>
                    <a:pt x="2379" y="59415"/>
                  </a:lnTo>
                  <a:lnTo>
                    <a:pt x="2379" y="59415"/>
                  </a:lnTo>
                  <a:lnTo>
                    <a:pt x="2339" y="59456"/>
                  </a:lnTo>
                  <a:lnTo>
                    <a:pt x="2258" y="59456"/>
                  </a:lnTo>
                  <a:lnTo>
                    <a:pt x="2097" y="59456"/>
                  </a:lnTo>
                  <a:lnTo>
                    <a:pt x="2097" y="59456"/>
                  </a:lnTo>
                  <a:lnTo>
                    <a:pt x="1694" y="59415"/>
                  </a:lnTo>
                  <a:lnTo>
                    <a:pt x="1492" y="59375"/>
                  </a:lnTo>
                  <a:lnTo>
                    <a:pt x="1291" y="59375"/>
                  </a:lnTo>
                  <a:lnTo>
                    <a:pt x="1291" y="59375"/>
                  </a:lnTo>
                  <a:lnTo>
                    <a:pt x="1089" y="59415"/>
                  </a:lnTo>
                  <a:lnTo>
                    <a:pt x="928" y="59496"/>
                  </a:lnTo>
                  <a:lnTo>
                    <a:pt x="767" y="59577"/>
                  </a:lnTo>
                  <a:lnTo>
                    <a:pt x="646" y="59738"/>
                  </a:lnTo>
                  <a:lnTo>
                    <a:pt x="646" y="59738"/>
                  </a:lnTo>
                  <a:lnTo>
                    <a:pt x="525" y="59859"/>
                  </a:lnTo>
                  <a:lnTo>
                    <a:pt x="404" y="59899"/>
                  </a:lnTo>
                  <a:lnTo>
                    <a:pt x="122" y="59980"/>
                  </a:lnTo>
                  <a:lnTo>
                    <a:pt x="122" y="59980"/>
                  </a:lnTo>
                  <a:lnTo>
                    <a:pt x="1" y="60020"/>
                  </a:lnTo>
                  <a:lnTo>
                    <a:pt x="1" y="52200"/>
                  </a:lnTo>
                  <a:lnTo>
                    <a:pt x="1" y="52200"/>
                  </a:lnTo>
                  <a:lnTo>
                    <a:pt x="162" y="52240"/>
                  </a:lnTo>
                  <a:lnTo>
                    <a:pt x="162" y="52240"/>
                  </a:lnTo>
                  <a:lnTo>
                    <a:pt x="363" y="52240"/>
                  </a:lnTo>
                  <a:lnTo>
                    <a:pt x="605" y="52240"/>
                  </a:lnTo>
                  <a:lnTo>
                    <a:pt x="605" y="52240"/>
                  </a:lnTo>
                  <a:lnTo>
                    <a:pt x="767" y="52240"/>
                  </a:lnTo>
                  <a:lnTo>
                    <a:pt x="968" y="52200"/>
                  </a:lnTo>
                  <a:lnTo>
                    <a:pt x="1291" y="52039"/>
                  </a:lnTo>
                  <a:lnTo>
                    <a:pt x="1291" y="52039"/>
                  </a:lnTo>
                  <a:lnTo>
                    <a:pt x="1411" y="51999"/>
                  </a:lnTo>
                  <a:lnTo>
                    <a:pt x="1573" y="51958"/>
                  </a:lnTo>
                  <a:lnTo>
                    <a:pt x="1734" y="51999"/>
                  </a:lnTo>
                  <a:lnTo>
                    <a:pt x="1855" y="52039"/>
                  </a:lnTo>
                  <a:lnTo>
                    <a:pt x="1855" y="52039"/>
                  </a:lnTo>
                  <a:lnTo>
                    <a:pt x="1935" y="52119"/>
                  </a:lnTo>
                  <a:lnTo>
                    <a:pt x="2056" y="52160"/>
                  </a:lnTo>
                  <a:lnTo>
                    <a:pt x="2056" y="52160"/>
                  </a:lnTo>
                  <a:lnTo>
                    <a:pt x="2258" y="52200"/>
                  </a:lnTo>
                  <a:lnTo>
                    <a:pt x="2258" y="52200"/>
                  </a:lnTo>
                  <a:lnTo>
                    <a:pt x="2500" y="52321"/>
                  </a:lnTo>
                  <a:lnTo>
                    <a:pt x="2661" y="52321"/>
                  </a:lnTo>
                  <a:lnTo>
                    <a:pt x="2782" y="52321"/>
                  </a:lnTo>
                  <a:lnTo>
                    <a:pt x="2782" y="52321"/>
                  </a:lnTo>
                  <a:lnTo>
                    <a:pt x="2943" y="52281"/>
                  </a:lnTo>
                  <a:lnTo>
                    <a:pt x="3024" y="52240"/>
                  </a:lnTo>
                  <a:lnTo>
                    <a:pt x="3064" y="52200"/>
                  </a:lnTo>
                  <a:lnTo>
                    <a:pt x="3064" y="52200"/>
                  </a:lnTo>
                  <a:lnTo>
                    <a:pt x="3145" y="52119"/>
                  </a:lnTo>
                  <a:lnTo>
                    <a:pt x="3185" y="52079"/>
                  </a:lnTo>
                  <a:lnTo>
                    <a:pt x="3225" y="52079"/>
                  </a:lnTo>
                  <a:lnTo>
                    <a:pt x="3225" y="52079"/>
                  </a:lnTo>
                  <a:lnTo>
                    <a:pt x="3266" y="52119"/>
                  </a:lnTo>
                  <a:lnTo>
                    <a:pt x="3266" y="52119"/>
                  </a:lnTo>
                  <a:lnTo>
                    <a:pt x="3387" y="52442"/>
                  </a:lnTo>
                  <a:lnTo>
                    <a:pt x="3588" y="52764"/>
                  </a:lnTo>
                  <a:lnTo>
                    <a:pt x="3790" y="53006"/>
                  </a:lnTo>
                  <a:lnTo>
                    <a:pt x="4032" y="53248"/>
                  </a:lnTo>
                  <a:lnTo>
                    <a:pt x="4354" y="53450"/>
                  </a:lnTo>
                  <a:lnTo>
                    <a:pt x="4676" y="53571"/>
                  </a:lnTo>
                  <a:lnTo>
                    <a:pt x="4999" y="53692"/>
                  </a:lnTo>
                  <a:lnTo>
                    <a:pt x="5362" y="53692"/>
                  </a:lnTo>
                  <a:lnTo>
                    <a:pt x="5362" y="53692"/>
                  </a:lnTo>
                  <a:lnTo>
                    <a:pt x="5805" y="53651"/>
                  </a:lnTo>
                  <a:lnTo>
                    <a:pt x="6208" y="53530"/>
                  </a:lnTo>
                  <a:lnTo>
                    <a:pt x="6571" y="53329"/>
                  </a:lnTo>
                  <a:lnTo>
                    <a:pt x="6893" y="53087"/>
                  </a:lnTo>
                  <a:lnTo>
                    <a:pt x="7176" y="52764"/>
                  </a:lnTo>
                  <a:lnTo>
                    <a:pt x="7377" y="52402"/>
                  </a:lnTo>
                  <a:lnTo>
                    <a:pt x="7498" y="51958"/>
                  </a:lnTo>
                  <a:lnTo>
                    <a:pt x="7538" y="51555"/>
                  </a:lnTo>
                  <a:lnTo>
                    <a:pt x="7538" y="51555"/>
                  </a:lnTo>
                  <a:lnTo>
                    <a:pt x="7498" y="51112"/>
                  </a:lnTo>
                  <a:lnTo>
                    <a:pt x="7377" y="50709"/>
                  </a:lnTo>
                  <a:lnTo>
                    <a:pt x="7176" y="50346"/>
                  </a:lnTo>
                  <a:lnTo>
                    <a:pt x="6893" y="50023"/>
                  </a:lnTo>
                  <a:lnTo>
                    <a:pt x="6571" y="49741"/>
                  </a:lnTo>
                  <a:lnTo>
                    <a:pt x="6208" y="49540"/>
                  </a:lnTo>
                  <a:lnTo>
                    <a:pt x="5805" y="49419"/>
                  </a:lnTo>
                  <a:lnTo>
                    <a:pt x="5362" y="49378"/>
                  </a:lnTo>
                  <a:lnTo>
                    <a:pt x="5362" y="49378"/>
                  </a:lnTo>
                  <a:lnTo>
                    <a:pt x="5080" y="49378"/>
                  </a:lnTo>
                  <a:lnTo>
                    <a:pt x="4797" y="49459"/>
                  </a:lnTo>
                  <a:lnTo>
                    <a:pt x="4515" y="49540"/>
                  </a:lnTo>
                  <a:lnTo>
                    <a:pt x="4273" y="49661"/>
                  </a:lnTo>
                  <a:lnTo>
                    <a:pt x="4032" y="49822"/>
                  </a:lnTo>
                  <a:lnTo>
                    <a:pt x="3830" y="50023"/>
                  </a:lnTo>
                  <a:lnTo>
                    <a:pt x="3669" y="50225"/>
                  </a:lnTo>
                  <a:lnTo>
                    <a:pt x="3508" y="50467"/>
                  </a:lnTo>
                  <a:lnTo>
                    <a:pt x="3467" y="50467"/>
                  </a:lnTo>
                  <a:lnTo>
                    <a:pt x="3467" y="50467"/>
                  </a:lnTo>
                  <a:lnTo>
                    <a:pt x="3266" y="50467"/>
                  </a:lnTo>
                  <a:lnTo>
                    <a:pt x="3266" y="50467"/>
                  </a:lnTo>
                  <a:lnTo>
                    <a:pt x="3185" y="50507"/>
                  </a:lnTo>
                  <a:lnTo>
                    <a:pt x="3185" y="50507"/>
                  </a:lnTo>
                  <a:lnTo>
                    <a:pt x="3104" y="50507"/>
                  </a:lnTo>
                  <a:lnTo>
                    <a:pt x="3024" y="50467"/>
                  </a:lnTo>
                  <a:lnTo>
                    <a:pt x="3024" y="50467"/>
                  </a:lnTo>
                  <a:lnTo>
                    <a:pt x="2943" y="50427"/>
                  </a:lnTo>
                  <a:lnTo>
                    <a:pt x="2822" y="50386"/>
                  </a:lnTo>
                  <a:lnTo>
                    <a:pt x="2822" y="50386"/>
                  </a:lnTo>
                  <a:lnTo>
                    <a:pt x="2661" y="50346"/>
                  </a:lnTo>
                  <a:lnTo>
                    <a:pt x="2540" y="50346"/>
                  </a:lnTo>
                  <a:lnTo>
                    <a:pt x="2540" y="50346"/>
                  </a:lnTo>
                  <a:lnTo>
                    <a:pt x="2379" y="50427"/>
                  </a:lnTo>
                  <a:lnTo>
                    <a:pt x="2258" y="50507"/>
                  </a:lnTo>
                  <a:lnTo>
                    <a:pt x="2258" y="50507"/>
                  </a:lnTo>
                  <a:lnTo>
                    <a:pt x="2137" y="50588"/>
                  </a:lnTo>
                  <a:lnTo>
                    <a:pt x="2137" y="50588"/>
                  </a:lnTo>
                  <a:lnTo>
                    <a:pt x="2016" y="50588"/>
                  </a:lnTo>
                  <a:lnTo>
                    <a:pt x="2016" y="50588"/>
                  </a:lnTo>
                  <a:lnTo>
                    <a:pt x="1734" y="50588"/>
                  </a:lnTo>
                  <a:lnTo>
                    <a:pt x="1734" y="50588"/>
                  </a:lnTo>
                  <a:lnTo>
                    <a:pt x="1613" y="50588"/>
                  </a:lnTo>
                  <a:lnTo>
                    <a:pt x="1613" y="50588"/>
                  </a:lnTo>
                  <a:lnTo>
                    <a:pt x="1492" y="50467"/>
                  </a:lnTo>
                  <a:lnTo>
                    <a:pt x="1492" y="50467"/>
                  </a:lnTo>
                  <a:lnTo>
                    <a:pt x="1371" y="50386"/>
                  </a:lnTo>
                  <a:lnTo>
                    <a:pt x="1291" y="50225"/>
                  </a:lnTo>
                  <a:lnTo>
                    <a:pt x="1291" y="50225"/>
                  </a:lnTo>
                  <a:lnTo>
                    <a:pt x="1210" y="50144"/>
                  </a:lnTo>
                  <a:lnTo>
                    <a:pt x="1210" y="50144"/>
                  </a:lnTo>
                  <a:lnTo>
                    <a:pt x="1129" y="50144"/>
                  </a:lnTo>
                  <a:lnTo>
                    <a:pt x="1049" y="50144"/>
                  </a:lnTo>
                  <a:lnTo>
                    <a:pt x="1049" y="50144"/>
                  </a:lnTo>
                  <a:lnTo>
                    <a:pt x="928" y="50225"/>
                  </a:lnTo>
                  <a:lnTo>
                    <a:pt x="847" y="50306"/>
                  </a:lnTo>
                  <a:lnTo>
                    <a:pt x="847" y="50306"/>
                  </a:lnTo>
                  <a:lnTo>
                    <a:pt x="686" y="50306"/>
                  </a:lnTo>
                  <a:lnTo>
                    <a:pt x="686" y="50306"/>
                  </a:lnTo>
                  <a:lnTo>
                    <a:pt x="565" y="50306"/>
                  </a:lnTo>
                  <a:lnTo>
                    <a:pt x="565" y="50306"/>
                  </a:lnTo>
                  <a:lnTo>
                    <a:pt x="484" y="50306"/>
                  </a:lnTo>
                  <a:lnTo>
                    <a:pt x="484" y="50306"/>
                  </a:lnTo>
                  <a:lnTo>
                    <a:pt x="363" y="50346"/>
                  </a:lnTo>
                  <a:lnTo>
                    <a:pt x="283" y="50346"/>
                  </a:lnTo>
                  <a:lnTo>
                    <a:pt x="283" y="50346"/>
                  </a:lnTo>
                  <a:lnTo>
                    <a:pt x="242" y="50467"/>
                  </a:lnTo>
                  <a:lnTo>
                    <a:pt x="242" y="50467"/>
                  </a:lnTo>
                  <a:lnTo>
                    <a:pt x="202" y="50547"/>
                  </a:lnTo>
                  <a:lnTo>
                    <a:pt x="202" y="50547"/>
                  </a:lnTo>
                  <a:lnTo>
                    <a:pt x="122" y="50588"/>
                  </a:lnTo>
                  <a:lnTo>
                    <a:pt x="1" y="50588"/>
                  </a:lnTo>
                  <a:lnTo>
                    <a:pt x="1" y="43131"/>
                  </a:lnTo>
                  <a:lnTo>
                    <a:pt x="1" y="43131"/>
                  </a:lnTo>
                  <a:lnTo>
                    <a:pt x="162" y="43171"/>
                  </a:lnTo>
                  <a:lnTo>
                    <a:pt x="283" y="43252"/>
                  </a:lnTo>
                  <a:lnTo>
                    <a:pt x="363" y="43332"/>
                  </a:lnTo>
                  <a:lnTo>
                    <a:pt x="444" y="43493"/>
                  </a:lnTo>
                  <a:lnTo>
                    <a:pt x="444" y="43493"/>
                  </a:lnTo>
                  <a:lnTo>
                    <a:pt x="525" y="43453"/>
                  </a:lnTo>
                  <a:lnTo>
                    <a:pt x="646" y="43413"/>
                  </a:lnTo>
                  <a:lnTo>
                    <a:pt x="646" y="43413"/>
                  </a:lnTo>
                  <a:lnTo>
                    <a:pt x="928" y="43413"/>
                  </a:lnTo>
                  <a:lnTo>
                    <a:pt x="928" y="43413"/>
                  </a:lnTo>
                  <a:lnTo>
                    <a:pt x="1089" y="43413"/>
                  </a:lnTo>
                  <a:lnTo>
                    <a:pt x="1089" y="43413"/>
                  </a:lnTo>
                  <a:lnTo>
                    <a:pt x="1291" y="43453"/>
                  </a:lnTo>
                  <a:lnTo>
                    <a:pt x="1291" y="43453"/>
                  </a:lnTo>
                  <a:lnTo>
                    <a:pt x="1492" y="43493"/>
                  </a:lnTo>
                  <a:lnTo>
                    <a:pt x="1573" y="43493"/>
                  </a:lnTo>
                  <a:lnTo>
                    <a:pt x="1573" y="43493"/>
                  </a:lnTo>
                  <a:lnTo>
                    <a:pt x="1613" y="43574"/>
                  </a:lnTo>
                  <a:lnTo>
                    <a:pt x="1613" y="43574"/>
                  </a:lnTo>
                  <a:lnTo>
                    <a:pt x="1774" y="43574"/>
                  </a:lnTo>
                  <a:lnTo>
                    <a:pt x="1935" y="43574"/>
                  </a:lnTo>
                  <a:lnTo>
                    <a:pt x="1935" y="43574"/>
                  </a:lnTo>
                  <a:lnTo>
                    <a:pt x="2137" y="43574"/>
                  </a:lnTo>
                  <a:lnTo>
                    <a:pt x="2298" y="43574"/>
                  </a:lnTo>
                  <a:lnTo>
                    <a:pt x="2298" y="43574"/>
                  </a:lnTo>
                  <a:lnTo>
                    <a:pt x="2500" y="43493"/>
                  </a:lnTo>
                  <a:lnTo>
                    <a:pt x="2661" y="43372"/>
                  </a:lnTo>
                  <a:lnTo>
                    <a:pt x="2661" y="43372"/>
                  </a:lnTo>
                  <a:lnTo>
                    <a:pt x="2742" y="43332"/>
                  </a:lnTo>
                  <a:lnTo>
                    <a:pt x="2863" y="43332"/>
                  </a:lnTo>
                  <a:lnTo>
                    <a:pt x="3024" y="43332"/>
                  </a:lnTo>
                  <a:lnTo>
                    <a:pt x="3024" y="43332"/>
                  </a:lnTo>
                  <a:lnTo>
                    <a:pt x="3427" y="43372"/>
                  </a:lnTo>
                  <a:lnTo>
                    <a:pt x="3427" y="43372"/>
                  </a:lnTo>
                  <a:lnTo>
                    <a:pt x="3508" y="43372"/>
                  </a:lnTo>
                  <a:lnTo>
                    <a:pt x="3508" y="43372"/>
                  </a:lnTo>
                  <a:lnTo>
                    <a:pt x="3669" y="43614"/>
                  </a:lnTo>
                  <a:lnTo>
                    <a:pt x="3830" y="43816"/>
                  </a:lnTo>
                  <a:lnTo>
                    <a:pt x="4032" y="44017"/>
                  </a:lnTo>
                  <a:lnTo>
                    <a:pt x="4273" y="44138"/>
                  </a:lnTo>
                  <a:lnTo>
                    <a:pt x="4515" y="44300"/>
                  </a:lnTo>
                  <a:lnTo>
                    <a:pt x="4797" y="44380"/>
                  </a:lnTo>
                  <a:lnTo>
                    <a:pt x="5080" y="44420"/>
                  </a:lnTo>
                  <a:lnTo>
                    <a:pt x="5362" y="44461"/>
                  </a:lnTo>
                  <a:lnTo>
                    <a:pt x="5362" y="44461"/>
                  </a:lnTo>
                  <a:lnTo>
                    <a:pt x="5805" y="44420"/>
                  </a:lnTo>
                  <a:lnTo>
                    <a:pt x="6208" y="44300"/>
                  </a:lnTo>
                  <a:lnTo>
                    <a:pt x="6571" y="44098"/>
                  </a:lnTo>
                  <a:lnTo>
                    <a:pt x="6893" y="43816"/>
                  </a:lnTo>
                  <a:lnTo>
                    <a:pt x="7176" y="43493"/>
                  </a:lnTo>
                  <a:lnTo>
                    <a:pt x="7377" y="43131"/>
                  </a:lnTo>
                  <a:lnTo>
                    <a:pt x="7498" y="42728"/>
                  </a:lnTo>
                  <a:lnTo>
                    <a:pt x="7538" y="42284"/>
                  </a:lnTo>
                  <a:lnTo>
                    <a:pt x="7538" y="42284"/>
                  </a:lnTo>
                  <a:lnTo>
                    <a:pt x="7498" y="41841"/>
                  </a:lnTo>
                  <a:lnTo>
                    <a:pt x="7377" y="41438"/>
                  </a:lnTo>
                  <a:lnTo>
                    <a:pt x="7176" y="41075"/>
                  </a:lnTo>
                  <a:lnTo>
                    <a:pt x="6893" y="40752"/>
                  </a:lnTo>
                  <a:lnTo>
                    <a:pt x="6571" y="40470"/>
                  </a:lnTo>
                  <a:lnTo>
                    <a:pt x="6208" y="40269"/>
                  </a:lnTo>
                  <a:lnTo>
                    <a:pt x="5805" y="40148"/>
                  </a:lnTo>
                  <a:lnTo>
                    <a:pt x="5362" y="40107"/>
                  </a:lnTo>
                  <a:lnTo>
                    <a:pt x="5362" y="40107"/>
                  </a:lnTo>
                  <a:lnTo>
                    <a:pt x="5039" y="40148"/>
                  </a:lnTo>
                  <a:lnTo>
                    <a:pt x="4717" y="40228"/>
                  </a:lnTo>
                  <a:lnTo>
                    <a:pt x="4435" y="40349"/>
                  </a:lnTo>
                  <a:lnTo>
                    <a:pt x="4152" y="40470"/>
                  </a:lnTo>
                  <a:lnTo>
                    <a:pt x="3911" y="40672"/>
                  </a:lnTo>
                  <a:lnTo>
                    <a:pt x="3709" y="40914"/>
                  </a:lnTo>
                  <a:lnTo>
                    <a:pt x="3508" y="41155"/>
                  </a:lnTo>
                  <a:lnTo>
                    <a:pt x="3387" y="41438"/>
                  </a:lnTo>
                  <a:lnTo>
                    <a:pt x="3387" y="41438"/>
                  </a:lnTo>
                  <a:lnTo>
                    <a:pt x="3225" y="41478"/>
                  </a:lnTo>
                  <a:lnTo>
                    <a:pt x="3225" y="41478"/>
                  </a:lnTo>
                  <a:lnTo>
                    <a:pt x="3185" y="41559"/>
                  </a:lnTo>
                  <a:lnTo>
                    <a:pt x="3104" y="41599"/>
                  </a:lnTo>
                  <a:lnTo>
                    <a:pt x="3104" y="41599"/>
                  </a:lnTo>
                  <a:lnTo>
                    <a:pt x="3024" y="41599"/>
                  </a:lnTo>
                  <a:lnTo>
                    <a:pt x="3024" y="41599"/>
                  </a:lnTo>
                  <a:lnTo>
                    <a:pt x="2983" y="41599"/>
                  </a:lnTo>
                  <a:lnTo>
                    <a:pt x="2983" y="41599"/>
                  </a:lnTo>
                  <a:lnTo>
                    <a:pt x="2863" y="41599"/>
                  </a:lnTo>
                  <a:lnTo>
                    <a:pt x="2863" y="41599"/>
                  </a:lnTo>
                  <a:lnTo>
                    <a:pt x="2782" y="41599"/>
                  </a:lnTo>
                  <a:lnTo>
                    <a:pt x="2742" y="41559"/>
                  </a:lnTo>
                  <a:lnTo>
                    <a:pt x="2621" y="41518"/>
                  </a:lnTo>
                  <a:lnTo>
                    <a:pt x="2621" y="41518"/>
                  </a:lnTo>
                  <a:lnTo>
                    <a:pt x="2379" y="41478"/>
                  </a:lnTo>
                  <a:lnTo>
                    <a:pt x="2258" y="41478"/>
                  </a:lnTo>
                  <a:lnTo>
                    <a:pt x="2177" y="41518"/>
                  </a:lnTo>
                  <a:lnTo>
                    <a:pt x="2177" y="41518"/>
                  </a:lnTo>
                  <a:lnTo>
                    <a:pt x="1855" y="41679"/>
                  </a:lnTo>
                  <a:lnTo>
                    <a:pt x="1855" y="41679"/>
                  </a:lnTo>
                  <a:lnTo>
                    <a:pt x="1694" y="41720"/>
                  </a:lnTo>
                  <a:lnTo>
                    <a:pt x="1613" y="41760"/>
                  </a:lnTo>
                  <a:lnTo>
                    <a:pt x="1532" y="41720"/>
                  </a:lnTo>
                  <a:lnTo>
                    <a:pt x="1532" y="41720"/>
                  </a:lnTo>
                  <a:lnTo>
                    <a:pt x="1452" y="41679"/>
                  </a:lnTo>
                  <a:lnTo>
                    <a:pt x="1371" y="41639"/>
                  </a:lnTo>
                  <a:lnTo>
                    <a:pt x="1371" y="41639"/>
                  </a:lnTo>
                  <a:lnTo>
                    <a:pt x="1291" y="41599"/>
                  </a:lnTo>
                  <a:lnTo>
                    <a:pt x="1210" y="41559"/>
                  </a:lnTo>
                  <a:lnTo>
                    <a:pt x="1210" y="41559"/>
                  </a:lnTo>
                  <a:lnTo>
                    <a:pt x="847" y="41559"/>
                  </a:lnTo>
                  <a:lnTo>
                    <a:pt x="847" y="41559"/>
                  </a:lnTo>
                  <a:lnTo>
                    <a:pt x="726" y="41599"/>
                  </a:lnTo>
                  <a:lnTo>
                    <a:pt x="726" y="41599"/>
                  </a:lnTo>
                  <a:lnTo>
                    <a:pt x="686" y="41518"/>
                  </a:lnTo>
                  <a:lnTo>
                    <a:pt x="686" y="41518"/>
                  </a:lnTo>
                  <a:lnTo>
                    <a:pt x="525" y="41518"/>
                  </a:lnTo>
                  <a:lnTo>
                    <a:pt x="363" y="41518"/>
                  </a:lnTo>
                  <a:lnTo>
                    <a:pt x="363" y="41518"/>
                  </a:lnTo>
                  <a:lnTo>
                    <a:pt x="1" y="41518"/>
                  </a:lnTo>
                  <a:lnTo>
                    <a:pt x="1" y="34021"/>
                  </a:lnTo>
                  <a:lnTo>
                    <a:pt x="1" y="34021"/>
                  </a:lnTo>
                  <a:lnTo>
                    <a:pt x="242" y="34021"/>
                  </a:lnTo>
                  <a:lnTo>
                    <a:pt x="242" y="34021"/>
                  </a:lnTo>
                  <a:lnTo>
                    <a:pt x="323" y="34021"/>
                  </a:lnTo>
                  <a:lnTo>
                    <a:pt x="363" y="34061"/>
                  </a:lnTo>
                  <a:lnTo>
                    <a:pt x="444" y="34142"/>
                  </a:lnTo>
                  <a:lnTo>
                    <a:pt x="444" y="34142"/>
                  </a:lnTo>
                  <a:lnTo>
                    <a:pt x="484" y="34182"/>
                  </a:lnTo>
                  <a:lnTo>
                    <a:pt x="565" y="34182"/>
                  </a:lnTo>
                  <a:lnTo>
                    <a:pt x="686" y="34142"/>
                  </a:lnTo>
                  <a:lnTo>
                    <a:pt x="847" y="34061"/>
                  </a:lnTo>
                  <a:lnTo>
                    <a:pt x="928" y="33981"/>
                  </a:lnTo>
                  <a:lnTo>
                    <a:pt x="928" y="33981"/>
                  </a:lnTo>
                  <a:lnTo>
                    <a:pt x="1008" y="33900"/>
                  </a:lnTo>
                  <a:lnTo>
                    <a:pt x="1089" y="33860"/>
                  </a:lnTo>
                  <a:lnTo>
                    <a:pt x="1089" y="33860"/>
                  </a:lnTo>
                  <a:lnTo>
                    <a:pt x="1250" y="33819"/>
                  </a:lnTo>
                  <a:lnTo>
                    <a:pt x="1250" y="33819"/>
                  </a:lnTo>
                  <a:lnTo>
                    <a:pt x="1452" y="33739"/>
                  </a:lnTo>
                  <a:lnTo>
                    <a:pt x="1452" y="33739"/>
                  </a:lnTo>
                  <a:lnTo>
                    <a:pt x="1573" y="33739"/>
                  </a:lnTo>
                  <a:lnTo>
                    <a:pt x="1694" y="33739"/>
                  </a:lnTo>
                  <a:lnTo>
                    <a:pt x="1855" y="33739"/>
                  </a:lnTo>
                  <a:lnTo>
                    <a:pt x="1935" y="33819"/>
                  </a:lnTo>
                  <a:lnTo>
                    <a:pt x="1935" y="33819"/>
                  </a:lnTo>
                  <a:lnTo>
                    <a:pt x="2016" y="33900"/>
                  </a:lnTo>
                  <a:lnTo>
                    <a:pt x="2016" y="33900"/>
                  </a:lnTo>
                  <a:lnTo>
                    <a:pt x="2097" y="33940"/>
                  </a:lnTo>
                  <a:lnTo>
                    <a:pt x="2097" y="33940"/>
                  </a:lnTo>
                  <a:lnTo>
                    <a:pt x="2218" y="33940"/>
                  </a:lnTo>
                  <a:lnTo>
                    <a:pt x="2298" y="33940"/>
                  </a:lnTo>
                  <a:lnTo>
                    <a:pt x="2298" y="33940"/>
                  </a:lnTo>
                  <a:lnTo>
                    <a:pt x="2459" y="33900"/>
                  </a:lnTo>
                  <a:lnTo>
                    <a:pt x="2621" y="33860"/>
                  </a:lnTo>
                  <a:lnTo>
                    <a:pt x="2621" y="33860"/>
                  </a:lnTo>
                  <a:lnTo>
                    <a:pt x="2701" y="33819"/>
                  </a:lnTo>
                  <a:lnTo>
                    <a:pt x="2701" y="33819"/>
                  </a:lnTo>
                  <a:lnTo>
                    <a:pt x="2782" y="33779"/>
                  </a:lnTo>
                  <a:lnTo>
                    <a:pt x="2782" y="33779"/>
                  </a:lnTo>
                  <a:lnTo>
                    <a:pt x="3024" y="33698"/>
                  </a:lnTo>
                  <a:lnTo>
                    <a:pt x="3225" y="33658"/>
                  </a:lnTo>
                  <a:lnTo>
                    <a:pt x="3225" y="33658"/>
                  </a:lnTo>
                  <a:lnTo>
                    <a:pt x="3306" y="33658"/>
                  </a:lnTo>
                  <a:lnTo>
                    <a:pt x="3306" y="33658"/>
                  </a:lnTo>
                  <a:lnTo>
                    <a:pt x="3427" y="33981"/>
                  </a:lnTo>
                  <a:lnTo>
                    <a:pt x="3588" y="34303"/>
                  </a:lnTo>
                  <a:lnTo>
                    <a:pt x="3830" y="34545"/>
                  </a:lnTo>
                  <a:lnTo>
                    <a:pt x="4072" y="34787"/>
                  </a:lnTo>
                  <a:lnTo>
                    <a:pt x="4354" y="34948"/>
                  </a:lnTo>
                  <a:lnTo>
                    <a:pt x="4676" y="35069"/>
                  </a:lnTo>
                  <a:lnTo>
                    <a:pt x="5039" y="35190"/>
                  </a:lnTo>
                  <a:lnTo>
                    <a:pt x="5362" y="35190"/>
                  </a:lnTo>
                  <a:lnTo>
                    <a:pt x="5362" y="35190"/>
                  </a:lnTo>
                  <a:lnTo>
                    <a:pt x="5805" y="35149"/>
                  </a:lnTo>
                  <a:lnTo>
                    <a:pt x="6208" y="35029"/>
                  </a:lnTo>
                  <a:lnTo>
                    <a:pt x="6571" y="34827"/>
                  </a:lnTo>
                  <a:lnTo>
                    <a:pt x="6893" y="34585"/>
                  </a:lnTo>
                  <a:lnTo>
                    <a:pt x="7176" y="34263"/>
                  </a:lnTo>
                  <a:lnTo>
                    <a:pt x="7377" y="33860"/>
                  </a:lnTo>
                  <a:lnTo>
                    <a:pt x="7498" y="33456"/>
                  </a:lnTo>
                  <a:lnTo>
                    <a:pt x="7538" y="33013"/>
                  </a:lnTo>
                  <a:lnTo>
                    <a:pt x="7538" y="33013"/>
                  </a:lnTo>
                  <a:lnTo>
                    <a:pt x="7498" y="32610"/>
                  </a:lnTo>
                  <a:lnTo>
                    <a:pt x="7377" y="32207"/>
                  </a:lnTo>
                  <a:lnTo>
                    <a:pt x="7176" y="31804"/>
                  </a:lnTo>
                  <a:lnTo>
                    <a:pt x="6893" y="31481"/>
                  </a:lnTo>
                  <a:lnTo>
                    <a:pt x="6571" y="31240"/>
                  </a:lnTo>
                  <a:lnTo>
                    <a:pt x="6208" y="31038"/>
                  </a:lnTo>
                  <a:lnTo>
                    <a:pt x="5805" y="30917"/>
                  </a:lnTo>
                  <a:lnTo>
                    <a:pt x="5362" y="30877"/>
                  </a:lnTo>
                  <a:lnTo>
                    <a:pt x="5362" y="30877"/>
                  </a:lnTo>
                  <a:lnTo>
                    <a:pt x="5080" y="30877"/>
                  </a:lnTo>
                  <a:lnTo>
                    <a:pt x="4797" y="30957"/>
                  </a:lnTo>
                  <a:lnTo>
                    <a:pt x="4515" y="31038"/>
                  </a:lnTo>
                  <a:lnTo>
                    <a:pt x="4273" y="31159"/>
                  </a:lnTo>
                  <a:lnTo>
                    <a:pt x="4032" y="31320"/>
                  </a:lnTo>
                  <a:lnTo>
                    <a:pt x="3830" y="31522"/>
                  </a:lnTo>
                  <a:lnTo>
                    <a:pt x="3669" y="31723"/>
                  </a:lnTo>
                  <a:lnTo>
                    <a:pt x="3508" y="31965"/>
                  </a:lnTo>
                  <a:lnTo>
                    <a:pt x="3508" y="31965"/>
                  </a:lnTo>
                  <a:lnTo>
                    <a:pt x="3024" y="32005"/>
                  </a:lnTo>
                  <a:lnTo>
                    <a:pt x="3024" y="32005"/>
                  </a:lnTo>
                  <a:lnTo>
                    <a:pt x="2863" y="31965"/>
                  </a:lnTo>
                  <a:lnTo>
                    <a:pt x="2863" y="31965"/>
                  </a:lnTo>
                  <a:lnTo>
                    <a:pt x="2661" y="31965"/>
                  </a:lnTo>
                  <a:lnTo>
                    <a:pt x="2540" y="32005"/>
                  </a:lnTo>
                  <a:lnTo>
                    <a:pt x="2540" y="32005"/>
                  </a:lnTo>
                  <a:lnTo>
                    <a:pt x="2419" y="32086"/>
                  </a:lnTo>
                  <a:lnTo>
                    <a:pt x="2298" y="32167"/>
                  </a:lnTo>
                  <a:lnTo>
                    <a:pt x="2177" y="32247"/>
                  </a:lnTo>
                  <a:lnTo>
                    <a:pt x="2097" y="32247"/>
                  </a:lnTo>
                  <a:lnTo>
                    <a:pt x="2097" y="32247"/>
                  </a:lnTo>
                  <a:lnTo>
                    <a:pt x="2016" y="32207"/>
                  </a:lnTo>
                  <a:lnTo>
                    <a:pt x="1935" y="32126"/>
                  </a:lnTo>
                  <a:lnTo>
                    <a:pt x="1935" y="32126"/>
                  </a:lnTo>
                  <a:lnTo>
                    <a:pt x="1653" y="31965"/>
                  </a:lnTo>
                  <a:lnTo>
                    <a:pt x="1653" y="31965"/>
                  </a:lnTo>
                  <a:lnTo>
                    <a:pt x="1492" y="31844"/>
                  </a:lnTo>
                  <a:lnTo>
                    <a:pt x="1291" y="31804"/>
                  </a:lnTo>
                  <a:lnTo>
                    <a:pt x="1291" y="31804"/>
                  </a:lnTo>
                  <a:lnTo>
                    <a:pt x="1129" y="31804"/>
                  </a:lnTo>
                  <a:lnTo>
                    <a:pt x="1129" y="31804"/>
                  </a:lnTo>
                  <a:lnTo>
                    <a:pt x="968" y="31804"/>
                  </a:lnTo>
                  <a:lnTo>
                    <a:pt x="968" y="31804"/>
                  </a:lnTo>
                  <a:lnTo>
                    <a:pt x="847" y="31764"/>
                  </a:lnTo>
                  <a:lnTo>
                    <a:pt x="686" y="31723"/>
                  </a:lnTo>
                  <a:lnTo>
                    <a:pt x="686" y="31723"/>
                  </a:lnTo>
                  <a:lnTo>
                    <a:pt x="565" y="31723"/>
                  </a:lnTo>
                  <a:lnTo>
                    <a:pt x="404" y="31723"/>
                  </a:lnTo>
                  <a:lnTo>
                    <a:pt x="404" y="31723"/>
                  </a:lnTo>
                  <a:lnTo>
                    <a:pt x="202" y="31764"/>
                  </a:lnTo>
                  <a:lnTo>
                    <a:pt x="1" y="31844"/>
                  </a:lnTo>
                  <a:lnTo>
                    <a:pt x="1" y="24548"/>
                  </a:lnTo>
                  <a:lnTo>
                    <a:pt x="1" y="24548"/>
                  </a:lnTo>
                  <a:lnTo>
                    <a:pt x="283" y="24669"/>
                  </a:lnTo>
                  <a:lnTo>
                    <a:pt x="283" y="24669"/>
                  </a:lnTo>
                  <a:lnTo>
                    <a:pt x="484" y="24750"/>
                  </a:lnTo>
                  <a:lnTo>
                    <a:pt x="565" y="24750"/>
                  </a:lnTo>
                  <a:lnTo>
                    <a:pt x="646" y="24750"/>
                  </a:lnTo>
                  <a:lnTo>
                    <a:pt x="646" y="24750"/>
                  </a:lnTo>
                  <a:lnTo>
                    <a:pt x="807" y="24709"/>
                  </a:lnTo>
                  <a:lnTo>
                    <a:pt x="807" y="24709"/>
                  </a:lnTo>
                  <a:lnTo>
                    <a:pt x="847" y="24669"/>
                  </a:lnTo>
                  <a:lnTo>
                    <a:pt x="887" y="24589"/>
                  </a:lnTo>
                  <a:lnTo>
                    <a:pt x="887" y="24589"/>
                  </a:lnTo>
                  <a:lnTo>
                    <a:pt x="928" y="24589"/>
                  </a:lnTo>
                  <a:lnTo>
                    <a:pt x="928" y="24589"/>
                  </a:lnTo>
                  <a:lnTo>
                    <a:pt x="968" y="24508"/>
                  </a:lnTo>
                  <a:lnTo>
                    <a:pt x="968" y="24508"/>
                  </a:lnTo>
                  <a:lnTo>
                    <a:pt x="1049" y="24468"/>
                  </a:lnTo>
                  <a:lnTo>
                    <a:pt x="1089" y="24468"/>
                  </a:lnTo>
                  <a:lnTo>
                    <a:pt x="1089" y="24468"/>
                  </a:lnTo>
                  <a:lnTo>
                    <a:pt x="1331" y="24468"/>
                  </a:lnTo>
                  <a:lnTo>
                    <a:pt x="1573" y="24508"/>
                  </a:lnTo>
                  <a:lnTo>
                    <a:pt x="1573" y="24508"/>
                  </a:lnTo>
                  <a:lnTo>
                    <a:pt x="1694" y="24589"/>
                  </a:lnTo>
                  <a:lnTo>
                    <a:pt x="1734" y="24629"/>
                  </a:lnTo>
                  <a:lnTo>
                    <a:pt x="1815" y="24629"/>
                  </a:lnTo>
                  <a:lnTo>
                    <a:pt x="1815" y="24629"/>
                  </a:lnTo>
                  <a:lnTo>
                    <a:pt x="2056" y="24629"/>
                  </a:lnTo>
                  <a:lnTo>
                    <a:pt x="2056" y="24629"/>
                  </a:lnTo>
                  <a:lnTo>
                    <a:pt x="2177" y="24629"/>
                  </a:lnTo>
                  <a:lnTo>
                    <a:pt x="2298" y="24709"/>
                  </a:lnTo>
                  <a:lnTo>
                    <a:pt x="2298" y="24709"/>
                  </a:lnTo>
                  <a:lnTo>
                    <a:pt x="2500" y="24790"/>
                  </a:lnTo>
                  <a:lnTo>
                    <a:pt x="2661" y="24871"/>
                  </a:lnTo>
                  <a:lnTo>
                    <a:pt x="2661" y="24871"/>
                  </a:lnTo>
                  <a:lnTo>
                    <a:pt x="2782" y="24871"/>
                  </a:lnTo>
                  <a:lnTo>
                    <a:pt x="2863" y="24830"/>
                  </a:lnTo>
                  <a:lnTo>
                    <a:pt x="3024" y="24709"/>
                  </a:lnTo>
                  <a:lnTo>
                    <a:pt x="3024" y="24709"/>
                  </a:lnTo>
                  <a:lnTo>
                    <a:pt x="3145" y="24629"/>
                  </a:lnTo>
                  <a:lnTo>
                    <a:pt x="3185" y="24589"/>
                  </a:lnTo>
                  <a:lnTo>
                    <a:pt x="3266" y="24589"/>
                  </a:lnTo>
                  <a:lnTo>
                    <a:pt x="3266" y="24589"/>
                  </a:lnTo>
                  <a:lnTo>
                    <a:pt x="3387" y="24589"/>
                  </a:lnTo>
                  <a:lnTo>
                    <a:pt x="3387" y="24589"/>
                  </a:lnTo>
                  <a:lnTo>
                    <a:pt x="3508" y="24871"/>
                  </a:lnTo>
                  <a:lnTo>
                    <a:pt x="3709" y="25153"/>
                  </a:lnTo>
                  <a:lnTo>
                    <a:pt x="3911" y="25395"/>
                  </a:lnTo>
                  <a:lnTo>
                    <a:pt x="4152" y="25556"/>
                  </a:lnTo>
                  <a:lnTo>
                    <a:pt x="4435" y="25717"/>
                  </a:lnTo>
                  <a:lnTo>
                    <a:pt x="4717" y="25838"/>
                  </a:lnTo>
                  <a:lnTo>
                    <a:pt x="5039" y="25919"/>
                  </a:lnTo>
                  <a:lnTo>
                    <a:pt x="5362" y="25959"/>
                  </a:lnTo>
                  <a:lnTo>
                    <a:pt x="5362" y="25959"/>
                  </a:lnTo>
                  <a:lnTo>
                    <a:pt x="5805" y="25919"/>
                  </a:lnTo>
                  <a:lnTo>
                    <a:pt x="6208" y="25798"/>
                  </a:lnTo>
                  <a:lnTo>
                    <a:pt x="6571" y="25596"/>
                  </a:lnTo>
                  <a:lnTo>
                    <a:pt x="6893" y="25314"/>
                  </a:lnTo>
                  <a:lnTo>
                    <a:pt x="7176" y="24992"/>
                  </a:lnTo>
                  <a:lnTo>
                    <a:pt x="7377" y="24629"/>
                  </a:lnTo>
                  <a:lnTo>
                    <a:pt x="7498" y="24226"/>
                  </a:lnTo>
                  <a:lnTo>
                    <a:pt x="7538" y="23782"/>
                  </a:lnTo>
                  <a:lnTo>
                    <a:pt x="7538" y="23782"/>
                  </a:lnTo>
                  <a:lnTo>
                    <a:pt x="7498" y="23339"/>
                  </a:lnTo>
                  <a:lnTo>
                    <a:pt x="7377" y="22936"/>
                  </a:lnTo>
                  <a:lnTo>
                    <a:pt x="7176" y="22573"/>
                  </a:lnTo>
                  <a:lnTo>
                    <a:pt x="6893" y="22251"/>
                  </a:lnTo>
                  <a:lnTo>
                    <a:pt x="6571" y="21968"/>
                  </a:lnTo>
                  <a:lnTo>
                    <a:pt x="6208" y="21767"/>
                  </a:lnTo>
                  <a:lnTo>
                    <a:pt x="5805" y="21646"/>
                  </a:lnTo>
                  <a:lnTo>
                    <a:pt x="5362" y="21606"/>
                  </a:lnTo>
                  <a:lnTo>
                    <a:pt x="5362" y="21606"/>
                  </a:lnTo>
                  <a:lnTo>
                    <a:pt x="5039" y="21646"/>
                  </a:lnTo>
                  <a:lnTo>
                    <a:pt x="4757" y="21686"/>
                  </a:lnTo>
                  <a:lnTo>
                    <a:pt x="4475" y="21807"/>
                  </a:lnTo>
                  <a:lnTo>
                    <a:pt x="4193" y="21968"/>
                  </a:lnTo>
                  <a:lnTo>
                    <a:pt x="3951" y="22130"/>
                  </a:lnTo>
                  <a:lnTo>
                    <a:pt x="3749" y="22372"/>
                  </a:lnTo>
                  <a:lnTo>
                    <a:pt x="3548" y="22613"/>
                  </a:lnTo>
                  <a:lnTo>
                    <a:pt x="3387" y="22896"/>
                  </a:lnTo>
                  <a:lnTo>
                    <a:pt x="3387" y="22896"/>
                  </a:lnTo>
                  <a:lnTo>
                    <a:pt x="3266" y="22896"/>
                  </a:lnTo>
                  <a:lnTo>
                    <a:pt x="3266" y="22896"/>
                  </a:lnTo>
                  <a:lnTo>
                    <a:pt x="2983" y="22896"/>
                  </a:lnTo>
                  <a:lnTo>
                    <a:pt x="2983" y="22896"/>
                  </a:lnTo>
                  <a:lnTo>
                    <a:pt x="2903" y="22896"/>
                  </a:lnTo>
                  <a:lnTo>
                    <a:pt x="2903" y="22896"/>
                  </a:lnTo>
                  <a:lnTo>
                    <a:pt x="2863" y="22855"/>
                  </a:lnTo>
                  <a:lnTo>
                    <a:pt x="2863" y="22855"/>
                  </a:lnTo>
                  <a:lnTo>
                    <a:pt x="2822" y="22815"/>
                  </a:lnTo>
                  <a:lnTo>
                    <a:pt x="2742" y="22815"/>
                  </a:lnTo>
                  <a:lnTo>
                    <a:pt x="2742" y="22815"/>
                  </a:lnTo>
                  <a:lnTo>
                    <a:pt x="2379" y="22855"/>
                  </a:lnTo>
                  <a:lnTo>
                    <a:pt x="2379" y="22855"/>
                  </a:lnTo>
                  <a:lnTo>
                    <a:pt x="2339" y="22896"/>
                  </a:lnTo>
                  <a:lnTo>
                    <a:pt x="2258" y="22855"/>
                  </a:lnTo>
                  <a:lnTo>
                    <a:pt x="2258" y="22855"/>
                  </a:lnTo>
                  <a:lnTo>
                    <a:pt x="2137" y="22734"/>
                  </a:lnTo>
                  <a:lnTo>
                    <a:pt x="2137" y="22734"/>
                  </a:lnTo>
                  <a:lnTo>
                    <a:pt x="2016" y="22694"/>
                  </a:lnTo>
                  <a:lnTo>
                    <a:pt x="2016" y="22694"/>
                  </a:lnTo>
                  <a:lnTo>
                    <a:pt x="1976" y="22613"/>
                  </a:lnTo>
                  <a:lnTo>
                    <a:pt x="1895" y="22613"/>
                  </a:lnTo>
                  <a:lnTo>
                    <a:pt x="1895" y="22613"/>
                  </a:lnTo>
                  <a:lnTo>
                    <a:pt x="1815" y="22654"/>
                  </a:lnTo>
                  <a:lnTo>
                    <a:pt x="1815" y="22654"/>
                  </a:lnTo>
                  <a:lnTo>
                    <a:pt x="1774" y="22694"/>
                  </a:lnTo>
                  <a:lnTo>
                    <a:pt x="1774" y="22694"/>
                  </a:lnTo>
                  <a:lnTo>
                    <a:pt x="1694" y="22734"/>
                  </a:lnTo>
                  <a:lnTo>
                    <a:pt x="1694" y="22734"/>
                  </a:lnTo>
                  <a:lnTo>
                    <a:pt x="1532" y="22734"/>
                  </a:lnTo>
                  <a:lnTo>
                    <a:pt x="1532" y="22734"/>
                  </a:lnTo>
                  <a:lnTo>
                    <a:pt x="1411" y="22775"/>
                  </a:lnTo>
                  <a:lnTo>
                    <a:pt x="1411" y="22775"/>
                  </a:lnTo>
                  <a:lnTo>
                    <a:pt x="1331" y="22815"/>
                  </a:lnTo>
                  <a:lnTo>
                    <a:pt x="1331" y="22815"/>
                  </a:lnTo>
                  <a:lnTo>
                    <a:pt x="1250" y="22855"/>
                  </a:lnTo>
                  <a:lnTo>
                    <a:pt x="1250" y="22855"/>
                  </a:lnTo>
                  <a:lnTo>
                    <a:pt x="1049" y="22855"/>
                  </a:lnTo>
                  <a:lnTo>
                    <a:pt x="1049" y="22855"/>
                  </a:lnTo>
                  <a:lnTo>
                    <a:pt x="928" y="22815"/>
                  </a:lnTo>
                  <a:lnTo>
                    <a:pt x="928" y="22815"/>
                  </a:lnTo>
                  <a:lnTo>
                    <a:pt x="807" y="22815"/>
                  </a:lnTo>
                  <a:lnTo>
                    <a:pt x="807" y="22815"/>
                  </a:lnTo>
                  <a:lnTo>
                    <a:pt x="646" y="22775"/>
                  </a:lnTo>
                  <a:lnTo>
                    <a:pt x="646" y="22775"/>
                  </a:lnTo>
                  <a:lnTo>
                    <a:pt x="484" y="22775"/>
                  </a:lnTo>
                  <a:lnTo>
                    <a:pt x="484" y="22775"/>
                  </a:lnTo>
                  <a:lnTo>
                    <a:pt x="283" y="22775"/>
                  </a:lnTo>
                  <a:lnTo>
                    <a:pt x="41" y="22775"/>
                  </a:lnTo>
                  <a:lnTo>
                    <a:pt x="1" y="22775"/>
                  </a:lnTo>
                  <a:lnTo>
                    <a:pt x="1" y="15318"/>
                  </a:lnTo>
                  <a:lnTo>
                    <a:pt x="1" y="15318"/>
                  </a:lnTo>
                  <a:lnTo>
                    <a:pt x="162" y="15318"/>
                  </a:lnTo>
                  <a:lnTo>
                    <a:pt x="162" y="15318"/>
                  </a:lnTo>
                  <a:lnTo>
                    <a:pt x="363" y="15237"/>
                  </a:lnTo>
                  <a:lnTo>
                    <a:pt x="525" y="15156"/>
                  </a:lnTo>
                  <a:lnTo>
                    <a:pt x="525" y="15156"/>
                  </a:lnTo>
                  <a:lnTo>
                    <a:pt x="646" y="15076"/>
                  </a:lnTo>
                  <a:lnTo>
                    <a:pt x="767" y="15035"/>
                  </a:lnTo>
                  <a:lnTo>
                    <a:pt x="928" y="15035"/>
                  </a:lnTo>
                  <a:lnTo>
                    <a:pt x="1049" y="15076"/>
                  </a:lnTo>
                  <a:lnTo>
                    <a:pt x="1049" y="15076"/>
                  </a:lnTo>
                  <a:lnTo>
                    <a:pt x="1250" y="15237"/>
                  </a:lnTo>
                  <a:lnTo>
                    <a:pt x="1250" y="15237"/>
                  </a:lnTo>
                  <a:lnTo>
                    <a:pt x="1250" y="15277"/>
                  </a:lnTo>
                  <a:lnTo>
                    <a:pt x="1291" y="15318"/>
                  </a:lnTo>
                  <a:lnTo>
                    <a:pt x="1291" y="15318"/>
                  </a:lnTo>
                  <a:lnTo>
                    <a:pt x="1411" y="15318"/>
                  </a:lnTo>
                  <a:lnTo>
                    <a:pt x="1411" y="15318"/>
                  </a:lnTo>
                  <a:lnTo>
                    <a:pt x="1613" y="15318"/>
                  </a:lnTo>
                  <a:lnTo>
                    <a:pt x="1613" y="15318"/>
                  </a:lnTo>
                  <a:lnTo>
                    <a:pt x="1734" y="15277"/>
                  </a:lnTo>
                  <a:lnTo>
                    <a:pt x="1734" y="15277"/>
                  </a:lnTo>
                  <a:lnTo>
                    <a:pt x="1855" y="15277"/>
                  </a:lnTo>
                  <a:lnTo>
                    <a:pt x="2016" y="15237"/>
                  </a:lnTo>
                  <a:lnTo>
                    <a:pt x="2016" y="15237"/>
                  </a:lnTo>
                  <a:lnTo>
                    <a:pt x="2097" y="15156"/>
                  </a:lnTo>
                  <a:lnTo>
                    <a:pt x="2097" y="15156"/>
                  </a:lnTo>
                  <a:lnTo>
                    <a:pt x="2258" y="15156"/>
                  </a:lnTo>
                  <a:lnTo>
                    <a:pt x="2258" y="15156"/>
                  </a:lnTo>
                  <a:lnTo>
                    <a:pt x="2419" y="15156"/>
                  </a:lnTo>
                  <a:lnTo>
                    <a:pt x="2580" y="15197"/>
                  </a:lnTo>
                  <a:lnTo>
                    <a:pt x="2580" y="15197"/>
                  </a:lnTo>
                  <a:lnTo>
                    <a:pt x="2701" y="15237"/>
                  </a:lnTo>
                  <a:lnTo>
                    <a:pt x="2822" y="15237"/>
                  </a:lnTo>
                  <a:lnTo>
                    <a:pt x="2822" y="15237"/>
                  </a:lnTo>
                  <a:lnTo>
                    <a:pt x="2943" y="15197"/>
                  </a:lnTo>
                  <a:lnTo>
                    <a:pt x="3024" y="15116"/>
                  </a:lnTo>
                  <a:lnTo>
                    <a:pt x="3024" y="15116"/>
                  </a:lnTo>
                  <a:lnTo>
                    <a:pt x="3104" y="15035"/>
                  </a:lnTo>
                  <a:lnTo>
                    <a:pt x="3185" y="14955"/>
                  </a:lnTo>
                  <a:lnTo>
                    <a:pt x="3185" y="14955"/>
                  </a:lnTo>
                  <a:lnTo>
                    <a:pt x="3225" y="14874"/>
                  </a:lnTo>
                  <a:lnTo>
                    <a:pt x="3225" y="14874"/>
                  </a:lnTo>
                  <a:lnTo>
                    <a:pt x="3346" y="15237"/>
                  </a:lnTo>
                  <a:lnTo>
                    <a:pt x="3467" y="15600"/>
                  </a:lnTo>
                  <a:lnTo>
                    <a:pt x="3709" y="15882"/>
                  </a:lnTo>
                  <a:lnTo>
                    <a:pt x="3951" y="16164"/>
                  </a:lnTo>
                  <a:lnTo>
                    <a:pt x="4273" y="16406"/>
                  </a:lnTo>
                  <a:lnTo>
                    <a:pt x="4596" y="16567"/>
                  </a:lnTo>
                  <a:lnTo>
                    <a:pt x="4999" y="16648"/>
                  </a:lnTo>
                  <a:lnTo>
                    <a:pt x="5362" y="16688"/>
                  </a:lnTo>
                  <a:lnTo>
                    <a:pt x="5362" y="16688"/>
                  </a:lnTo>
                  <a:lnTo>
                    <a:pt x="5805" y="16648"/>
                  </a:lnTo>
                  <a:lnTo>
                    <a:pt x="6208" y="16527"/>
                  </a:lnTo>
                  <a:lnTo>
                    <a:pt x="6571" y="16325"/>
                  </a:lnTo>
                  <a:lnTo>
                    <a:pt x="6893" y="16043"/>
                  </a:lnTo>
                  <a:lnTo>
                    <a:pt x="7176" y="15721"/>
                  </a:lnTo>
                  <a:lnTo>
                    <a:pt x="7377" y="15358"/>
                  </a:lnTo>
                  <a:lnTo>
                    <a:pt x="7498" y="14955"/>
                  </a:lnTo>
                  <a:lnTo>
                    <a:pt x="7538" y="14511"/>
                  </a:lnTo>
                  <a:lnTo>
                    <a:pt x="7538" y="14511"/>
                  </a:lnTo>
                  <a:lnTo>
                    <a:pt x="7498" y="14108"/>
                  </a:lnTo>
                  <a:lnTo>
                    <a:pt x="7377" y="13665"/>
                  </a:lnTo>
                  <a:lnTo>
                    <a:pt x="7176" y="13302"/>
                  </a:lnTo>
                  <a:lnTo>
                    <a:pt x="6893" y="12980"/>
                  </a:lnTo>
                  <a:lnTo>
                    <a:pt x="6571" y="12738"/>
                  </a:lnTo>
                  <a:lnTo>
                    <a:pt x="6208" y="12536"/>
                  </a:lnTo>
                  <a:lnTo>
                    <a:pt x="5805" y="12415"/>
                  </a:lnTo>
                  <a:lnTo>
                    <a:pt x="5362" y="12375"/>
                  </a:lnTo>
                  <a:lnTo>
                    <a:pt x="5362" y="12375"/>
                  </a:lnTo>
                  <a:lnTo>
                    <a:pt x="5039" y="12375"/>
                  </a:lnTo>
                  <a:lnTo>
                    <a:pt x="4717" y="12456"/>
                  </a:lnTo>
                  <a:lnTo>
                    <a:pt x="4435" y="12577"/>
                  </a:lnTo>
                  <a:lnTo>
                    <a:pt x="4152" y="12738"/>
                  </a:lnTo>
                  <a:lnTo>
                    <a:pt x="3911" y="12939"/>
                  </a:lnTo>
                  <a:lnTo>
                    <a:pt x="3669" y="13181"/>
                  </a:lnTo>
                  <a:lnTo>
                    <a:pt x="3508" y="13423"/>
                  </a:lnTo>
                  <a:lnTo>
                    <a:pt x="3346" y="13745"/>
                  </a:lnTo>
                  <a:lnTo>
                    <a:pt x="3346" y="13745"/>
                  </a:lnTo>
                  <a:lnTo>
                    <a:pt x="3266" y="13745"/>
                  </a:lnTo>
                  <a:lnTo>
                    <a:pt x="3266" y="13745"/>
                  </a:lnTo>
                  <a:lnTo>
                    <a:pt x="2822" y="13786"/>
                  </a:lnTo>
                  <a:lnTo>
                    <a:pt x="2822" y="13786"/>
                  </a:lnTo>
                  <a:lnTo>
                    <a:pt x="2701" y="13786"/>
                  </a:lnTo>
                  <a:lnTo>
                    <a:pt x="2580" y="13786"/>
                  </a:lnTo>
                  <a:lnTo>
                    <a:pt x="2580" y="13786"/>
                  </a:lnTo>
                  <a:lnTo>
                    <a:pt x="2540" y="13584"/>
                  </a:lnTo>
                  <a:lnTo>
                    <a:pt x="2540" y="13584"/>
                  </a:lnTo>
                  <a:lnTo>
                    <a:pt x="2419" y="13544"/>
                  </a:lnTo>
                  <a:lnTo>
                    <a:pt x="2339" y="13504"/>
                  </a:lnTo>
                  <a:lnTo>
                    <a:pt x="2339" y="13504"/>
                  </a:lnTo>
                  <a:lnTo>
                    <a:pt x="2137" y="13504"/>
                  </a:lnTo>
                  <a:lnTo>
                    <a:pt x="1935" y="13504"/>
                  </a:lnTo>
                  <a:lnTo>
                    <a:pt x="1935" y="13504"/>
                  </a:lnTo>
                  <a:lnTo>
                    <a:pt x="1411" y="13504"/>
                  </a:lnTo>
                  <a:lnTo>
                    <a:pt x="1411" y="13504"/>
                  </a:lnTo>
                  <a:lnTo>
                    <a:pt x="1129" y="13504"/>
                  </a:lnTo>
                  <a:lnTo>
                    <a:pt x="807" y="13544"/>
                  </a:lnTo>
                  <a:lnTo>
                    <a:pt x="807" y="13544"/>
                  </a:lnTo>
                  <a:lnTo>
                    <a:pt x="605" y="13584"/>
                  </a:lnTo>
                  <a:lnTo>
                    <a:pt x="605" y="13584"/>
                  </a:lnTo>
                  <a:lnTo>
                    <a:pt x="404" y="13625"/>
                  </a:lnTo>
                  <a:lnTo>
                    <a:pt x="404" y="13625"/>
                  </a:lnTo>
                  <a:lnTo>
                    <a:pt x="202" y="13665"/>
                  </a:lnTo>
                  <a:lnTo>
                    <a:pt x="1" y="13745"/>
                  </a:lnTo>
                  <a:lnTo>
                    <a:pt x="1" y="5563"/>
                  </a:lnTo>
                  <a:lnTo>
                    <a:pt x="1" y="5563"/>
                  </a:lnTo>
                  <a:lnTo>
                    <a:pt x="162" y="5603"/>
                  </a:lnTo>
                  <a:lnTo>
                    <a:pt x="283" y="5563"/>
                  </a:lnTo>
                  <a:lnTo>
                    <a:pt x="283" y="5563"/>
                  </a:lnTo>
                  <a:lnTo>
                    <a:pt x="404" y="5522"/>
                  </a:lnTo>
                  <a:lnTo>
                    <a:pt x="565" y="5442"/>
                  </a:lnTo>
                  <a:lnTo>
                    <a:pt x="565" y="5442"/>
                  </a:lnTo>
                  <a:lnTo>
                    <a:pt x="686" y="5402"/>
                  </a:lnTo>
                  <a:lnTo>
                    <a:pt x="847" y="5361"/>
                  </a:lnTo>
                  <a:lnTo>
                    <a:pt x="847" y="5361"/>
                  </a:lnTo>
                  <a:lnTo>
                    <a:pt x="1008" y="5361"/>
                  </a:lnTo>
                  <a:lnTo>
                    <a:pt x="1008" y="5361"/>
                  </a:lnTo>
                  <a:lnTo>
                    <a:pt x="1089" y="5321"/>
                  </a:lnTo>
                  <a:lnTo>
                    <a:pt x="1129" y="5281"/>
                  </a:lnTo>
                  <a:lnTo>
                    <a:pt x="1129" y="5281"/>
                  </a:lnTo>
                  <a:lnTo>
                    <a:pt x="1250" y="5200"/>
                  </a:lnTo>
                  <a:lnTo>
                    <a:pt x="1331" y="5160"/>
                  </a:lnTo>
                  <a:lnTo>
                    <a:pt x="1411" y="5160"/>
                  </a:lnTo>
                  <a:lnTo>
                    <a:pt x="1411" y="5160"/>
                  </a:lnTo>
                  <a:lnTo>
                    <a:pt x="1452" y="5200"/>
                  </a:lnTo>
                  <a:lnTo>
                    <a:pt x="1532" y="5200"/>
                  </a:lnTo>
                  <a:lnTo>
                    <a:pt x="1532" y="5200"/>
                  </a:lnTo>
                  <a:lnTo>
                    <a:pt x="1573" y="5200"/>
                  </a:lnTo>
                  <a:lnTo>
                    <a:pt x="1573" y="5200"/>
                  </a:lnTo>
                  <a:lnTo>
                    <a:pt x="1653" y="5240"/>
                  </a:lnTo>
                  <a:lnTo>
                    <a:pt x="1653" y="5240"/>
                  </a:lnTo>
                  <a:lnTo>
                    <a:pt x="1774" y="5482"/>
                  </a:lnTo>
                  <a:lnTo>
                    <a:pt x="1774" y="5482"/>
                  </a:lnTo>
                  <a:lnTo>
                    <a:pt x="1815" y="5563"/>
                  </a:lnTo>
                  <a:lnTo>
                    <a:pt x="1935" y="5603"/>
                  </a:lnTo>
                  <a:lnTo>
                    <a:pt x="1935" y="5603"/>
                  </a:lnTo>
                  <a:lnTo>
                    <a:pt x="2056" y="5603"/>
                  </a:lnTo>
                  <a:lnTo>
                    <a:pt x="2177" y="5522"/>
                  </a:lnTo>
                  <a:lnTo>
                    <a:pt x="2177" y="5522"/>
                  </a:lnTo>
                  <a:lnTo>
                    <a:pt x="2298" y="5482"/>
                  </a:lnTo>
                  <a:lnTo>
                    <a:pt x="2339" y="5442"/>
                  </a:lnTo>
                  <a:lnTo>
                    <a:pt x="2419" y="5442"/>
                  </a:lnTo>
                  <a:lnTo>
                    <a:pt x="2419" y="5442"/>
                  </a:lnTo>
                  <a:lnTo>
                    <a:pt x="2500" y="5482"/>
                  </a:lnTo>
                  <a:lnTo>
                    <a:pt x="2500" y="5482"/>
                  </a:lnTo>
                  <a:lnTo>
                    <a:pt x="2661" y="5482"/>
                  </a:lnTo>
                  <a:lnTo>
                    <a:pt x="2661" y="5482"/>
                  </a:lnTo>
                  <a:lnTo>
                    <a:pt x="2782" y="5482"/>
                  </a:lnTo>
                  <a:lnTo>
                    <a:pt x="2903" y="5522"/>
                  </a:lnTo>
                  <a:lnTo>
                    <a:pt x="2903" y="5522"/>
                  </a:lnTo>
                  <a:lnTo>
                    <a:pt x="3024" y="5563"/>
                  </a:lnTo>
                  <a:lnTo>
                    <a:pt x="3024" y="5563"/>
                  </a:lnTo>
                  <a:lnTo>
                    <a:pt x="3185" y="5643"/>
                  </a:lnTo>
                  <a:lnTo>
                    <a:pt x="3185" y="5643"/>
                  </a:lnTo>
                  <a:lnTo>
                    <a:pt x="3225" y="5643"/>
                  </a:lnTo>
                  <a:lnTo>
                    <a:pt x="3225" y="5643"/>
                  </a:lnTo>
                  <a:lnTo>
                    <a:pt x="3346" y="6006"/>
                  </a:lnTo>
                  <a:lnTo>
                    <a:pt x="3508" y="6369"/>
                  </a:lnTo>
                  <a:lnTo>
                    <a:pt x="3709" y="6651"/>
                  </a:lnTo>
                  <a:lnTo>
                    <a:pt x="3991" y="6933"/>
                  </a:lnTo>
                  <a:lnTo>
                    <a:pt x="4273" y="7135"/>
                  </a:lnTo>
                  <a:lnTo>
                    <a:pt x="4636" y="7296"/>
                  </a:lnTo>
                  <a:lnTo>
                    <a:pt x="4999" y="7417"/>
                  </a:lnTo>
                  <a:lnTo>
                    <a:pt x="5362" y="7457"/>
                  </a:lnTo>
                  <a:lnTo>
                    <a:pt x="5362" y="7457"/>
                  </a:lnTo>
                  <a:lnTo>
                    <a:pt x="5805" y="7377"/>
                  </a:lnTo>
                  <a:lnTo>
                    <a:pt x="6208" y="7256"/>
                  </a:lnTo>
                  <a:lnTo>
                    <a:pt x="6571" y="7054"/>
                  </a:lnTo>
                  <a:lnTo>
                    <a:pt x="6893" y="6812"/>
                  </a:lnTo>
                  <a:lnTo>
                    <a:pt x="7176" y="6490"/>
                  </a:lnTo>
                  <a:lnTo>
                    <a:pt x="7377" y="6127"/>
                  </a:lnTo>
                  <a:lnTo>
                    <a:pt x="7498" y="5724"/>
                  </a:lnTo>
                  <a:lnTo>
                    <a:pt x="7538" y="5281"/>
                  </a:lnTo>
                  <a:lnTo>
                    <a:pt x="7538" y="5281"/>
                  </a:lnTo>
                  <a:lnTo>
                    <a:pt x="7498" y="4837"/>
                  </a:lnTo>
                  <a:lnTo>
                    <a:pt x="7377" y="4434"/>
                  </a:lnTo>
                  <a:lnTo>
                    <a:pt x="7176" y="4071"/>
                  </a:lnTo>
                  <a:lnTo>
                    <a:pt x="6893" y="3749"/>
                  </a:lnTo>
                  <a:lnTo>
                    <a:pt x="6571" y="3467"/>
                  </a:lnTo>
                  <a:lnTo>
                    <a:pt x="6208" y="3265"/>
                  </a:lnTo>
                  <a:lnTo>
                    <a:pt x="5805" y="3144"/>
                  </a:lnTo>
                  <a:lnTo>
                    <a:pt x="5362" y="3104"/>
                  </a:lnTo>
                  <a:lnTo>
                    <a:pt x="5362" y="3104"/>
                  </a:lnTo>
                  <a:lnTo>
                    <a:pt x="5080" y="3104"/>
                  </a:lnTo>
                  <a:lnTo>
                    <a:pt x="4757" y="3185"/>
                  </a:lnTo>
                  <a:lnTo>
                    <a:pt x="4475" y="3305"/>
                  </a:lnTo>
                  <a:lnTo>
                    <a:pt x="4233" y="3426"/>
                  </a:lnTo>
                  <a:lnTo>
                    <a:pt x="3991" y="3588"/>
                  </a:lnTo>
                  <a:lnTo>
                    <a:pt x="3790" y="3789"/>
                  </a:lnTo>
                  <a:lnTo>
                    <a:pt x="3588" y="4031"/>
                  </a:lnTo>
                  <a:lnTo>
                    <a:pt x="3427" y="4273"/>
                  </a:lnTo>
                  <a:lnTo>
                    <a:pt x="3427" y="4273"/>
                  </a:lnTo>
                  <a:lnTo>
                    <a:pt x="3266" y="4313"/>
                  </a:lnTo>
                  <a:lnTo>
                    <a:pt x="3266" y="4313"/>
                  </a:lnTo>
                  <a:lnTo>
                    <a:pt x="2782" y="4313"/>
                  </a:lnTo>
                  <a:lnTo>
                    <a:pt x="2782" y="4313"/>
                  </a:lnTo>
                  <a:lnTo>
                    <a:pt x="2701" y="4273"/>
                  </a:lnTo>
                  <a:lnTo>
                    <a:pt x="2661" y="4233"/>
                  </a:lnTo>
                  <a:lnTo>
                    <a:pt x="2661" y="4233"/>
                  </a:lnTo>
                  <a:lnTo>
                    <a:pt x="2621" y="4192"/>
                  </a:lnTo>
                  <a:lnTo>
                    <a:pt x="2621" y="4192"/>
                  </a:lnTo>
                  <a:lnTo>
                    <a:pt x="2621" y="4192"/>
                  </a:lnTo>
                  <a:lnTo>
                    <a:pt x="2540" y="4112"/>
                  </a:lnTo>
                  <a:lnTo>
                    <a:pt x="2540" y="4112"/>
                  </a:lnTo>
                  <a:lnTo>
                    <a:pt x="2379" y="4071"/>
                  </a:lnTo>
                  <a:lnTo>
                    <a:pt x="2379" y="4071"/>
                  </a:lnTo>
                  <a:lnTo>
                    <a:pt x="2218" y="4071"/>
                  </a:lnTo>
                  <a:lnTo>
                    <a:pt x="2218" y="4071"/>
                  </a:lnTo>
                  <a:lnTo>
                    <a:pt x="2137" y="4031"/>
                  </a:lnTo>
                  <a:lnTo>
                    <a:pt x="2137" y="4031"/>
                  </a:lnTo>
                  <a:lnTo>
                    <a:pt x="2097" y="4031"/>
                  </a:lnTo>
                  <a:lnTo>
                    <a:pt x="2097" y="4031"/>
                  </a:lnTo>
                  <a:lnTo>
                    <a:pt x="2097" y="4031"/>
                  </a:lnTo>
                  <a:lnTo>
                    <a:pt x="2097" y="4031"/>
                  </a:lnTo>
                  <a:lnTo>
                    <a:pt x="2016" y="3991"/>
                  </a:lnTo>
                  <a:lnTo>
                    <a:pt x="2016" y="3991"/>
                  </a:lnTo>
                  <a:lnTo>
                    <a:pt x="1935" y="3991"/>
                  </a:lnTo>
                  <a:lnTo>
                    <a:pt x="1935" y="3991"/>
                  </a:lnTo>
                  <a:lnTo>
                    <a:pt x="1774" y="3991"/>
                  </a:lnTo>
                  <a:lnTo>
                    <a:pt x="1613" y="4031"/>
                  </a:lnTo>
                  <a:lnTo>
                    <a:pt x="1613" y="4031"/>
                  </a:lnTo>
                  <a:lnTo>
                    <a:pt x="1170" y="4192"/>
                  </a:lnTo>
                  <a:lnTo>
                    <a:pt x="1170" y="4192"/>
                  </a:lnTo>
                  <a:lnTo>
                    <a:pt x="1049" y="4192"/>
                  </a:lnTo>
                  <a:lnTo>
                    <a:pt x="928" y="4192"/>
                  </a:lnTo>
                  <a:lnTo>
                    <a:pt x="726" y="4112"/>
                  </a:lnTo>
                  <a:lnTo>
                    <a:pt x="726" y="4112"/>
                  </a:lnTo>
                  <a:lnTo>
                    <a:pt x="444" y="4031"/>
                  </a:lnTo>
                  <a:lnTo>
                    <a:pt x="444" y="4031"/>
                  </a:lnTo>
                  <a:lnTo>
                    <a:pt x="404" y="3991"/>
                  </a:lnTo>
                  <a:lnTo>
                    <a:pt x="323" y="3950"/>
                  </a:lnTo>
                  <a:lnTo>
                    <a:pt x="323" y="3950"/>
                  </a:lnTo>
                  <a:lnTo>
                    <a:pt x="1" y="3870"/>
                  </a:lnTo>
                  <a:lnTo>
                    <a:pt x="1" y="0"/>
                  </a:lnTo>
                  <a:lnTo>
                    <a:pt x="81787" y="0"/>
                  </a:lnTo>
                </a:path>
              </a:pathLst>
            </a:custGeom>
            <a:no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p:nvPr/>
          </p:nvSpPr>
          <p:spPr>
            <a:xfrm>
              <a:off x="1877675" y="2439275"/>
              <a:ext cx="87700" cy="18150"/>
            </a:xfrm>
            <a:custGeom>
              <a:rect b="b" l="l" r="r" t="t"/>
              <a:pathLst>
                <a:path extrusionOk="0" h="726" w="3508">
                  <a:moveTo>
                    <a:pt x="1049" y="0"/>
                  </a:moveTo>
                  <a:lnTo>
                    <a:pt x="928" y="81"/>
                  </a:lnTo>
                  <a:lnTo>
                    <a:pt x="847" y="162"/>
                  </a:lnTo>
                  <a:lnTo>
                    <a:pt x="484" y="162"/>
                  </a:lnTo>
                  <a:lnTo>
                    <a:pt x="363" y="202"/>
                  </a:lnTo>
                  <a:lnTo>
                    <a:pt x="283" y="202"/>
                  </a:lnTo>
                  <a:lnTo>
                    <a:pt x="242" y="323"/>
                  </a:lnTo>
                  <a:lnTo>
                    <a:pt x="202" y="403"/>
                  </a:lnTo>
                  <a:lnTo>
                    <a:pt x="122" y="444"/>
                  </a:lnTo>
                  <a:lnTo>
                    <a:pt x="1" y="444"/>
                  </a:lnTo>
                  <a:lnTo>
                    <a:pt x="1" y="686"/>
                  </a:lnTo>
                  <a:lnTo>
                    <a:pt x="81" y="686"/>
                  </a:lnTo>
                  <a:lnTo>
                    <a:pt x="363" y="605"/>
                  </a:lnTo>
                  <a:lnTo>
                    <a:pt x="646" y="605"/>
                  </a:lnTo>
                  <a:lnTo>
                    <a:pt x="726" y="565"/>
                  </a:lnTo>
                  <a:lnTo>
                    <a:pt x="887" y="524"/>
                  </a:lnTo>
                  <a:lnTo>
                    <a:pt x="1008" y="524"/>
                  </a:lnTo>
                  <a:lnTo>
                    <a:pt x="1129" y="565"/>
                  </a:lnTo>
                  <a:lnTo>
                    <a:pt x="1331" y="645"/>
                  </a:lnTo>
                  <a:lnTo>
                    <a:pt x="1411" y="686"/>
                  </a:lnTo>
                  <a:lnTo>
                    <a:pt x="1734" y="726"/>
                  </a:lnTo>
                  <a:lnTo>
                    <a:pt x="2056" y="726"/>
                  </a:lnTo>
                  <a:lnTo>
                    <a:pt x="2137" y="686"/>
                  </a:lnTo>
                  <a:lnTo>
                    <a:pt x="2258" y="605"/>
                  </a:lnTo>
                  <a:lnTo>
                    <a:pt x="2379" y="605"/>
                  </a:lnTo>
                  <a:lnTo>
                    <a:pt x="2540" y="565"/>
                  </a:lnTo>
                  <a:lnTo>
                    <a:pt x="2742" y="565"/>
                  </a:lnTo>
                  <a:lnTo>
                    <a:pt x="2822" y="605"/>
                  </a:lnTo>
                  <a:lnTo>
                    <a:pt x="2943" y="645"/>
                  </a:lnTo>
                  <a:lnTo>
                    <a:pt x="3145" y="686"/>
                  </a:lnTo>
                  <a:lnTo>
                    <a:pt x="3306" y="686"/>
                  </a:lnTo>
                  <a:lnTo>
                    <a:pt x="3387" y="484"/>
                  </a:lnTo>
                  <a:lnTo>
                    <a:pt x="3508" y="323"/>
                  </a:lnTo>
                  <a:lnTo>
                    <a:pt x="3266" y="323"/>
                  </a:lnTo>
                  <a:lnTo>
                    <a:pt x="3185" y="363"/>
                  </a:lnTo>
                  <a:lnTo>
                    <a:pt x="3104" y="363"/>
                  </a:lnTo>
                  <a:lnTo>
                    <a:pt x="3024" y="323"/>
                  </a:lnTo>
                  <a:lnTo>
                    <a:pt x="2943" y="283"/>
                  </a:lnTo>
                  <a:lnTo>
                    <a:pt x="2822" y="242"/>
                  </a:lnTo>
                  <a:lnTo>
                    <a:pt x="2661" y="202"/>
                  </a:lnTo>
                  <a:lnTo>
                    <a:pt x="2540" y="202"/>
                  </a:lnTo>
                  <a:lnTo>
                    <a:pt x="2379" y="283"/>
                  </a:lnTo>
                  <a:lnTo>
                    <a:pt x="2258" y="363"/>
                  </a:lnTo>
                  <a:lnTo>
                    <a:pt x="2137" y="444"/>
                  </a:lnTo>
                  <a:lnTo>
                    <a:pt x="1613" y="444"/>
                  </a:lnTo>
                  <a:lnTo>
                    <a:pt x="1492" y="323"/>
                  </a:lnTo>
                  <a:lnTo>
                    <a:pt x="1371" y="242"/>
                  </a:lnTo>
                  <a:lnTo>
                    <a:pt x="1291" y="81"/>
                  </a:lnTo>
                  <a:lnTo>
                    <a:pt x="1210"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p:nvPr/>
          </p:nvSpPr>
          <p:spPr>
            <a:xfrm>
              <a:off x="1877675" y="2221600"/>
              <a:ext cx="84675" cy="16150"/>
            </a:xfrm>
            <a:custGeom>
              <a:rect b="b" l="l" r="r" t="t"/>
              <a:pathLst>
                <a:path extrusionOk="0" h="646" w="3387">
                  <a:moveTo>
                    <a:pt x="3387" y="1"/>
                  </a:moveTo>
                  <a:lnTo>
                    <a:pt x="3225" y="41"/>
                  </a:lnTo>
                  <a:lnTo>
                    <a:pt x="3185" y="122"/>
                  </a:lnTo>
                  <a:lnTo>
                    <a:pt x="3104" y="162"/>
                  </a:lnTo>
                  <a:lnTo>
                    <a:pt x="2782" y="162"/>
                  </a:lnTo>
                  <a:lnTo>
                    <a:pt x="2742" y="122"/>
                  </a:lnTo>
                  <a:lnTo>
                    <a:pt x="2621" y="81"/>
                  </a:lnTo>
                  <a:lnTo>
                    <a:pt x="2379" y="41"/>
                  </a:lnTo>
                  <a:lnTo>
                    <a:pt x="2258" y="41"/>
                  </a:lnTo>
                  <a:lnTo>
                    <a:pt x="2177" y="81"/>
                  </a:lnTo>
                  <a:lnTo>
                    <a:pt x="1855" y="242"/>
                  </a:lnTo>
                  <a:lnTo>
                    <a:pt x="1694" y="283"/>
                  </a:lnTo>
                  <a:lnTo>
                    <a:pt x="1613" y="323"/>
                  </a:lnTo>
                  <a:lnTo>
                    <a:pt x="1532" y="283"/>
                  </a:lnTo>
                  <a:lnTo>
                    <a:pt x="1452" y="242"/>
                  </a:lnTo>
                  <a:lnTo>
                    <a:pt x="1371" y="202"/>
                  </a:lnTo>
                  <a:lnTo>
                    <a:pt x="1291" y="162"/>
                  </a:lnTo>
                  <a:lnTo>
                    <a:pt x="1210" y="122"/>
                  </a:lnTo>
                  <a:lnTo>
                    <a:pt x="847" y="122"/>
                  </a:lnTo>
                  <a:lnTo>
                    <a:pt x="726" y="162"/>
                  </a:lnTo>
                  <a:lnTo>
                    <a:pt x="686" y="81"/>
                  </a:lnTo>
                  <a:lnTo>
                    <a:pt x="1" y="81"/>
                  </a:lnTo>
                  <a:lnTo>
                    <a:pt x="1" y="605"/>
                  </a:lnTo>
                  <a:lnTo>
                    <a:pt x="162" y="605"/>
                  </a:lnTo>
                  <a:lnTo>
                    <a:pt x="323" y="525"/>
                  </a:lnTo>
                  <a:lnTo>
                    <a:pt x="565" y="525"/>
                  </a:lnTo>
                  <a:lnTo>
                    <a:pt x="968" y="484"/>
                  </a:lnTo>
                  <a:lnTo>
                    <a:pt x="1210" y="525"/>
                  </a:lnTo>
                  <a:lnTo>
                    <a:pt x="1291" y="565"/>
                  </a:lnTo>
                  <a:lnTo>
                    <a:pt x="1331" y="646"/>
                  </a:lnTo>
                  <a:lnTo>
                    <a:pt x="1613" y="646"/>
                  </a:lnTo>
                  <a:lnTo>
                    <a:pt x="1895" y="605"/>
                  </a:lnTo>
                  <a:lnTo>
                    <a:pt x="2056" y="565"/>
                  </a:lnTo>
                  <a:lnTo>
                    <a:pt x="2177" y="525"/>
                  </a:lnTo>
                  <a:lnTo>
                    <a:pt x="2258" y="484"/>
                  </a:lnTo>
                  <a:lnTo>
                    <a:pt x="2661" y="484"/>
                  </a:lnTo>
                  <a:lnTo>
                    <a:pt x="2742" y="525"/>
                  </a:lnTo>
                  <a:lnTo>
                    <a:pt x="2903" y="525"/>
                  </a:lnTo>
                  <a:lnTo>
                    <a:pt x="3024" y="565"/>
                  </a:lnTo>
                  <a:lnTo>
                    <a:pt x="3225" y="565"/>
                  </a:lnTo>
                  <a:lnTo>
                    <a:pt x="3266" y="283"/>
                  </a:lnTo>
                  <a:lnTo>
                    <a:pt x="3387"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8"/>
            <p:cNvSpPr/>
            <p:nvPr/>
          </p:nvSpPr>
          <p:spPr>
            <a:xfrm>
              <a:off x="1878675" y="2512825"/>
              <a:ext cx="2043700" cy="190500"/>
            </a:xfrm>
            <a:custGeom>
              <a:rect b="b" l="l" r="r" t="t"/>
              <a:pathLst>
                <a:path extrusionOk="0" h="7620" w="81748">
                  <a:moveTo>
                    <a:pt x="71711" y="1"/>
                  </a:moveTo>
                  <a:lnTo>
                    <a:pt x="71630" y="41"/>
                  </a:lnTo>
                  <a:lnTo>
                    <a:pt x="71549" y="122"/>
                  </a:lnTo>
                  <a:lnTo>
                    <a:pt x="71469" y="243"/>
                  </a:lnTo>
                  <a:lnTo>
                    <a:pt x="71388" y="364"/>
                  </a:lnTo>
                  <a:lnTo>
                    <a:pt x="71267" y="444"/>
                  </a:lnTo>
                  <a:lnTo>
                    <a:pt x="71106" y="525"/>
                  </a:lnTo>
                  <a:lnTo>
                    <a:pt x="70582" y="807"/>
                  </a:lnTo>
                  <a:lnTo>
                    <a:pt x="70380" y="928"/>
                  </a:lnTo>
                  <a:lnTo>
                    <a:pt x="70098" y="1009"/>
                  </a:lnTo>
                  <a:lnTo>
                    <a:pt x="69735" y="1170"/>
                  </a:lnTo>
                  <a:lnTo>
                    <a:pt x="69413" y="1331"/>
                  </a:lnTo>
                  <a:lnTo>
                    <a:pt x="69252" y="1412"/>
                  </a:lnTo>
                  <a:lnTo>
                    <a:pt x="69090" y="1412"/>
                  </a:lnTo>
                  <a:lnTo>
                    <a:pt x="68808" y="1452"/>
                  </a:lnTo>
                  <a:lnTo>
                    <a:pt x="68566" y="1492"/>
                  </a:lnTo>
                  <a:lnTo>
                    <a:pt x="68002" y="1533"/>
                  </a:lnTo>
                  <a:lnTo>
                    <a:pt x="67720" y="1533"/>
                  </a:lnTo>
                  <a:lnTo>
                    <a:pt x="67397" y="1573"/>
                  </a:lnTo>
                  <a:lnTo>
                    <a:pt x="67075" y="1613"/>
                  </a:lnTo>
                  <a:lnTo>
                    <a:pt x="66833" y="1573"/>
                  </a:lnTo>
                  <a:lnTo>
                    <a:pt x="66229" y="1412"/>
                  </a:lnTo>
                  <a:lnTo>
                    <a:pt x="66027" y="1371"/>
                  </a:lnTo>
                  <a:lnTo>
                    <a:pt x="65785" y="1331"/>
                  </a:lnTo>
                  <a:lnTo>
                    <a:pt x="65584" y="1331"/>
                  </a:lnTo>
                  <a:lnTo>
                    <a:pt x="65342" y="1250"/>
                  </a:lnTo>
                  <a:lnTo>
                    <a:pt x="65261" y="1170"/>
                  </a:lnTo>
                  <a:lnTo>
                    <a:pt x="65180" y="1130"/>
                  </a:lnTo>
                  <a:lnTo>
                    <a:pt x="65140" y="1009"/>
                  </a:lnTo>
                  <a:lnTo>
                    <a:pt x="65100" y="928"/>
                  </a:lnTo>
                  <a:lnTo>
                    <a:pt x="64898" y="968"/>
                  </a:lnTo>
                  <a:lnTo>
                    <a:pt x="64777" y="1049"/>
                  </a:lnTo>
                  <a:lnTo>
                    <a:pt x="64616" y="1130"/>
                  </a:lnTo>
                  <a:lnTo>
                    <a:pt x="64415" y="1130"/>
                  </a:lnTo>
                  <a:lnTo>
                    <a:pt x="64173" y="1049"/>
                  </a:lnTo>
                  <a:lnTo>
                    <a:pt x="63488" y="1049"/>
                  </a:lnTo>
                  <a:lnTo>
                    <a:pt x="63286" y="1130"/>
                  </a:lnTo>
                  <a:lnTo>
                    <a:pt x="63205" y="1170"/>
                  </a:lnTo>
                  <a:lnTo>
                    <a:pt x="63084" y="1210"/>
                  </a:lnTo>
                  <a:lnTo>
                    <a:pt x="60464" y="1210"/>
                  </a:lnTo>
                  <a:lnTo>
                    <a:pt x="60102" y="1170"/>
                  </a:lnTo>
                  <a:lnTo>
                    <a:pt x="59739" y="1130"/>
                  </a:lnTo>
                  <a:lnTo>
                    <a:pt x="59376" y="1089"/>
                  </a:lnTo>
                  <a:lnTo>
                    <a:pt x="59054" y="1089"/>
                  </a:lnTo>
                  <a:lnTo>
                    <a:pt x="58771" y="1170"/>
                  </a:lnTo>
                  <a:lnTo>
                    <a:pt x="58449" y="1250"/>
                  </a:lnTo>
                  <a:lnTo>
                    <a:pt x="58247" y="1291"/>
                  </a:lnTo>
                  <a:lnTo>
                    <a:pt x="58086" y="1331"/>
                  </a:lnTo>
                  <a:lnTo>
                    <a:pt x="57804" y="1331"/>
                  </a:lnTo>
                  <a:lnTo>
                    <a:pt x="57683" y="1250"/>
                  </a:lnTo>
                  <a:lnTo>
                    <a:pt x="57441" y="1089"/>
                  </a:lnTo>
                  <a:lnTo>
                    <a:pt x="56554" y="646"/>
                  </a:lnTo>
                  <a:lnTo>
                    <a:pt x="56232" y="485"/>
                  </a:lnTo>
                  <a:lnTo>
                    <a:pt x="55869" y="404"/>
                  </a:lnTo>
                  <a:lnTo>
                    <a:pt x="55506" y="283"/>
                  </a:lnTo>
                  <a:lnTo>
                    <a:pt x="55144" y="202"/>
                  </a:lnTo>
                  <a:lnTo>
                    <a:pt x="54902" y="162"/>
                  </a:lnTo>
                  <a:lnTo>
                    <a:pt x="54700" y="162"/>
                  </a:lnTo>
                  <a:lnTo>
                    <a:pt x="54539" y="243"/>
                  </a:lnTo>
                  <a:lnTo>
                    <a:pt x="54337" y="323"/>
                  </a:lnTo>
                  <a:lnTo>
                    <a:pt x="53572" y="847"/>
                  </a:lnTo>
                  <a:lnTo>
                    <a:pt x="53451" y="968"/>
                  </a:lnTo>
                  <a:lnTo>
                    <a:pt x="53289" y="1009"/>
                  </a:lnTo>
                  <a:lnTo>
                    <a:pt x="52846" y="1009"/>
                  </a:lnTo>
                  <a:lnTo>
                    <a:pt x="52443" y="928"/>
                  </a:lnTo>
                  <a:lnTo>
                    <a:pt x="52040" y="847"/>
                  </a:lnTo>
                  <a:lnTo>
                    <a:pt x="51637" y="807"/>
                  </a:lnTo>
                  <a:lnTo>
                    <a:pt x="50669" y="807"/>
                  </a:lnTo>
                  <a:lnTo>
                    <a:pt x="50387" y="847"/>
                  </a:lnTo>
                  <a:lnTo>
                    <a:pt x="50266" y="888"/>
                  </a:lnTo>
                  <a:lnTo>
                    <a:pt x="50145" y="928"/>
                  </a:lnTo>
                  <a:lnTo>
                    <a:pt x="48291" y="928"/>
                  </a:lnTo>
                  <a:lnTo>
                    <a:pt x="47928" y="847"/>
                  </a:lnTo>
                  <a:lnTo>
                    <a:pt x="47162" y="646"/>
                  </a:lnTo>
                  <a:lnTo>
                    <a:pt x="46880" y="606"/>
                  </a:lnTo>
                  <a:lnTo>
                    <a:pt x="46598" y="606"/>
                  </a:lnTo>
                  <a:lnTo>
                    <a:pt x="46397" y="525"/>
                  </a:lnTo>
                  <a:lnTo>
                    <a:pt x="46235" y="444"/>
                  </a:lnTo>
                  <a:lnTo>
                    <a:pt x="45752" y="444"/>
                  </a:lnTo>
                  <a:lnTo>
                    <a:pt x="45590" y="485"/>
                  </a:lnTo>
                  <a:lnTo>
                    <a:pt x="45389" y="606"/>
                  </a:lnTo>
                  <a:lnTo>
                    <a:pt x="45187" y="767"/>
                  </a:lnTo>
                  <a:lnTo>
                    <a:pt x="44865" y="1130"/>
                  </a:lnTo>
                  <a:lnTo>
                    <a:pt x="44583" y="1331"/>
                  </a:lnTo>
                  <a:lnTo>
                    <a:pt x="44260" y="1533"/>
                  </a:lnTo>
                  <a:lnTo>
                    <a:pt x="43736" y="1774"/>
                  </a:lnTo>
                  <a:lnTo>
                    <a:pt x="43454" y="1895"/>
                  </a:lnTo>
                  <a:lnTo>
                    <a:pt x="43172" y="1936"/>
                  </a:lnTo>
                  <a:lnTo>
                    <a:pt x="42930" y="1976"/>
                  </a:lnTo>
                  <a:lnTo>
                    <a:pt x="42688" y="1976"/>
                  </a:lnTo>
                  <a:lnTo>
                    <a:pt x="42204" y="1936"/>
                  </a:lnTo>
                  <a:lnTo>
                    <a:pt x="42003" y="1936"/>
                  </a:lnTo>
                  <a:lnTo>
                    <a:pt x="41761" y="1976"/>
                  </a:lnTo>
                  <a:lnTo>
                    <a:pt x="41519" y="2057"/>
                  </a:lnTo>
                  <a:lnTo>
                    <a:pt x="41277" y="2137"/>
                  </a:lnTo>
                  <a:lnTo>
                    <a:pt x="40511" y="2298"/>
                  </a:lnTo>
                  <a:lnTo>
                    <a:pt x="39786" y="2500"/>
                  </a:lnTo>
                  <a:lnTo>
                    <a:pt x="39584" y="2581"/>
                  </a:lnTo>
                  <a:lnTo>
                    <a:pt x="39423" y="2702"/>
                  </a:lnTo>
                  <a:lnTo>
                    <a:pt x="39342" y="2782"/>
                  </a:lnTo>
                  <a:lnTo>
                    <a:pt x="39262" y="2863"/>
                  </a:lnTo>
                  <a:lnTo>
                    <a:pt x="38818" y="3024"/>
                  </a:lnTo>
                  <a:lnTo>
                    <a:pt x="38657" y="3064"/>
                  </a:lnTo>
                  <a:lnTo>
                    <a:pt x="38415" y="3105"/>
                  </a:lnTo>
                  <a:lnTo>
                    <a:pt x="37891" y="3105"/>
                  </a:lnTo>
                  <a:lnTo>
                    <a:pt x="37649" y="3064"/>
                  </a:lnTo>
                  <a:lnTo>
                    <a:pt x="37085" y="2943"/>
                  </a:lnTo>
                  <a:lnTo>
                    <a:pt x="36884" y="2903"/>
                  </a:lnTo>
                  <a:lnTo>
                    <a:pt x="36682" y="2903"/>
                  </a:lnTo>
                  <a:lnTo>
                    <a:pt x="36279" y="2943"/>
                  </a:lnTo>
                  <a:lnTo>
                    <a:pt x="35916" y="3024"/>
                  </a:lnTo>
                  <a:lnTo>
                    <a:pt x="35513" y="3105"/>
                  </a:lnTo>
                  <a:lnTo>
                    <a:pt x="34465" y="3105"/>
                  </a:lnTo>
                  <a:lnTo>
                    <a:pt x="34102" y="3145"/>
                  </a:lnTo>
                  <a:lnTo>
                    <a:pt x="33780" y="3185"/>
                  </a:lnTo>
                  <a:lnTo>
                    <a:pt x="33457" y="3226"/>
                  </a:lnTo>
                  <a:lnTo>
                    <a:pt x="33215" y="3306"/>
                  </a:lnTo>
                  <a:lnTo>
                    <a:pt x="32974" y="3427"/>
                  </a:lnTo>
                  <a:lnTo>
                    <a:pt x="32530" y="3669"/>
                  </a:lnTo>
                  <a:lnTo>
                    <a:pt x="32127" y="3830"/>
                  </a:lnTo>
                  <a:lnTo>
                    <a:pt x="31684" y="3911"/>
                  </a:lnTo>
                  <a:lnTo>
                    <a:pt x="31281" y="4032"/>
                  </a:lnTo>
                  <a:lnTo>
                    <a:pt x="30878" y="4193"/>
                  </a:lnTo>
                  <a:lnTo>
                    <a:pt x="30757" y="4274"/>
                  </a:lnTo>
                  <a:lnTo>
                    <a:pt x="30636" y="4395"/>
                  </a:lnTo>
                  <a:lnTo>
                    <a:pt x="30474" y="4475"/>
                  </a:lnTo>
                  <a:lnTo>
                    <a:pt x="30313" y="4556"/>
                  </a:lnTo>
                  <a:lnTo>
                    <a:pt x="30152" y="4596"/>
                  </a:lnTo>
                  <a:lnTo>
                    <a:pt x="29991" y="4636"/>
                  </a:lnTo>
                  <a:lnTo>
                    <a:pt x="29830" y="4636"/>
                  </a:lnTo>
                  <a:lnTo>
                    <a:pt x="29668" y="4717"/>
                  </a:lnTo>
                  <a:lnTo>
                    <a:pt x="29547" y="4838"/>
                  </a:lnTo>
                  <a:lnTo>
                    <a:pt x="29426" y="4919"/>
                  </a:lnTo>
                  <a:lnTo>
                    <a:pt x="29064" y="4919"/>
                  </a:lnTo>
                  <a:lnTo>
                    <a:pt x="28822" y="4999"/>
                  </a:lnTo>
                  <a:lnTo>
                    <a:pt x="28258" y="4999"/>
                  </a:lnTo>
                  <a:lnTo>
                    <a:pt x="27492" y="4959"/>
                  </a:lnTo>
                  <a:lnTo>
                    <a:pt x="25920" y="4919"/>
                  </a:lnTo>
                  <a:lnTo>
                    <a:pt x="24468" y="4959"/>
                  </a:lnTo>
                  <a:lnTo>
                    <a:pt x="23743" y="4959"/>
                  </a:lnTo>
                  <a:lnTo>
                    <a:pt x="23017" y="4878"/>
                  </a:lnTo>
                  <a:lnTo>
                    <a:pt x="22453" y="4798"/>
                  </a:lnTo>
                  <a:lnTo>
                    <a:pt x="22211" y="4757"/>
                  </a:lnTo>
                  <a:lnTo>
                    <a:pt x="21969" y="4636"/>
                  </a:lnTo>
                  <a:lnTo>
                    <a:pt x="21848" y="4515"/>
                  </a:lnTo>
                  <a:lnTo>
                    <a:pt x="21727" y="4395"/>
                  </a:lnTo>
                  <a:lnTo>
                    <a:pt x="21647" y="4274"/>
                  </a:lnTo>
                  <a:lnTo>
                    <a:pt x="21486" y="4193"/>
                  </a:lnTo>
                  <a:lnTo>
                    <a:pt x="21042" y="4193"/>
                  </a:lnTo>
                  <a:lnTo>
                    <a:pt x="20558" y="4233"/>
                  </a:lnTo>
                  <a:lnTo>
                    <a:pt x="20115" y="4274"/>
                  </a:lnTo>
                  <a:lnTo>
                    <a:pt x="19873" y="4314"/>
                  </a:lnTo>
                  <a:lnTo>
                    <a:pt x="19672" y="4354"/>
                  </a:lnTo>
                  <a:lnTo>
                    <a:pt x="19390" y="4435"/>
                  </a:lnTo>
                  <a:lnTo>
                    <a:pt x="19148" y="4475"/>
                  </a:lnTo>
                  <a:lnTo>
                    <a:pt x="18745" y="4556"/>
                  </a:lnTo>
                  <a:lnTo>
                    <a:pt x="18221" y="4596"/>
                  </a:lnTo>
                  <a:lnTo>
                    <a:pt x="15157" y="4596"/>
                  </a:lnTo>
                  <a:lnTo>
                    <a:pt x="14593" y="4636"/>
                  </a:lnTo>
                  <a:lnTo>
                    <a:pt x="14351" y="4636"/>
                  </a:lnTo>
                  <a:lnTo>
                    <a:pt x="14069" y="4717"/>
                  </a:lnTo>
                  <a:lnTo>
                    <a:pt x="13666" y="4798"/>
                  </a:lnTo>
                  <a:lnTo>
                    <a:pt x="13263" y="4798"/>
                  </a:lnTo>
                  <a:lnTo>
                    <a:pt x="13021" y="4757"/>
                  </a:lnTo>
                  <a:lnTo>
                    <a:pt x="12779" y="4677"/>
                  </a:lnTo>
                  <a:lnTo>
                    <a:pt x="12295" y="4515"/>
                  </a:lnTo>
                  <a:lnTo>
                    <a:pt x="12094" y="4435"/>
                  </a:lnTo>
                  <a:lnTo>
                    <a:pt x="11892" y="4395"/>
                  </a:lnTo>
                  <a:lnTo>
                    <a:pt x="11731" y="4395"/>
                  </a:lnTo>
                  <a:lnTo>
                    <a:pt x="11650" y="4435"/>
                  </a:lnTo>
                  <a:lnTo>
                    <a:pt x="11408" y="4515"/>
                  </a:lnTo>
                  <a:lnTo>
                    <a:pt x="11126" y="4677"/>
                  </a:lnTo>
                  <a:lnTo>
                    <a:pt x="10884" y="4838"/>
                  </a:lnTo>
                  <a:lnTo>
                    <a:pt x="10642" y="4919"/>
                  </a:lnTo>
                  <a:lnTo>
                    <a:pt x="10401" y="5039"/>
                  </a:lnTo>
                  <a:lnTo>
                    <a:pt x="10118" y="5120"/>
                  </a:lnTo>
                  <a:lnTo>
                    <a:pt x="9796" y="5201"/>
                  </a:lnTo>
                  <a:lnTo>
                    <a:pt x="9675" y="5281"/>
                  </a:lnTo>
                  <a:lnTo>
                    <a:pt x="9594" y="5362"/>
                  </a:lnTo>
                  <a:lnTo>
                    <a:pt x="9353" y="5564"/>
                  </a:lnTo>
                  <a:lnTo>
                    <a:pt x="9151" y="5725"/>
                  </a:lnTo>
                  <a:lnTo>
                    <a:pt x="8869" y="5846"/>
                  </a:lnTo>
                  <a:lnTo>
                    <a:pt x="8506" y="5886"/>
                  </a:lnTo>
                  <a:lnTo>
                    <a:pt x="8063" y="5886"/>
                  </a:lnTo>
                  <a:lnTo>
                    <a:pt x="7901" y="5805"/>
                  </a:lnTo>
                  <a:lnTo>
                    <a:pt x="7579" y="5805"/>
                  </a:lnTo>
                  <a:lnTo>
                    <a:pt x="7297" y="5765"/>
                  </a:lnTo>
                  <a:lnTo>
                    <a:pt x="6289" y="5765"/>
                  </a:lnTo>
                  <a:lnTo>
                    <a:pt x="6652" y="5967"/>
                  </a:lnTo>
                  <a:lnTo>
                    <a:pt x="6934" y="6249"/>
                  </a:lnTo>
                  <a:lnTo>
                    <a:pt x="7176" y="6571"/>
                  </a:lnTo>
                  <a:lnTo>
                    <a:pt x="7377" y="6934"/>
                  </a:lnTo>
                  <a:lnTo>
                    <a:pt x="7418" y="6934"/>
                  </a:lnTo>
                  <a:lnTo>
                    <a:pt x="7901" y="6974"/>
                  </a:lnTo>
                  <a:lnTo>
                    <a:pt x="8184" y="6974"/>
                  </a:lnTo>
                  <a:lnTo>
                    <a:pt x="8345" y="6934"/>
                  </a:lnTo>
                  <a:lnTo>
                    <a:pt x="8466" y="6894"/>
                  </a:lnTo>
                  <a:lnTo>
                    <a:pt x="8869" y="6652"/>
                  </a:lnTo>
                  <a:lnTo>
                    <a:pt x="9232" y="6410"/>
                  </a:lnTo>
                  <a:lnTo>
                    <a:pt x="9554" y="6047"/>
                  </a:lnTo>
                  <a:lnTo>
                    <a:pt x="9796" y="5926"/>
                  </a:lnTo>
                  <a:lnTo>
                    <a:pt x="9917" y="5886"/>
                  </a:lnTo>
                  <a:lnTo>
                    <a:pt x="10078" y="5846"/>
                  </a:lnTo>
                  <a:lnTo>
                    <a:pt x="10804" y="5846"/>
                  </a:lnTo>
                  <a:lnTo>
                    <a:pt x="11005" y="5765"/>
                  </a:lnTo>
                  <a:lnTo>
                    <a:pt x="11368" y="5604"/>
                  </a:lnTo>
                  <a:lnTo>
                    <a:pt x="11610" y="5523"/>
                  </a:lnTo>
                  <a:lnTo>
                    <a:pt x="11852" y="5402"/>
                  </a:lnTo>
                  <a:lnTo>
                    <a:pt x="12013" y="5281"/>
                  </a:lnTo>
                  <a:lnTo>
                    <a:pt x="12094" y="5201"/>
                  </a:lnTo>
                  <a:lnTo>
                    <a:pt x="12094" y="5080"/>
                  </a:lnTo>
                  <a:lnTo>
                    <a:pt x="12456" y="5080"/>
                  </a:lnTo>
                  <a:lnTo>
                    <a:pt x="12739" y="5201"/>
                  </a:lnTo>
                  <a:lnTo>
                    <a:pt x="12900" y="5241"/>
                  </a:lnTo>
                  <a:lnTo>
                    <a:pt x="13585" y="5241"/>
                  </a:lnTo>
                  <a:lnTo>
                    <a:pt x="13666" y="5281"/>
                  </a:lnTo>
                  <a:lnTo>
                    <a:pt x="13867" y="5402"/>
                  </a:lnTo>
                  <a:lnTo>
                    <a:pt x="14109" y="5523"/>
                  </a:lnTo>
                  <a:lnTo>
                    <a:pt x="14432" y="5523"/>
                  </a:lnTo>
                  <a:lnTo>
                    <a:pt x="14875" y="5483"/>
                  </a:lnTo>
                  <a:lnTo>
                    <a:pt x="15278" y="5443"/>
                  </a:lnTo>
                  <a:lnTo>
                    <a:pt x="15883" y="5362"/>
                  </a:lnTo>
                  <a:lnTo>
                    <a:pt x="16608" y="5362"/>
                  </a:lnTo>
                  <a:lnTo>
                    <a:pt x="16769" y="5402"/>
                  </a:lnTo>
                  <a:lnTo>
                    <a:pt x="17011" y="5564"/>
                  </a:lnTo>
                  <a:lnTo>
                    <a:pt x="17253" y="5684"/>
                  </a:lnTo>
                  <a:lnTo>
                    <a:pt x="17817" y="5846"/>
                  </a:lnTo>
                  <a:lnTo>
                    <a:pt x="18382" y="5926"/>
                  </a:lnTo>
                  <a:lnTo>
                    <a:pt x="18785" y="5926"/>
                  </a:lnTo>
                  <a:lnTo>
                    <a:pt x="19188" y="5886"/>
                  </a:lnTo>
                  <a:lnTo>
                    <a:pt x="19510" y="5846"/>
                  </a:lnTo>
                  <a:lnTo>
                    <a:pt x="20075" y="5805"/>
                  </a:lnTo>
                  <a:lnTo>
                    <a:pt x="20639" y="5765"/>
                  </a:lnTo>
                  <a:lnTo>
                    <a:pt x="21083" y="5725"/>
                  </a:lnTo>
                  <a:lnTo>
                    <a:pt x="21848" y="5725"/>
                  </a:lnTo>
                  <a:lnTo>
                    <a:pt x="22010" y="5765"/>
                  </a:lnTo>
                  <a:lnTo>
                    <a:pt x="22131" y="5846"/>
                  </a:lnTo>
                  <a:lnTo>
                    <a:pt x="22292" y="5967"/>
                  </a:lnTo>
                  <a:lnTo>
                    <a:pt x="22413" y="6047"/>
                  </a:lnTo>
                  <a:lnTo>
                    <a:pt x="22534" y="6088"/>
                  </a:lnTo>
                  <a:lnTo>
                    <a:pt x="22655" y="6128"/>
                  </a:lnTo>
                  <a:lnTo>
                    <a:pt x="22816" y="6128"/>
                  </a:lnTo>
                  <a:lnTo>
                    <a:pt x="23098" y="6168"/>
                  </a:lnTo>
                  <a:lnTo>
                    <a:pt x="23420" y="6128"/>
                  </a:lnTo>
                  <a:lnTo>
                    <a:pt x="23743" y="6168"/>
                  </a:lnTo>
                  <a:lnTo>
                    <a:pt x="24106" y="6249"/>
                  </a:lnTo>
                  <a:lnTo>
                    <a:pt x="24468" y="6410"/>
                  </a:lnTo>
                  <a:lnTo>
                    <a:pt x="24791" y="6491"/>
                  </a:lnTo>
                  <a:lnTo>
                    <a:pt x="25154" y="6571"/>
                  </a:lnTo>
                  <a:lnTo>
                    <a:pt x="25718" y="6652"/>
                  </a:lnTo>
                  <a:lnTo>
                    <a:pt x="26282" y="6773"/>
                  </a:lnTo>
                  <a:lnTo>
                    <a:pt x="26605" y="6894"/>
                  </a:lnTo>
                  <a:lnTo>
                    <a:pt x="27209" y="6894"/>
                  </a:lnTo>
                  <a:lnTo>
                    <a:pt x="27854" y="6813"/>
                  </a:lnTo>
                  <a:lnTo>
                    <a:pt x="28378" y="6773"/>
                  </a:lnTo>
                  <a:lnTo>
                    <a:pt x="28943" y="6692"/>
                  </a:lnTo>
                  <a:lnTo>
                    <a:pt x="29467" y="6692"/>
                  </a:lnTo>
                  <a:lnTo>
                    <a:pt x="29588" y="6652"/>
                  </a:lnTo>
                  <a:lnTo>
                    <a:pt x="29668" y="6571"/>
                  </a:lnTo>
                  <a:lnTo>
                    <a:pt x="29870" y="6410"/>
                  </a:lnTo>
                  <a:lnTo>
                    <a:pt x="30555" y="5886"/>
                  </a:lnTo>
                  <a:lnTo>
                    <a:pt x="30918" y="5604"/>
                  </a:lnTo>
                  <a:lnTo>
                    <a:pt x="31079" y="5483"/>
                  </a:lnTo>
                  <a:lnTo>
                    <a:pt x="31281" y="5362"/>
                  </a:lnTo>
                  <a:lnTo>
                    <a:pt x="31523" y="5322"/>
                  </a:lnTo>
                  <a:lnTo>
                    <a:pt x="31724" y="5281"/>
                  </a:lnTo>
                  <a:lnTo>
                    <a:pt x="31885" y="5201"/>
                  </a:lnTo>
                  <a:lnTo>
                    <a:pt x="32047" y="5160"/>
                  </a:lnTo>
                  <a:lnTo>
                    <a:pt x="32329" y="4959"/>
                  </a:lnTo>
                  <a:lnTo>
                    <a:pt x="32611" y="4677"/>
                  </a:lnTo>
                  <a:lnTo>
                    <a:pt x="32812" y="4475"/>
                  </a:lnTo>
                  <a:lnTo>
                    <a:pt x="33014" y="4274"/>
                  </a:lnTo>
                  <a:lnTo>
                    <a:pt x="33215" y="4153"/>
                  </a:lnTo>
                  <a:lnTo>
                    <a:pt x="33457" y="4032"/>
                  </a:lnTo>
                  <a:lnTo>
                    <a:pt x="33699" y="3991"/>
                  </a:lnTo>
                  <a:lnTo>
                    <a:pt x="34062" y="3991"/>
                  </a:lnTo>
                  <a:lnTo>
                    <a:pt x="34384" y="4112"/>
                  </a:lnTo>
                  <a:lnTo>
                    <a:pt x="34747" y="4233"/>
                  </a:lnTo>
                  <a:lnTo>
                    <a:pt x="35110" y="4314"/>
                  </a:lnTo>
                  <a:lnTo>
                    <a:pt x="35432" y="4314"/>
                  </a:lnTo>
                  <a:lnTo>
                    <a:pt x="35513" y="4233"/>
                  </a:lnTo>
                  <a:lnTo>
                    <a:pt x="35594" y="4112"/>
                  </a:lnTo>
                  <a:lnTo>
                    <a:pt x="35634" y="4032"/>
                  </a:lnTo>
                  <a:lnTo>
                    <a:pt x="35715" y="3951"/>
                  </a:lnTo>
                  <a:lnTo>
                    <a:pt x="35836" y="3911"/>
                  </a:lnTo>
                  <a:lnTo>
                    <a:pt x="38053" y="3911"/>
                  </a:lnTo>
                  <a:lnTo>
                    <a:pt x="38214" y="3871"/>
                  </a:lnTo>
                  <a:lnTo>
                    <a:pt x="38496" y="3790"/>
                  </a:lnTo>
                  <a:lnTo>
                    <a:pt x="38738" y="3750"/>
                  </a:lnTo>
                  <a:lnTo>
                    <a:pt x="38980" y="3750"/>
                  </a:lnTo>
                  <a:lnTo>
                    <a:pt x="39423" y="3790"/>
                  </a:lnTo>
                  <a:lnTo>
                    <a:pt x="40753" y="3790"/>
                  </a:lnTo>
                  <a:lnTo>
                    <a:pt x="41156" y="3830"/>
                  </a:lnTo>
                  <a:lnTo>
                    <a:pt x="41600" y="3911"/>
                  </a:lnTo>
                  <a:lnTo>
                    <a:pt x="42043" y="3911"/>
                  </a:lnTo>
                  <a:lnTo>
                    <a:pt x="42285" y="3951"/>
                  </a:lnTo>
                  <a:lnTo>
                    <a:pt x="42487" y="3991"/>
                  </a:lnTo>
                  <a:lnTo>
                    <a:pt x="42728" y="4032"/>
                  </a:lnTo>
                  <a:lnTo>
                    <a:pt x="42970" y="4032"/>
                  </a:lnTo>
                  <a:lnTo>
                    <a:pt x="43252" y="4072"/>
                  </a:lnTo>
                  <a:lnTo>
                    <a:pt x="43575" y="4112"/>
                  </a:lnTo>
                  <a:lnTo>
                    <a:pt x="43897" y="4153"/>
                  </a:lnTo>
                  <a:lnTo>
                    <a:pt x="44059" y="4112"/>
                  </a:lnTo>
                  <a:lnTo>
                    <a:pt x="44180" y="4072"/>
                  </a:lnTo>
                  <a:lnTo>
                    <a:pt x="44381" y="3991"/>
                  </a:lnTo>
                  <a:lnTo>
                    <a:pt x="44905" y="3991"/>
                  </a:lnTo>
                  <a:lnTo>
                    <a:pt x="45228" y="4072"/>
                  </a:lnTo>
                  <a:lnTo>
                    <a:pt x="45913" y="4153"/>
                  </a:lnTo>
                  <a:lnTo>
                    <a:pt x="46356" y="4233"/>
                  </a:lnTo>
                  <a:lnTo>
                    <a:pt x="46759" y="4314"/>
                  </a:lnTo>
                  <a:lnTo>
                    <a:pt x="46961" y="4314"/>
                  </a:lnTo>
                  <a:lnTo>
                    <a:pt x="47082" y="4274"/>
                  </a:lnTo>
                  <a:lnTo>
                    <a:pt x="47162" y="4193"/>
                  </a:lnTo>
                  <a:lnTo>
                    <a:pt x="47162" y="3991"/>
                  </a:lnTo>
                  <a:lnTo>
                    <a:pt x="47203" y="3830"/>
                  </a:lnTo>
                  <a:lnTo>
                    <a:pt x="47283" y="3750"/>
                  </a:lnTo>
                  <a:lnTo>
                    <a:pt x="47404" y="3709"/>
                  </a:lnTo>
                  <a:lnTo>
                    <a:pt x="48130" y="3709"/>
                  </a:lnTo>
                  <a:lnTo>
                    <a:pt x="48251" y="3669"/>
                  </a:lnTo>
                  <a:lnTo>
                    <a:pt x="48372" y="3629"/>
                  </a:lnTo>
                  <a:lnTo>
                    <a:pt x="48573" y="3427"/>
                  </a:lnTo>
                  <a:lnTo>
                    <a:pt x="48654" y="3306"/>
                  </a:lnTo>
                  <a:lnTo>
                    <a:pt x="48734" y="3185"/>
                  </a:lnTo>
                  <a:lnTo>
                    <a:pt x="48775" y="3064"/>
                  </a:lnTo>
                  <a:lnTo>
                    <a:pt x="48896" y="2943"/>
                  </a:lnTo>
                  <a:lnTo>
                    <a:pt x="49138" y="2742"/>
                  </a:lnTo>
                  <a:lnTo>
                    <a:pt x="49379" y="2621"/>
                  </a:lnTo>
                  <a:lnTo>
                    <a:pt x="49944" y="2419"/>
                  </a:lnTo>
                  <a:lnTo>
                    <a:pt x="50145" y="2379"/>
                  </a:lnTo>
                  <a:lnTo>
                    <a:pt x="50347" y="2258"/>
                  </a:lnTo>
                  <a:lnTo>
                    <a:pt x="50427" y="2178"/>
                  </a:lnTo>
                  <a:lnTo>
                    <a:pt x="50468" y="2097"/>
                  </a:lnTo>
                  <a:lnTo>
                    <a:pt x="50710" y="1734"/>
                  </a:lnTo>
                  <a:lnTo>
                    <a:pt x="50871" y="1452"/>
                  </a:lnTo>
                  <a:lnTo>
                    <a:pt x="50992" y="1291"/>
                  </a:lnTo>
                  <a:lnTo>
                    <a:pt x="51113" y="1130"/>
                  </a:lnTo>
                  <a:lnTo>
                    <a:pt x="51234" y="1170"/>
                  </a:lnTo>
                  <a:lnTo>
                    <a:pt x="51355" y="1250"/>
                  </a:lnTo>
                  <a:lnTo>
                    <a:pt x="51556" y="1412"/>
                  </a:lnTo>
                  <a:lnTo>
                    <a:pt x="51879" y="1815"/>
                  </a:lnTo>
                  <a:lnTo>
                    <a:pt x="52161" y="2178"/>
                  </a:lnTo>
                  <a:lnTo>
                    <a:pt x="52322" y="2339"/>
                  </a:lnTo>
                  <a:lnTo>
                    <a:pt x="52403" y="2379"/>
                  </a:lnTo>
                  <a:lnTo>
                    <a:pt x="52483" y="2419"/>
                  </a:lnTo>
                  <a:lnTo>
                    <a:pt x="52564" y="2379"/>
                  </a:lnTo>
                  <a:lnTo>
                    <a:pt x="52644" y="2339"/>
                  </a:lnTo>
                  <a:lnTo>
                    <a:pt x="52846" y="2218"/>
                  </a:lnTo>
                  <a:lnTo>
                    <a:pt x="53007" y="2178"/>
                  </a:lnTo>
                  <a:lnTo>
                    <a:pt x="53168" y="2137"/>
                  </a:lnTo>
                  <a:lnTo>
                    <a:pt x="53652" y="2137"/>
                  </a:lnTo>
                  <a:lnTo>
                    <a:pt x="53813" y="2057"/>
                  </a:lnTo>
                  <a:lnTo>
                    <a:pt x="53975" y="1976"/>
                  </a:lnTo>
                  <a:lnTo>
                    <a:pt x="54055" y="1936"/>
                  </a:lnTo>
                  <a:lnTo>
                    <a:pt x="55345" y="1936"/>
                  </a:lnTo>
                  <a:lnTo>
                    <a:pt x="55466" y="1976"/>
                  </a:lnTo>
                  <a:lnTo>
                    <a:pt x="55547" y="2016"/>
                  </a:lnTo>
                  <a:lnTo>
                    <a:pt x="56353" y="2298"/>
                  </a:lnTo>
                  <a:lnTo>
                    <a:pt x="57038" y="2540"/>
                  </a:lnTo>
                  <a:lnTo>
                    <a:pt x="57723" y="2742"/>
                  </a:lnTo>
                  <a:lnTo>
                    <a:pt x="58489" y="2984"/>
                  </a:lnTo>
                  <a:lnTo>
                    <a:pt x="58892" y="3064"/>
                  </a:lnTo>
                  <a:lnTo>
                    <a:pt x="59295" y="3105"/>
                  </a:lnTo>
                  <a:lnTo>
                    <a:pt x="59739" y="3105"/>
                  </a:lnTo>
                  <a:lnTo>
                    <a:pt x="59860" y="3064"/>
                  </a:lnTo>
                  <a:lnTo>
                    <a:pt x="59981" y="2984"/>
                  </a:lnTo>
                  <a:lnTo>
                    <a:pt x="60102" y="2863"/>
                  </a:lnTo>
                  <a:lnTo>
                    <a:pt x="60303" y="2661"/>
                  </a:lnTo>
                  <a:lnTo>
                    <a:pt x="60464" y="2500"/>
                  </a:lnTo>
                  <a:lnTo>
                    <a:pt x="60666" y="2339"/>
                  </a:lnTo>
                  <a:lnTo>
                    <a:pt x="61069" y="2097"/>
                  </a:lnTo>
                  <a:lnTo>
                    <a:pt x="61351" y="1855"/>
                  </a:lnTo>
                  <a:lnTo>
                    <a:pt x="61674" y="1694"/>
                  </a:lnTo>
                  <a:lnTo>
                    <a:pt x="61835" y="1654"/>
                  </a:lnTo>
                  <a:lnTo>
                    <a:pt x="61956" y="1613"/>
                  </a:lnTo>
                  <a:lnTo>
                    <a:pt x="62077" y="1613"/>
                  </a:lnTo>
                  <a:lnTo>
                    <a:pt x="62198" y="1654"/>
                  </a:lnTo>
                  <a:lnTo>
                    <a:pt x="62722" y="1895"/>
                  </a:lnTo>
                  <a:lnTo>
                    <a:pt x="63286" y="2057"/>
                  </a:lnTo>
                  <a:lnTo>
                    <a:pt x="63568" y="2137"/>
                  </a:lnTo>
                  <a:lnTo>
                    <a:pt x="63891" y="2137"/>
                  </a:lnTo>
                  <a:lnTo>
                    <a:pt x="64092" y="2178"/>
                  </a:lnTo>
                  <a:lnTo>
                    <a:pt x="64294" y="2258"/>
                  </a:lnTo>
                  <a:lnTo>
                    <a:pt x="64455" y="2339"/>
                  </a:lnTo>
                  <a:lnTo>
                    <a:pt x="64656" y="2419"/>
                  </a:lnTo>
                  <a:lnTo>
                    <a:pt x="64979" y="2460"/>
                  </a:lnTo>
                  <a:lnTo>
                    <a:pt x="65301" y="2500"/>
                  </a:lnTo>
                  <a:lnTo>
                    <a:pt x="65422" y="2500"/>
                  </a:lnTo>
                  <a:lnTo>
                    <a:pt x="65503" y="2581"/>
                  </a:lnTo>
                  <a:lnTo>
                    <a:pt x="65624" y="2782"/>
                  </a:lnTo>
                  <a:lnTo>
                    <a:pt x="65866" y="2943"/>
                  </a:lnTo>
                  <a:lnTo>
                    <a:pt x="66148" y="3145"/>
                  </a:lnTo>
                  <a:lnTo>
                    <a:pt x="66430" y="3266"/>
                  </a:lnTo>
                  <a:lnTo>
                    <a:pt x="66753" y="3306"/>
                  </a:lnTo>
                  <a:lnTo>
                    <a:pt x="67075" y="3306"/>
                  </a:lnTo>
                  <a:lnTo>
                    <a:pt x="67196" y="3347"/>
                  </a:lnTo>
                  <a:lnTo>
                    <a:pt x="67357" y="3347"/>
                  </a:lnTo>
                  <a:lnTo>
                    <a:pt x="67478" y="3387"/>
                  </a:lnTo>
                  <a:lnTo>
                    <a:pt x="67559" y="3347"/>
                  </a:lnTo>
                  <a:lnTo>
                    <a:pt x="67760" y="3226"/>
                  </a:lnTo>
                  <a:lnTo>
                    <a:pt x="67881" y="3145"/>
                  </a:lnTo>
                  <a:lnTo>
                    <a:pt x="67962" y="2984"/>
                  </a:lnTo>
                  <a:lnTo>
                    <a:pt x="68002" y="2863"/>
                  </a:lnTo>
                  <a:lnTo>
                    <a:pt x="68002" y="2823"/>
                  </a:lnTo>
                  <a:lnTo>
                    <a:pt x="68083" y="2782"/>
                  </a:lnTo>
                  <a:lnTo>
                    <a:pt x="68244" y="2742"/>
                  </a:lnTo>
                  <a:lnTo>
                    <a:pt x="68405" y="2782"/>
                  </a:lnTo>
                  <a:lnTo>
                    <a:pt x="68607" y="2742"/>
                  </a:lnTo>
                  <a:lnTo>
                    <a:pt x="68808" y="2621"/>
                  </a:lnTo>
                  <a:lnTo>
                    <a:pt x="69050" y="2460"/>
                  </a:lnTo>
                  <a:lnTo>
                    <a:pt x="69252" y="2298"/>
                  </a:lnTo>
                  <a:lnTo>
                    <a:pt x="69453" y="2097"/>
                  </a:lnTo>
                  <a:lnTo>
                    <a:pt x="69695" y="1976"/>
                  </a:lnTo>
                  <a:lnTo>
                    <a:pt x="70138" y="1855"/>
                  </a:lnTo>
                  <a:lnTo>
                    <a:pt x="70542" y="1654"/>
                  </a:lnTo>
                  <a:lnTo>
                    <a:pt x="70703" y="1573"/>
                  </a:lnTo>
                  <a:lnTo>
                    <a:pt x="70904" y="1492"/>
                  </a:lnTo>
                  <a:lnTo>
                    <a:pt x="71106" y="1492"/>
                  </a:lnTo>
                  <a:lnTo>
                    <a:pt x="71227" y="1654"/>
                  </a:lnTo>
                  <a:lnTo>
                    <a:pt x="71670" y="2097"/>
                  </a:lnTo>
                  <a:lnTo>
                    <a:pt x="72154" y="2500"/>
                  </a:lnTo>
                  <a:lnTo>
                    <a:pt x="72355" y="2621"/>
                  </a:lnTo>
                  <a:lnTo>
                    <a:pt x="72557" y="2702"/>
                  </a:lnTo>
                  <a:lnTo>
                    <a:pt x="73000" y="2702"/>
                  </a:lnTo>
                  <a:lnTo>
                    <a:pt x="73202" y="2621"/>
                  </a:lnTo>
                  <a:lnTo>
                    <a:pt x="73363" y="2500"/>
                  </a:lnTo>
                  <a:lnTo>
                    <a:pt x="73524" y="2419"/>
                  </a:lnTo>
                  <a:lnTo>
                    <a:pt x="73686" y="2339"/>
                  </a:lnTo>
                  <a:lnTo>
                    <a:pt x="73807" y="2379"/>
                  </a:lnTo>
                  <a:lnTo>
                    <a:pt x="73928" y="2379"/>
                  </a:lnTo>
                  <a:lnTo>
                    <a:pt x="74129" y="2500"/>
                  </a:lnTo>
                  <a:lnTo>
                    <a:pt x="74492" y="2742"/>
                  </a:lnTo>
                  <a:lnTo>
                    <a:pt x="74693" y="2863"/>
                  </a:lnTo>
                  <a:lnTo>
                    <a:pt x="74895" y="2943"/>
                  </a:lnTo>
                  <a:lnTo>
                    <a:pt x="75298" y="2943"/>
                  </a:lnTo>
                  <a:lnTo>
                    <a:pt x="75500" y="3024"/>
                  </a:lnTo>
                  <a:lnTo>
                    <a:pt x="75661" y="3105"/>
                  </a:lnTo>
                  <a:lnTo>
                    <a:pt x="76265" y="3105"/>
                  </a:lnTo>
                  <a:lnTo>
                    <a:pt x="76507" y="3024"/>
                  </a:lnTo>
                  <a:lnTo>
                    <a:pt x="76628" y="2984"/>
                  </a:lnTo>
                  <a:lnTo>
                    <a:pt x="76709" y="2903"/>
                  </a:lnTo>
                  <a:lnTo>
                    <a:pt x="76749" y="2782"/>
                  </a:lnTo>
                  <a:lnTo>
                    <a:pt x="76789" y="2621"/>
                  </a:lnTo>
                  <a:lnTo>
                    <a:pt x="76789" y="2500"/>
                  </a:lnTo>
                  <a:lnTo>
                    <a:pt x="76870" y="2339"/>
                  </a:lnTo>
                  <a:lnTo>
                    <a:pt x="76991" y="2258"/>
                  </a:lnTo>
                  <a:lnTo>
                    <a:pt x="77152" y="2178"/>
                  </a:lnTo>
                  <a:lnTo>
                    <a:pt x="77273" y="2137"/>
                  </a:lnTo>
                  <a:lnTo>
                    <a:pt x="77434" y="2137"/>
                  </a:lnTo>
                  <a:lnTo>
                    <a:pt x="77757" y="2218"/>
                  </a:lnTo>
                  <a:lnTo>
                    <a:pt x="78039" y="2298"/>
                  </a:lnTo>
                  <a:lnTo>
                    <a:pt x="78845" y="2661"/>
                  </a:lnTo>
                  <a:lnTo>
                    <a:pt x="79208" y="2823"/>
                  </a:lnTo>
                  <a:lnTo>
                    <a:pt x="79369" y="2903"/>
                  </a:lnTo>
                  <a:lnTo>
                    <a:pt x="79571" y="2943"/>
                  </a:lnTo>
                  <a:lnTo>
                    <a:pt x="79692" y="2984"/>
                  </a:lnTo>
                  <a:lnTo>
                    <a:pt x="79813" y="2943"/>
                  </a:lnTo>
                  <a:lnTo>
                    <a:pt x="80014" y="2863"/>
                  </a:lnTo>
                  <a:lnTo>
                    <a:pt x="80135" y="2782"/>
                  </a:lnTo>
                  <a:lnTo>
                    <a:pt x="80296" y="2742"/>
                  </a:lnTo>
                  <a:lnTo>
                    <a:pt x="80458" y="2661"/>
                  </a:lnTo>
                  <a:lnTo>
                    <a:pt x="80578" y="2581"/>
                  </a:lnTo>
                  <a:lnTo>
                    <a:pt x="80659" y="2500"/>
                  </a:lnTo>
                  <a:lnTo>
                    <a:pt x="80659" y="2379"/>
                  </a:lnTo>
                  <a:lnTo>
                    <a:pt x="80659" y="2298"/>
                  </a:lnTo>
                  <a:lnTo>
                    <a:pt x="80699" y="2178"/>
                  </a:lnTo>
                  <a:lnTo>
                    <a:pt x="80820" y="2097"/>
                  </a:lnTo>
                  <a:lnTo>
                    <a:pt x="80941" y="2016"/>
                  </a:lnTo>
                  <a:lnTo>
                    <a:pt x="81304" y="2016"/>
                  </a:lnTo>
                  <a:lnTo>
                    <a:pt x="81506" y="2057"/>
                  </a:lnTo>
                  <a:lnTo>
                    <a:pt x="81667" y="2016"/>
                  </a:lnTo>
                  <a:lnTo>
                    <a:pt x="81747" y="1936"/>
                  </a:lnTo>
                  <a:lnTo>
                    <a:pt x="81747" y="1210"/>
                  </a:lnTo>
                  <a:lnTo>
                    <a:pt x="81223" y="1170"/>
                  </a:lnTo>
                  <a:lnTo>
                    <a:pt x="80941" y="1210"/>
                  </a:lnTo>
                  <a:lnTo>
                    <a:pt x="80740" y="1250"/>
                  </a:lnTo>
                  <a:lnTo>
                    <a:pt x="80498" y="1371"/>
                  </a:lnTo>
                  <a:lnTo>
                    <a:pt x="80256" y="1412"/>
                  </a:lnTo>
                  <a:lnTo>
                    <a:pt x="80095" y="1412"/>
                  </a:lnTo>
                  <a:lnTo>
                    <a:pt x="79934" y="1492"/>
                  </a:lnTo>
                  <a:lnTo>
                    <a:pt x="79732" y="1694"/>
                  </a:lnTo>
                  <a:lnTo>
                    <a:pt x="79651" y="1815"/>
                  </a:lnTo>
                  <a:lnTo>
                    <a:pt x="79530" y="1855"/>
                  </a:lnTo>
                  <a:lnTo>
                    <a:pt x="79410" y="1895"/>
                  </a:lnTo>
                  <a:lnTo>
                    <a:pt x="79087" y="1895"/>
                  </a:lnTo>
                  <a:lnTo>
                    <a:pt x="78926" y="1936"/>
                  </a:lnTo>
                  <a:lnTo>
                    <a:pt x="78724" y="1976"/>
                  </a:lnTo>
                  <a:lnTo>
                    <a:pt x="78482" y="1936"/>
                  </a:lnTo>
                  <a:lnTo>
                    <a:pt x="78079" y="1815"/>
                  </a:lnTo>
                  <a:lnTo>
                    <a:pt x="77475" y="1533"/>
                  </a:lnTo>
                  <a:lnTo>
                    <a:pt x="76830" y="1291"/>
                  </a:lnTo>
                  <a:lnTo>
                    <a:pt x="76548" y="1089"/>
                  </a:lnTo>
                  <a:lnTo>
                    <a:pt x="76346" y="968"/>
                  </a:lnTo>
                  <a:lnTo>
                    <a:pt x="76225" y="928"/>
                  </a:lnTo>
                  <a:lnTo>
                    <a:pt x="76185" y="968"/>
                  </a:lnTo>
                  <a:lnTo>
                    <a:pt x="76104" y="1009"/>
                  </a:lnTo>
                  <a:lnTo>
                    <a:pt x="75983" y="1130"/>
                  </a:lnTo>
                  <a:lnTo>
                    <a:pt x="75822" y="1250"/>
                  </a:lnTo>
                  <a:lnTo>
                    <a:pt x="75701" y="1291"/>
                  </a:lnTo>
                  <a:lnTo>
                    <a:pt x="75540" y="1331"/>
                  </a:lnTo>
                  <a:lnTo>
                    <a:pt x="75217" y="1331"/>
                  </a:lnTo>
                  <a:lnTo>
                    <a:pt x="75056" y="1250"/>
                  </a:lnTo>
                  <a:lnTo>
                    <a:pt x="74935" y="1210"/>
                  </a:lnTo>
                  <a:lnTo>
                    <a:pt x="74734" y="1210"/>
                  </a:lnTo>
                  <a:lnTo>
                    <a:pt x="74572" y="1170"/>
                  </a:lnTo>
                  <a:lnTo>
                    <a:pt x="74371" y="1130"/>
                  </a:lnTo>
                  <a:lnTo>
                    <a:pt x="74048" y="1009"/>
                  </a:lnTo>
                  <a:lnTo>
                    <a:pt x="73645" y="847"/>
                  </a:lnTo>
                  <a:lnTo>
                    <a:pt x="73242" y="726"/>
                  </a:lnTo>
                  <a:lnTo>
                    <a:pt x="72960" y="646"/>
                  </a:lnTo>
                  <a:lnTo>
                    <a:pt x="72718" y="525"/>
                  </a:lnTo>
                  <a:lnTo>
                    <a:pt x="72275" y="283"/>
                  </a:lnTo>
                  <a:lnTo>
                    <a:pt x="72114" y="162"/>
                  </a:lnTo>
                  <a:lnTo>
                    <a:pt x="71912" y="41"/>
                  </a:lnTo>
                  <a:lnTo>
                    <a:pt x="71831" y="1"/>
                  </a:lnTo>
                  <a:close/>
                  <a:moveTo>
                    <a:pt x="3306" y="5886"/>
                  </a:moveTo>
                  <a:lnTo>
                    <a:pt x="3226" y="5926"/>
                  </a:lnTo>
                  <a:lnTo>
                    <a:pt x="2863" y="6047"/>
                  </a:lnTo>
                  <a:lnTo>
                    <a:pt x="2460" y="6249"/>
                  </a:lnTo>
                  <a:lnTo>
                    <a:pt x="2339" y="6329"/>
                  </a:lnTo>
                  <a:lnTo>
                    <a:pt x="2299" y="6370"/>
                  </a:lnTo>
                  <a:lnTo>
                    <a:pt x="2057" y="6370"/>
                  </a:lnTo>
                  <a:lnTo>
                    <a:pt x="1654" y="6329"/>
                  </a:lnTo>
                  <a:lnTo>
                    <a:pt x="1452" y="6289"/>
                  </a:lnTo>
                  <a:lnTo>
                    <a:pt x="1251" y="6289"/>
                  </a:lnTo>
                  <a:lnTo>
                    <a:pt x="1049" y="6329"/>
                  </a:lnTo>
                  <a:lnTo>
                    <a:pt x="888" y="6410"/>
                  </a:lnTo>
                  <a:lnTo>
                    <a:pt x="727" y="6491"/>
                  </a:lnTo>
                  <a:lnTo>
                    <a:pt x="606" y="6652"/>
                  </a:lnTo>
                  <a:lnTo>
                    <a:pt x="485" y="6773"/>
                  </a:lnTo>
                  <a:lnTo>
                    <a:pt x="364" y="6813"/>
                  </a:lnTo>
                  <a:lnTo>
                    <a:pt x="82" y="6894"/>
                  </a:lnTo>
                  <a:lnTo>
                    <a:pt x="1" y="6934"/>
                  </a:lnTo>
                  <a:lnTo>
                    <a:pt x="1" y="7619"/>
                  </a:lnTo>
                  <a:lnTo>
                    <a:pt x="525" y="7539"/>
                  </a:lnTo>
                  <a:lnTo>
                    <a:pt x="1009" y="7579"/>
                  </a:lnTo>
                  <a:lnTo>
                    <a:pt x="1251" y="7579"/>
                  </a:lnTo>
                  <a:lnTo>
                    <a:pt x="1492" y="7539"/>
                  </a:lnTo>
                  <a:lnTo>
                    <a:pt x="1573" y="7377"/>
                  </a:lnTo>
                  <a:lnTo>
                    <a:pt x="1694" y="7216"/>
                  </a:lnTo>
                  <a:lnTo>
                    <a:pt x="1895" y="7095"/>
                  </a:lnTo>
                  <a:lnTo>
                    <a:pt x="1976" y="7055"/>
                  </a:lnTo>
                  <a:lnTo>
                    <a:pt x="2137" y="7015"/>
                  </a:lnTo>
                  <a:lnTo>
                    <a:pt x="2258" y="7015"/>
                  </a:lnTo>
                  <a:lnTo>
                    <a:pt x="2379" y="7055"/>
                  </a:lnTo>
                  <a:lnTo>
                    <a:pt x="2581" y="7095"/>
                  </a:lnTo>
                  <a:lnTo>
                    <a:pt x="2782" y="7095"/>
                  </a:lnTo>
                  <a:lnTo>
                    <a:pt x="2943" y="7055"/>
                  </a:lnTo>
                  <a:lnTo>
                    <a:pt x="3105" y="7015"/>
                  </a:lnTo>
                  <a:lnTo>
                    <a:pt x="3266" y="7015"/>
                  </a:lnTo>
                  <a:lnTo>
                    <a:pt x="3387" y="6732"/>
                  </a:lnTo>
                  <a:lnTo>
                    <a:pt x="3548" y="6491"/>
                  </a:lnTo>
                  <a:lnTo>
                    <a:pt x="3709" y="6249"/>
                  </a:lnTo>
                  <a:lnTo>
                    <a:pt x="3951" y="6047"/>
                  </a:lnTo>
                  <a:lnTo>
                    <a:pt x="3548" y="6047"/>
                  </a:lnTo>
                  <a:lnTo>
                    <a:pt x="3468" y="5967"/>
                  </a:lnTo>
                  <a:lnTo>
                    <a:pt x="3387" y="5926"/>
                  </a:lnTo>
                  <a:lnTo>
                    <a:pt x="3387" y="5886"/>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48"/>
          <p:cNvSpPr txBox="1"/>
          <p:nvPr>
            <p:ph type="title"/>
          </p:nvPr>
        </p:nvSpPr>
        <p:spPr>
          <a:xfrm>
            <a:off x="1745675" y="1566975"/>
            <a:ext cx="6441900" cy="189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500"/>
              <a:t>Hasil dan Pembahasan</a:t>
            </a:r>
            <a:endParaRPr sz="5500"/>
          </a:p>
          <a:p>
            <a:pPr indent="0" lvl="0" marL="0" rtl="0" algn="ctr">
              <a:spcBef>
                <a:spcPts val="0"/>
              </a:spcBef>
              <a:spcAft>
                <a:spcPts val="0"/>
              </a:spcAft>
              <a:buClr>
                <a:schemeClr val="dk1"/>
              </a:buClr>
              <a:buSzPts val="1100"/>
              <a:buFont typeface="Arial"/>
              <a:buNone/>
            </a:pPr>
            <a:r>
              <a:t/>
            </a:r>
            <a:endParaRPr/>
          </a:p>
        </p:txBody>
      </p:sp>
      <p:sp>
        <p:nvSpPr>
          <p:cNvPr id="642" name="Google Shape;642;p48"/>
          <p:cNvSpPr/>
          <p:nvPr/>
        </p:nvSpPr>
        <p:spPr>
          <a:xfrm rot="-122794">
            <a:off x="3727925" y="316588"/>
            <a:ext cx="1688140" cy="680737"/>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p:nvPr/>
        </p:nvSpPr>
        <p:spPr>
          <a:xfrm rot="-122794">
            <a:off x="3934500" y="4034763"/>
            <a:ext cx="1688140" cy="680737"/>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48"/>
          <p:cNvGrpSpPr/>
          <p:nvPr/>
        </p:nvGrpSpPr>
        <p:grpSpPr>
          <a:xfrm>
            <a:off x="7090045" y="308473"/>
            <a:ext cx="1177383" cy="1205363"/>
            <a:chOff x="6424575" y="1258250"/>
            <a:chExt cx="957300" cy="980050"/>
          </a:xfrm>
        </p:grpSpPr>
        <p:sp>
          <p:nvSpPr>
            <p:cNvPr id="645" name="Google Shape;645;p48"/>
            <p:cNvSpPr/>
            <p:nvPr/>
          </p:nvSpPr>
          <p:spPr>
            <a:xfrm>
              <a:off x="6424575" y="1414175"/>
              <a:ext cx="957300" cy="824125"/>
            </a:xfrm>
            <a:custGeom>
              <a:rect b="b" l="l" r="r" t="t"/>
              <a:pathLst>
                <a:path extrusionOk="0" h="32965" w="38292">
                  <a:moveTo>
                    <a:pt x="1" y="1"/>
                  </a:moveTo>
                  <a:lnTo>
                    <a:pt x="5783" y="32965"/>
                  </a:lnTo>
                  <a:lnTo>
                    <a:pt x="6739" y="32919"/>
                  </a:lnTo>
                  <a:lnTo>
                    <a:pt x="9289" y="32828"/>
                  </a:lnTo>
                  <a:lnTo>
                    <a:pt x="13159" y="32555"/>
                  </a:lnTo>
                  <a:lnTo>
                    <a:pt x="15436" y="32373"/>
                  </a:lnTo>
                  <a:lnTo>
                    <a:pt x="17894" y="32145"/>
                  </a:lnTo>
                  <a:lnTo>
                    <a:pt x="20490" y="31826"/>
                  </a:lnTo>
                  <a:lnTo>
                    <a:pt x="23176" y="31417"/>
                  </a:lnTo>
                  <a:lnTo>
                    <a:pt x="25862" y="31007"/>
                  </a:lnTo>
                  <a:lnTo>
                    <a:pt x="28594" y="30460"/>
                  </a:lnTo>
                  <a:lnTo>
                    <a:pt x="29914" y="30142"/>
                  </a:lnTo>
                  <a:lnTo>
                    <a:pt x="31189" y="29823"/>
                  </a:lnTo>
                  <a:lnTo>
                    <a:pt x="32510" y="29504"/>
                  </a:lnTo>
                  <a:lnTo>
                    <a:pt x="33739" y="29140"/>
                  </a:lnTo>
                  <a:lnTo>
                    <a:pt x="34968" y="28730"/>
                  </a:lnTo>
                  <a:lnTo>
                    <a:pt x="36107" y="28320"/>
                  </a:lnTo>
                  <a:lnTo>
                    <a:pt x="37245" y="27865"/>
                  </a:lnTo>
                  <a:lnTo>
                    <a:pt x="38292" y="27364"/>
                  </a:lnTo>
                  <a:lnTo>
                    <a:pt x="1"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a:off x="6424575" y="1258250"/>
              <a:ext cx="957300" cy="934525"/>
            </a:xfrm>
            <a:custGeom>
              <a:rect b="b" l="l" r="r" t="t"/>
              <a:pathLst>
                <a:path extrusionOk="0" h="37381" w="38292">
                  <a:moveTo>
                    <a:pt x="31963" y="0"/>
                  </a:moveTo>
                  <a:lnTo>
                    <a:pt x="1" y="6238"/>
                  </a:lnTo>
                  <a:lnTo>
                    <a:pt x="820" y="10153"/>
                  </a:lnTo>
                  <a:lnTo>
                    <a:pt x="1776" y="14297"/>
                  </a:lnTo>
                  <a:lnTo>
                    <a:pt x="2960" y="19259"/>
                  </a:lnTo>
                  <a:lnTo>
                    <a:pt x="4235" y="24495"/>
                  </a:lnTo>
                  <a:lnTo>
                    <a:pt x="4918" y="27091"/>
                  </a:lnTo>
                  <a:lnTo>
                    <a:pt x="5556" y="29549"/>
                  </a:lnTo>
                  <a:lnTo>
                    <a:pt x="6238" y="31826"/>
                  </a:lnTo>
                  <a:lnTo>
                    <a:pt x="6876" y="33875"/>
                  </a:lnTo>
                  <a:lnTo>
                    <a:pt x="7468" y="35605"/>
                  </a:lnTo>
                  <a:lnTo>
                    <a:pt x="8014" y="36971"/>
                  </a:lnTo>
                  <a:lnTo>
                    <a:pt x="8652" y="37062"/>
                  </a:lnTo>
                  <a:lnTo>
                    <a:pt x="10518" y="37198"/>
                  </a:lnTo>
                  <a:lnTo>
                    <a:pt x="11884" y="37289"/>
                  </a:lnTo>
                  <a:lnTo>
                    <a:pt x="13478" y="37335"/>
                  </a:lnTo>
                  <a:lnTo>
                    <a:pt x="15254" y="37380"/>
                  </a:lnTo>
                  <a:lnTo>
                    <a:pt x="17302" y="37335"/>
                  </a:lnTo>
                  <a:lnTo>
                    <a:pt x="19488" y="37244"/>
                  </a:lnTo>
                  <a:lnTo>
                    <a:pt x="21855" y="37062"/>
                  </a:lnTo>
                  <a:lnTo>
                    <a:pt x="24314" y="36788"/>
                  </a:lnTo>
                  <a:lnTo>
                    <a:pt x="26955" y="36424"/>
                  </a:lnTo>
                  <a:lnTo>
                    <a:pt x="28321" y="36197"/>
                  </a:lnTo>
                  <a:lnTo>
                    <a:pt x="29687" y="35923"/>
                  </a:lnTo>
                  <a:lnTo>
                    <a:pt x="31098" y="35650"/>
                  </a:lnTo>
                  <a:lnTo>
                    <a:pt x="32510" y="35331"/>
                  </a:lnTo>
                  <a:lnTo>
                    <a:pt x="33921" y="34967"/>
                  </a:lnTo>
                  <a:lnTo>
                    <a:pt x="35378" y="34557"/>
                  </a:lnTo>
                  <a:lnTo>
                    <a:pt x="36835" y="34102"/>
                  </a:lnTo>
                  <a:lnTo>
                    <a:pt x="38292" y="33601"/>
                  </a:lnTo>
                  <a:lnTo>
                    <a:pt x="31963"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8"/>
            <p:cNvSpPr/>
            <p:nvPr/>
          </p:nvSpPr>
          <p:spPr>
            <a:xfrm>
              <a:off x="6424575" y="1258250"/>
              <a:ext cx="820725" cy="277750"/>
            </a:xfrm>
            <a:custGeom>
              <a:rect b="b" l="l" r="r" t="t"/>
              <a:pathLst>
                <a:path extrusionOk="0" h="11110" w="32829">
                  <a:moveTo>
                    <a:pt x="31963" y="0"/>
                  </a:moveTo>
                  <a:lnTo>
                    <a:pt x="1" y="6238"/>
                  </a:lnTo>
                  <a:lnTo>
                    <a:pt x="1048" y="11109"/>
                  </a:lnTo>
                  <a:lnTo>
                    <a:pt x="32828" y="4507"/>
                  </a:lnTo>
                  <a:lnTo>
                    <a:pt x="31963" y="0"/>
                  </a:lnTo>
                  <a:close/>
                </a:path>
              </a:pathLst>
            </a:custGeom>
            <a:solidFill>
              <a:srgbClr val="F27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
            <p:cNvSpPr/>
            <p:nvPr/>
          </p:nvSpPr>
          <p:spPr>
            <a:xfrm>
              <a:off x="6664750" y="1563300"/>
              <a:ext cx="183300" cy="211725"/>
            </a:xfrm>
            <a:custGeom>
              <a:rect b="b" l="l" r="r" t="t"/>
              <a:pathLst>
                <a:path extrusionOk="0" h="8469" w="7332">
                  <a:moveTo>
                    <a:pt x="4599" y="0"/>
                  </a:moveTo>
                  <a:lnTo>
                    <a:pt x="4235" y="91"/>
                  </a:lnTo>
                  <a:lnTo>
                    <a:pt x="4098" y="137"/>
                  </a:lnTo>
                  <a:lnTo>
                    <a:pt x="4053" y="273"/>
                  </a:lnTo>
                  <a:lnTo>
                    <a:pt x="4007" y="364"/>
                  </a:lnTo>
                  <a:lnTo>
                    <a:pt x="4053" y="501"/>
                  </a:lnTo>
                  <a:lnTo>
                    <a:pt x="4326" y="865"/>
                  </a:lnTo>
                  <a:lnTo>
                    <a:pt x="4599" y="1184"/>
                  </a:lnTo>
                  <a:lnTo>
                    <a:pt x="5146" y="1821"/>
                  </a:lnTo>
                  <a:lnTo>
                    <a:pt x="5373" y="2140"/>
                  </a:lnTo>
                  <a:lnTo>
                    <a:pt x="5601" y="2504"/>
                  </a:lnTo>
                  <a:lnTo>
                    <a:pt x="5738" y="2914"/>
                  </a:lnTo>
                  <a:lnTo>
                    <a:pt x="5829" y="3369"/>
                  </a:lnTo>
                  <a:lnTo>
                    <a:pt x="5874" y="3779"/>
                  </a:lnTo>
                  <a:lnTo>
                    <a:pt x="5829" y="4189"/>
                  </a:lnTo>
                  <a:lnTo>
                    <a:pt x="5783" y="4599"/>
                  </a:lnTo>
                  <a:lnTo>
                    <a:pt x="5692" y="5008"/>
                  </a:lnTo>
                  <a:lnTo>
                    <a:pt x="5555" y="5418"/>
                  </a:lnTo>
                  <a:lnTo>
                    <a:pt x="5373" y="5782"/>
                  </a:lnTo>
                  <a:lnTo>
                    <a:pt x="5146" y="6147"/>
                  </a:lnTo>
                  <a:lnTo>
                    <a:pt x="4873" y="6465"/>
                  </a:lnTo>
                  <a:lnTo>
                    <a:pt x="4554" y="6739"/>
                  </a:lnTo>
                  <a:lnTo>
                    <a:pt x="4190" y="6921"/>
                  </a:lnTo>
                  <a:lnTo>
                    <a:pt x="3871" y="6966"/>
                  </a:lnTo>
                  <a:lnTo>
                    <a:pt x="3507" y="6921"/>
                  </a:lnTo>
                  <a:lnTo>
                    <a:pt x="3188" y="6830"/>
                  </a:lnTo>
                  <a:lnTo>
                    <a:pt x="2869" y="6648"/>
                  </a:lnTo>
                  <a:lnTo>
                    <a:pt x="2550" y="6465"/>
                  </a:lnTo>
                  <a:lnTo>
                    <a:pt x="2232" y="6192"/>
                  </a:lnTo>
                  <a:lnTo>
                    <a:pt x="2004" y="5919"/>
                  </a:lnTo>
                  <a:lnTo>
                    <a:pt x="1822" y="5646"/>
                  </a:lnTo>
                  <a:lnTo>
                    <a:pt x="1640" y="5327"/>
                  </a:lnTo>
                  <a:lnTo>
                    <a:pt x="1549" y="5008"/>
                  </a:lnTo>
                  <a:lnTo>
                    <a:pt x="1503" y="4690"/>
                  </a:lnTo>
                  <a:lnTo>
                    <a:pt x="1458" y="4325"/>
                  </a:lnTo>
                  <a:lnTo>
                    <a:pt x="1458" y="4007"/>
                  </a:lnTo>
                  <a:lnTo>
                    <a:pt x="1549" y="3643"/>
                  </a:lnTo>
                  <a:lnTo>
                    <a:pt x="1640" y="3324"/>
                  </a:lnTo>
                  <a:lnTo>
                    <a:pt x="1776" y="3005"/>
                  </a:lnTo>
                  <a:lnTo>
                    <a:pt x="1913" y="2732"/>
                  </a:lnTo>
                  <a:lnTo>
                    <a:pt x="2141" y="2459"/>
                  </a:lnTo>
                  <a:lnTo>
                    <a:pt x="2368" y="2186"/>
                  </a:lnTo>
                  <a:lnTo>
                    <a:pt x="2642" y="2003"/>
                  </a:lnTo>
                  <a:lnTo>
                    <a:pt x="2915" y="1821"/>
                  </a:lnTo>
                  <a:lnTo>
                    <a:pt x="3279" y="1685"/>
                  </a:lnTo>
                  <a:lnTo>
                    <a:pt x="3324" y="1639"/>
                  </a:lnTo>
                  <a:lnTo>
                    <a:pt x="3416" y="1594"/>
                  </a:lnTo>
                  <a:lnTo>
                    <a:pt x="3416" y="1412"/>
                  </a:lnTo>
                  <a:lnTo>
                    <a:pt x="3370" y="1320"/>
                  </a:lnTo>
                  <a:lnTo>
                    <a:pt x="3279" y="1275"/>
                  </a:lnTo>
                  <a:lnTo>
                    <a:pt x="3188" y="1229"/>
                  </a:lnTo>
                  <a:lnTo>
                    <a:pt x="2824" y="1184"/>
                  </a:lnTo>
                  <a:lnTo>
                    <a:pt x="2459" y="1184"/>
                  </a:lnTo>
                  <a:lnTo>
                    <a:pt x="2095" y="1229"/>
                  </a:lnTo>
                  <a:lnTo>
                    <a:pt x="1731" y="1366"/>
                  </a:lnTo>
                  <a:lnTo>
                    <a:pt x="1367" y="1594"/>
                  </a:lnTo>
                  <a:lnTo>
                    <a:pt x="1002" y="1867"/>
                  </a:lnTo>
                  <a:lnTo>
                    <a:pt x="729" y="2186"/>
                  </a:lnTo>
                  <a:lnTo>
                    <a:pt x="502" y="2504"/>
                  </a:lnTo>
                  <a:lnTo>
                    <a:pt x="274" y="2914"/>
                  </a:lnTo>
                  <a:lnTo>
                    <a:pt x="137" y="3369"/>
                  </a:lnTo>
                  <a:lnTo>
                    <a:pt x="46" y="3825"/>
                  </a:lnTo>
                  <a:lnTo>
                    <a:pt x="1" y="4280"/>
                  </a:lnTo>
                  <a:lnTo>
                    <a:pt x="46" y="4781"/>
                  </a:lnTo>
                  <a:lnTo>
                    <a:pt x="137" y="5236"/>
                  </a:lnTo>
                  <a:lnTo>
                    <a:pt x="274" y="5691"/>
                  </a:lnTo>
                  <a:lnTo>
                    <a:pt x="411" y="6101"/>
                  </a:lnTo>
                  <a:lnTo>
                    <a:pt x="593" y="6420"/>
                  </a:lnTo>
                  <a:lnTo>
                    <a:pt x="820" y="6739"/>
                  </a:lnTo>
                  <a:lnTo>
                    <a:pt x="1002" y="7012"/>
                  </a:lnTo>
                  <a:lnTo>
                    <a:pt x="1276" y="7285"/>
                  </a:lnTo>
                  <a:lnTo>
                    <a:pt x="1549" y="7558"/>
                  </a:lnTo>
                  <a:lnTo>
                    <a:pt x="1822" y="7786"/>
                  </a:lnTo>
                  <a:lnTo>
                    <a:pt x="2095" y="7968"/>
                  </a:lnTo>
                  <a:lnTo>
                    <a:pt x="2414" y="8150"/>
                  </a:lnTo>
                  <a:lnTo>
                    <a:pt x="2733" y="8287"/>
                  </a:lnTo>
                  <a:lnTo>
                    <a:pt x="3097" y="8378"/>
                  </a:lnTo>
                  <a:lnTo>
                    <a:pt x="3416" y="8469"/>
                  </a:lnTo>
                  <a:lnTo>
                    <a:pt x="4098" y="8469"/>
                  </a:lnTo>
                  <a:lnTo>
                    <a:pt x="4463" y="8378"/>
                  </a:lnTo>
                  <a:lnTo>
                    <a:pt x="4827" y="8287"/>
                  </a:lnTo>
                  <a:lnTo>
                    <a:pt x="5191" y="8104"/>
                  </a:lnTo>
                  <a:lnTo>
                    <a:pt x="5464" y="7968"/>
                  </a:lnTo>
                  <a:lnTo>
                    <a:pt x="5692" y="7740"/>
                  </a:lnTo>
                  <a:lnTo>
                    <a:pt x="5920" y="7558"/>
                  </a:lnTo>
                  <a:lnTo>
                    <a:pt x="6147" y="7285"/>
                  </a:lnTo>
                  <a:lnTo>
                    <a:pt x="6512" y="6784"/>
                  </a:lnTo>
                  <a:lnTo>
                    <a:pt x="6830" y="6192"/>
                  </a:lnTo>
                  <a:lnTo>
                    <a:pt x="7058" y="5555"/>
                  </a:lnTo>
                  <a:lnTo>
                    <a:pt x="7195" y="4917"/>
                  </a:lnTo>
                  <a:lnTo>
                    <a:pt x="7286" y="4280"/>
                  </a:lnTo>
                  <a:lnTo>
                    <a:pt x="7331" y="3688"/>
                  </a:lnTo>
                  <a:lnTo>
                    <a:pt x="7240" y="3051"/>
                  </a:lnTo>
                  <a:lnTo>
                    <a:pt x="7104" y="2413"/>
                  </a:lnTo>
                  <a:lnTo>
                    <a:pt x="6830" y="1730"/>
                  </a:lnTo>
                  <a:lnTo>
                    <a:pt x="6694" y="1412"/>
                  </a:lnTo>
                  <a:lnTo>
                    <a:pt x="6466" y="1093"/>
                  </a:lnTo>
                  <a:lnTo>
                    <a:pt x="6284" y="820"/>
                  </a:lnTo>
                  <a:lnTo>
                    <a:pt x="6056" y="592"/>
                  </a:lnTo>
                  <a:lnTo>
                    <a:pt x="5783" y="364"/>
                  </a:lnTo>
                  <a:lnTo>
                    <a:pt x="5510" y="182"/>
                  </a:lnTo>
                  <a:lnTo>
                    <a:pt x="5237" y="91"/>
                  </a:lnTo>
                  <a:lnTo>
                    <a:pt x="4918" y="0"/>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a:off x="6733050" y="1662325"/>
              <a:ext cx="34175" cy="35300"/>
            </a:xfrm>
            <a:custGeom>
              <a:rect b="b" l="l" r="r" t="t"/>
              <a:pathLst>
                <a:path extrusionOk="0" h="1412" w="1367">
                  <a:moveTo>
                    <a:pt x="501" y="0"/>
                  </a:moveTo>
                  <a:lnTo>
                    <a:pt x="410" y="46"/>
                  </a:lnTo>
                  <a:lnTo>
                    <a:pt x="274" y="137"/>
                  </a:lnTo>
                  <a:lnTo>
                    <a:pt x="92" y="319"/>
                  </a:lnTo>
                  <a:lnTo>
                    <a:pt x="46" y="456"/>
                  </a:lnTo>
                  <a:lnTo>
                    <a:pt x="1" y="638"/>
                  </a:lnTo>
                  <a:lnTo>
                    <a:pt x="46" y="956"/>
                  </a:lnTo>
                  <a:lnTo>
                    <a:pt x="92" y="1138"/>
                  </a:lnTo>
                  <a:lnTo>
                    <a:pt x="274" y="1275"/>
                  </a:lnTo>
                  <a:lnTo>
                    <a:pt x="456" y="1366"/>
                  </a:lnTo>
                  <a:lnTo>
                    <a:pt x="638" y="1412"/>
                  </a:lnTo>
                  <a:lnTo>
                    <a:pt x="866" y="1412"/>
                  </a:lnTo>
                  <a:lnTo>
                    <a:pt x="1002" y="1321"/>
                  </a:lnTo>
                  <a:lnTo>
                    <a:pt x="1139" y="1184"/>
                  </a:lnTo>
                  <a:lnTo>
                    <a:pt x="1275" y="1002"/>
                  </a:lnTo>
                  <a:lnTo>
                    <a:pt x="1321" y="865"/>
                  </a:lnTo>
                  <a:lnTo>
                    <a:pt x="1366" y="683"/>
                  </a:lnTo>
                  <a:lnTo>
                    <a:pt x="1366" y="592"/>
                  </a:lnTo>
                  <a:lnTo>
                    <a:pt x="1366" y="456"/>
                  </a:lnTo>
                  <a:lnTo>
                    <a:pt x="1230" y="273"/>
                  </a:lnTo>
                  <a:lnTo>
                    <a:pt x="1093" y="91"/>
                  </a:lnTo>
                  <a:lnTo>
                    <a:pt x="911" y="0"/>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a:off x="6909475" y="1513200"/>
              <a:ext cx="182150" cy="191250"/>
            </a:xfrm>
            <a:custGeom>
              <a:rect b="b" l="l" r="r" t="t"/>
              <a:pathLst>
                <a:path extrusionOk="0" h="7650" w="7286">
                  <a:moveTo>
                    <a:pt x="5419" y="1"/>
                  </a:moveTo>
                  <a:lnTo>
                    <a:pt x="5282" y="46"/>
                  </a:lnTo>
                  <a:lnTo>
                    <a:pt x="5237" y="137"/>
                  </a:lnTo>
                  <a:lnTo>
                    <a:pt x="5282" y="274"/>
                  </a:lnTo>
                  <a:lnTo>
                    <a:pt x="5601" y="957"/>
                  </a:lnTo>
                  <a:lnTo>
                    <a:pt x="5874" y="1731"/>
                  </a:lnTo>
                  <a:lnTo>
                    <a:pt x="6102" y="2596"/>
                  </a:lnTo>
                  <a:lnTo>
                    <a:pt x="6193" y="3051"/>
                  </a:lnTo>
                  <a:lnTo>
                    <a:pt x="6239" y="3461"/>
                  </a:lnTo>
                  <a:lnTo>
                    <a:pt x="6239" y="3916"/>
                  </a:lnTo>
                  <a:lnTo>
                    <a:pt x="6239" y="4326"/>
                  </a:lnTo>
                  <a:lnTo>
                    <a:pt x="6147" y="4690"/>
                  </a:lnTo>
                  <a:lnTo>
                    <a:pt x="6011" y="5055"/>
                  </a:lnTo>
                  <a:lnTo>
                    <a:pt x="5783" y="5419"/>
                  </a:lnTo>
                  <a:lnTo>
                    <a:pt x="5556" y="5692"/>
                  </a:lnTo>
                  <a:lnTo>
                    <a:pt x="5191" y="5920"/>
                  </a:lnTo>
                  <a:lnTo>
                    <a:pt x="4782" y="6102"/>
                  </a:lnTo>
                  <a:lnTo>
                    <a:pt x="4554" y="6193"/>
                  </a:lnTo>
                  <a:lnTo>
                    <a:pt x="3871" y="6193"/>
                  </a:lnTo>
                  <a:lnTo>
                    <a:pt x="3461" y="6056"/>
                  </a:lnTo>
                  <a:lnTo>
                    <a:pt x="3006" y="5874"/>
                  </a:lnTo>
                  <a:lnTo>
                    <a:pt x="2642" y="5601"/>
                  </a:lnTo>
                  <a:lnTo>
                    <a:pt x="2277" y="5328"/>
                  </a:lnTo>
                  <a:lnTo>
                    <a:pt x="1959" y="4964"/>
                  </a:lnTo>
                  <a:lnTo>
                    <a:pt x="1731" y="4599"/>
                  </a:lnTo>
                  <a:lnTo>
                    <a:pt x="1594" y="4235"/>
                  </a:lnTo>
                  <a:lnTo>
                    <a:pt x="1503" y="3825"/>
                  </a:lnTo>
                  <a:lnTo>
                    <a:pt x="1458" y="3370"/>
                  </a:lnTo>
                  <a:lnTo>
                    <a:pt x="1503" y="2960"/>
                  </a:lnTo>
                  <a:lnTo>
                    <a:pt x="1640" y="2596"/>
                  </a:lnTo>
                  <a:lnTo>
                    <a:pt x="1868" y="2141"/>
                  </a:lnTo>
                  <a:lnTo>
                    <a:pt x="2141" y="1731"/>
                  </a:lnTo>
                  <a:lnTo>
                    <a:pt x="2323" y="1594"/>
                  </a:lnTo>
                  <a:lnTo>
                    <a:pt x="2459" y="1458"/>
                  </a:lnTo>
                  <a:lnTo>
                    <a:pt x="2551" y="1412"/>
                  </a:lnTo>
                  <a:lnTo>
                    <a:pt x="2551" y="1367"/>
                  </a:lnTo>
                  <a:lnTo>
                    <a:pt x="2596" y="1276"/>
                  </a:lnTo>
                  <a:lnTo>
                    <a:pt x="2551" y="1185"/>
                  </a:lnTo>
                  <a:lnTo>
                    <a:pt x="2459" y="1094"/>
                  </a:lnTo>
                  <a:lnTo>
                    <a:pt x="2368" y="1048"/>
                  </a:lnTo>
                  <a:lnTo>
                    <a:pt x="2277" y="1048"/>
                  </a:lnTo>
                  <a:lnTo>
                    <a:pt x="1731" y="1094"/>
                  </a:lnTo>
                  <a:lnTo>
                    <a:pt x="1458" y="1139"/>
                  </a:lnTo>
                  <a:lnTo>
                    <a:pt x="1185" y="1230"/>
                  </a:lnTo>
                  <a:lnTo>
                    <a:pt x="957" y="1412"/>
                  </a:lnTo>
                  <a:lnTo>
                    <a:pt x="729" y="1594"/>
                  </a:lnTo>
                  <a:lnTo>
                    <a:pt x="547" y="1868"/>
                  </a:lnTo>
                  <a:lnTo>
                    <a:pt x="365" y="2095"/>
                  </a:lnTo>
                  <a:lnTo>
                    <a:pt x="228" y="2414"/>
                  </a:lnTo>
                  <a:lnTo>
                    <a:pt x="137" y="2687"/>
                  </a:lnTo>
                  <a:lnTo>
                    <a:pt x="46" y="3006"/>
                  </a:lnTo>
                  <a:lnTo>
                    <a:pt x="1" y="3324"/>
                  </a:lnTo>
                  <a:lnTo>
                    <a:pt x="1" y="3689"/>
                  </a:lnTo>
                  <a:lnTo>
                    <a:pt x="46" y="4007"/>
                  </a:lnTo>
                  <a:lnTo>
                    <a:pt x="137" y="4645"/>
                  </a:lnTo>
                  <a:lnTo>
                    <a:pt x="274" y="4964"/>
                  </a:lnTo>
                  <a:lnTo>
                    <a:pt x="411" y="5328"/>
                  </a:lnTo>
                  <a:lnTo>
                    <a:pt x="547" y="5647"/>
                  </a:lnTo>
                  <a:lnTo>
                    <a:pt x="775" y="5920"/>
                  </a:lnTo>
                  <a:lnTo>
                    <a:pt x="1002" y="6193"/>
                  </a:lnTo>
                  <a:lnTo>
                    <a:pt x="1230" y="6466"/>
                  </a:lnTo>
                  <a:lnTo>
                    <a:pt x="1503" y="6694"/>
                  </a:lnTo>
                  <a:lnTo>
                    <a:pt x="1822" y="6921"/>
                  </a:lnTo>
                  <a:lnTo>
                    <a:pt x="2141" y="7103"/>
                  </a:lnTo>
                  <a:lnTo>
                    <a:pt x="2459" y="7286"/>
                  </a:lnTo>
                  <a:lnTo>
                    <a:pt x="2778" y="7422"/>
                  </a:lnTo>
                  <a:lnTo>
                    <a:pt x="3142" y="7513"/>
                  </a:lnTo>
                  <a:lnTo>
                    <a:pt x="3461" y="7604"/>
                  </a:lnTo>
                  <a:lnTo>
                    <a:pt x="3825" y="7650"/>
                  </a:lnTo>
                  <a:lnTo>
                    <a:pt x="4190" y="7650"/>
                  </a:lnTo>
                  <a:lnTo>
                    <a:pt x="4554" y="7604"/>
                  </a:lnTo>
                  <a:lnTo>
                    <a:pt x="4873" y="7513"/>
                  </a:lnTo>
                  <a:lnTo>
                    <a:pt x="5146" y="7422"/>
                  </a:lnTo>
                  <a:lnTo>
                    <a:pt x="5419" y="7331"/>
                  </a:lnTo>
                  <a:lnTo>
                    <a:pt x="5647" y="7195"/>
                  </a:lnTo>
                  <a:lnTo>
                    <a:pt x="5874" y="7012"/>
                  </a:lnTo>
                  <a:lnTo>
                    <a:pt x="6102" y="6830"/>
                  </a:lnTo>
                  <a:lnTo>
                    <a:pt x="6466" y="6421"/>
                  </a:lnTo>
                  <a:lnTo>
                    <a:pt x="6785" y="5920"/>
                  </a:lnTo>
                  <a:lnTo>
                    <a:pt x="7013" y="5373"/>
                  </a:lnTo>
                  <a:lnTo>
                    <a:pt x="7149" y="4781"/>
                  </a:lnTo>
                  <a:lnTo>
                    <a:pt x="7240" y="4190"/>
                  </a:lnTo>
                  <a:lnTo>
                    <a:pt x="7286" y="3598"/>
                  </a:lnTo>
                  <a:lnTo>
                    <a:pt x="7240" y="2960"/>
                  </a:lnTo>
                  <a:lnTo>
                    <a:pt x="7104" y="2368"/>
                  </a:lnTo>
                  <a:lnTo>
                    <a:pt x="6921" y="1776"/>
                  </a:lnTo>
                  <a:lnTo>
                    <a:pt x="6694" y="1230"/>
                  </a:lnTo>
                  <a:lnTo>
                    <a:pt x="6375" y="775"/>
                  </a:lnTo>
                  <a:lnTo>
                    <a:pt x="5965" y="365"/>
                  </a:lnTo>
                  <a:lnTo>
                    <a:pt x="5556"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a:off x="6977775" y="1588325"/>
              <a:ext cx="35325" cy="38725"/>
            </a:xfrm>
            <a:custGeom>
              <a:rect b="b" l="l" r="r" t="t"/>
              <a:pathLst>
                <a:path extrusionOk="0" h="1549" w="1413">
                  <a:moveTo>
                    <a:pt x="501" y="1"/>
                  </a:moveTo>
                  <a:lnTo>
                    <a:pt x="319" y="92"/>
                  </a:lnTo>
                  <a:lnTo>
                    <a:pt x="137" y="274"/>
                  </a:lnTo>
                  <a:lnTo>
                    <a:pt x="46" y="365"/>
                  </a:lnTo>
                  <a:lnTo>
                    <a:pt x="1" y="502"/>
                  </a:lnTo>
                  <a:lnTo>
                    <a:pt x="1" y="638"/>
                  </a:lnTo>
                  <a:lnTo>
                    <a:pt x="1" y="911"/>
                  </a:lnTo>
                  <a:lnTo>
                    <a:pt x="1" y="1048"/>
                  </a:lnTo>
                  <a:lnTo>
                    <a:pt x="92" y="1185"/>
                  </a:lnTo>
                  <a:lnTo>
                    <a:pt x="183" y="1321"/>
                  </a:lnTo>
                  <a:lnTo>
                    <a:pt x="319" y="1458"/>
                  </a:lnTo>
                  <a:lnTo>
                    <a:pt x="501" y="1503"/>
                  </a:lnTo>
                  <a:lnTo>
                    <a:pt x="684" y="1549"/>
                  </a:lnTo>
                  <a:lnTo>
                    <a:pt x="866" y="1549"/>
                  </a:lnTo>
                  <a:lnTo>
                    <a:pt x="1002" y="1503"/>
                  </a:lnTo>
                  <a:lnTo>
                    <a:pt x="1093" y="1412"/>
                  </a:lnTo>
                  <a:lnTo>
                    <a:pt x="1230" y="1321"/>
                  </a:lnTo>
                  <a:lnTo>
                    <a:pt x="1321" y="1185"/>
                  </a:lnTo>
                  <a:lnTo>
                    <a:pt x="1412" y="1002"/>
                  </a:lnTo>
                  <a:lnTo>
                    <a:pt x="1412" y="820"/>
                  </a:lnTo>
                  <a:lnTo>
                    <a:pt x="1412" y="638"/>
                  </a:lnTo>
                  <a:lnTo>
                    <a:pt x="1367" y="502"/>
                  </a:lnTo>
                  <a:lnTo>
                    <a:pt x="1321" y="365"/>
                  </a:lnTo>
                  <a:lnTo>
                    <a:pt x="1184" y="183"/>
                  </a:lnTo>
                  <a:lnTo>
                    <a:pt x="1093" y="92"/>
                  </a:lnTo>
                  <a:lnTo>
                    <a:pt x="957" y="46"/>
                  </a:lnTo>
                  <a:lnTo>
                    <a:pt x="820"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p:nvPr/>
          </p:nvSpPr>
          <p:spPr>
            <a:xfrm>
              <a:off x="6703450" y="1760200"/>
              <a:ext cx="458750" cy="349475"/>
            </a:xfrm>
            <a:custGeom>
              <a:rect b="b" l="l" r="r" t="t"/>
              <a:pathLst>
                <a:path extrusionOk="0" h="13979" w="18350">
                  <a:moveTo>
                    <a:pt x="16756" y="2186"/>
                  </a:moveTo>
                  <a:lnTo>
                    <a:pt x="16756" y="3370"/>
                  </a:lnTo>
                  <a:lnTo>
                    <a:pt x="16711" y="4918"/>
                  </a:lnTo>
                  <a:lnTo>
                    <a:pt x="16619" y="5738"/>
                  </a:lnTo>
                  <a:lnTo>
                    <a:pt x="16528" y="6512"/>
                  </a:lnTo>
                  <a:lnTo>
                    <a:pt x="16346" y="7240"/>
                  </a:lnTo>
                  <a:lnTo>
                    <a:pt x="16164" y="7969"/>
                  </a:lnTo>
                  <a:lnTo>
                    <a:pt x="15891" y="8697"/>
                  </a:lnTo>
                  <a:lnTo>
                    <a:pt x="15618" y="9335"/>
                  </a:lnTo>
                  <a:lnTo>
                    <a:pt x="15208" y="9972"/>
                  </a:lnTo>
                  <a:lnTo>
                    <a:pt x="14753" y="10564"/>
                  </a:lnTo>
                  <a:lnTo>
                    <a:pt x="14480" y="10837"/>
                  </a:lnTo>
                  <a:lnTo>
                    <a:pt x="14206" y="11065"/>
                  </a:lnTo>
                  <a:lnTo>
                    <a:pt x="13888" y="11292"/>
                  </a:lnTo>
                  <a:lnTo>
                    <a:pt x="13569" y="11520"/>
                  </a:lnTo>
                  <a:lnTo>
                    <a:pt x="13114" y="11748"/>
                  </a:lnTo>
                  <a:lnTo>
                    <a:pt x="12658" y="11930"/>
                  </a:lnTo>
                  <a:lnTo>
                    <a:pt x="12203" y="12066"/>
                  </a:lnTo>
                  <a:lnTo>
                    <a:pt x="11748" y="12203"/>
                  </a:lnTo>
                  <a:lnTo>
                    <a:pt x="11292" y="12248"/>
                  </a:lnTo>
                  <a:lnTo>
                    <a:pt x="10837" y="12294"/>
                  </a:lnTo>
                  <a:lnTo>
                    <a:pt x="10336" y="12248"/>
                  </a:lnTo>
                  <a:lnTo>
                    <a:pt x="9881" y="12203"/>
                  </a:lnTo>
                  <a:lnTo>
                    <a:pt x="9426" y="12157"/>
                  </a:lnTo>
                  <a:lnTo>
                    <a:pt x="8925" y="12021"/>
                  </a:lnTo>
                  <a:lnTo>
                    <a:pt x="8014" y="11748"/>
                  </a:lnTo>
                  <a:lnTo>
                    <a:pt x="7149" y="11338"/>
                  </a:lnTo>
                  <a:lnTo>
                    <a:pt x="6330" y="10883"/>
                  </a:lnTo>
                  <a:lnTo>
                    <a:pt x="5510" y="10336"/>
                  </a:lnTo>
                  <a:lnTo>
                    <a:pt x="4781" y="9744"/>
                  </a:lnTo>
                  <a:lnTo>
                    <a:pt x="4099" y="9061"/>
                  </a:lnTo>
                  <a:lnTo>
                    <a:pt x="3461" y="8333"/>
                  </a:lnTo>
                  <a:lnTo>
                    <a:pt x="2869" y="7559"/>
                  </a:lnTo>
                  <a:lnTo>
                    <a:pt x="2323" y="6785"/>
                  </a:lnTo>
                  <a:lnTo>
                    <a:pt x="1776" y="5965"/>
                  </a:lnTo>
                  <a:lnTo>
                    <a:pt x="1321" y="5146"/>
                  </a:lnTo>
                  <a:lnTo>
                    <a:pt x="2050" y="5146"/>
                  </a:lnTo>
                  <a:lnTo>
                    <a:pt x="2824" y="5055"/>
                  </a:lnTo>
                  <a:lnTo>
                    <a:pt x="4235" y="4873"/>
                  </a:lnTo>
                  <a:lnTo>
                    <a:pt x="5419" y="4690"/>
                  </a:lnTo>
                  <a:lnTo>
                    <a:pt x="6603" y="4463"/>
                  </a:lnTo>
                  <a:lnTo>
                    <a:pt x="8879" y="4008"/>
                  </a:lnTo>
                  <a:lnTo>
                    <a:pt x="11156" y="3507"/>
                  </a:lnTo>
                  <a:lnTo>
                    <a:pt x="13387" y="2960"/>
                  </a:lnTo>
                  <a:lnTo>
                    <a:pt x="15071" y="2596"/>
                  </a:lnTo>
                  <a:lnTo>
                    <a:pt x="16756" y="2186"/>
                  </a:lnTo>
                  <a:close/>
                  <a:moveTo>
                    <a:pt x="17348" y="1"/>
                  </a:moveTo>
                  <a:lnTo>
                    <a:pt x="17211" y="92"/>
                  </a:lnTo>
                  <a:lnTo>
                    <a:pt x="17075" y="183"/>
                  </a:lnTo>
                  <a:lnTo>
                    <a:pt x="16984" y="365"/>
                  </a:lnTo>
                  <a:lnTo>
                    <a:pt x="16984" y="502"/>
                  </a:lnTo>
                  <a:lnTo>
                    <a:pt x="15982" y="684"/>
                  </a:lnTo>
                  <a:lnTo>
                    <a:pt x="14980" y="866"/>
                  </a:lnTo>
                  <a:lnTo>
                    <a:pt x="13023" y="1367"/>
                  </a:lnTo>
                  <a:lnTo>
                    <a:pt x="11019" y="1913"/>
                  </a:lnTo>
                  <a:lnTo>
                    <a:pt x="9107" y="2459"/>
                  </a:lnTo>
                  <a:lnTo>
                    <a:pt x="6785" y="3006"/>
                  </a:lnTo>
                  <a:lnTo>
                    <a:pt x="4463" y="3507"/>
                  </a:lnTo>
                  <a:lnTo>
                    <a:pt x="3507" y="3689"/>
                  </a:lnTo>
                  <a:lnTo>
                    <a:pt x="2550" y="3825"/>
                  </a:lnTo>
                  <a:lnTo>
                    <a:pt x="1594" y="4053"/>
                  </a:lnTo>
                  <a:lnTo>
                    <a:pt x="1094" y="4144"/>
                  </a:lnTo>
                  <a:lnTo>
                    <a:pt x="638" y="4326"/>
                  </a:lnTo>
                  <a:lnTo>
                    <a:pt x="547" y="4326"/>
                  </a:lnTo>
                  <a:lnTo>
                    <a:pt x="411" y="4372"/>
                  </a:lnTo>
                  <a:lnTo>
                    <a:pt x="274" y="4417"/>
                  </a:lnTo>
                  <a:lnTo>
                    <a:pt x="183" y="4508"/>
                  </a:lnTo>
                  <a:lnTo>
                    <a:pt x="92" y="4599"/>
                  </a:lnTo>
                  <a:lnTo>
                    <a:pt x="46" y="4736"/>
                  </a:lnTo>
                  <a:lnTo>
                    <a:pt x="1" y="4873"/>
                  </a:lnTo>
                  <a:lnTo>
                    <a:pt x="46" y="5009"/>
                  </a:lnTo>
                  <a:lnTo>
                    <a:pt x="183" y="5556"/>
                  </a:lnTo>
                  <a:lnTo>
                    <a:pt x="365" y="6147"/>
                  </a:lnTo>
                  <a:lnTo>
                    <a:pt x="547" y="6648"/>
                  </a:lnTo>
                  <a:lnTo>
                    <a:pt x="820" y="7195"/>
                  </a:lnTo>
                  <a:lnTo>
                    <a:pt x="1094" y="7695"/>
                  </a:lnTo>
                  <a:lnTo>
                    <a:pt x="1367" y="8196"/>
                  </a:lnTo>
                  <a:lnTo>
                    <a:pt x="1731" y="8697"/>
                  </a:lnTo>
                  <a:lnTo>
                    <a:pt x="2050" y="9152"/>
                  </a:lnTo>
                  <a:lnTo>
                    <a:pt x="2824" y="10063"/>
                  </a:lnTo>
                  <a:lnTo>
                    <a:pt x="3643" y="10883"/>
                  </a:lnTo>
                  <a:lnTo>
                    <a:pt x="4554" y="11657"/>
                  </a:lnTo>
                  <a:lnTo>
                    <a:pt x="5464" y="12340"/>
                  </a:lnTo>
                  <a:lnTo>
                    <a:pt x="5920" y="12658"/>
                  </a:lnTo>
                  <a:lnTo>
                    <a:pt x="6421" y="12931"/>
                  </a:lnTo>
                  <a:lnTo>
                    <a:pt x="6921" y="13159"/>
                  </a:lnTo>
                  <a:lnTo>
                    <a:pt x="7422" y="13387"/>
                  </a:lnTo>
                  <a:lnTo>
                    <a:pt x="7969" y="13569"/>
                  </a:lnTo>
                  <a:lnTo>
                    <a:pt x="8469" y="13705"/>
                  </a:lnTo>
                  <a:lnTo>
                    <a:pt x="9016" y="13842"/>
                  </a:lnTo>
                  <a:lnTo>
                    <a:pt x="9562" y="13888"/>
                  </a:lnTo>
                  <a:lnTo>
                    <a:pt x="10109" y="13933"/>
                  </a:lnTo>
                  <a:lnTo>
                    <a:pt x="10655" y="13979"/>
                  </a:lnTo>
                  <a:lnTo>
                    <a:pt x="11201" y="13933"/>
                  </a:lnTo>
                  <a:lnTo>
                    <a:pt x="11702" y="13888"/>
                  </a:lnTo>
                  <a:lnTo>
                    <a:pt x="12249" y="13751"/>
                  </a:lnTo>
                  <a:lnTo>
                    <a:pt x="12795" y="13614"/>
                  </a:lnTo>
                  <a:lnTo>
                    <a:pt x="13341" y="13432"/>
                  </a:lnTo>
                  <a:lnTo>
                    <a:pt x="13842" y="13250"/>
                  </a:lnTo>
                  <a:lnTo>
                    <a:pt x="14252" y="13022"/>
                  </a:lnTo>
                  <a:lnTo>
                    <a:pt x="14662" y="12795"/>
                  </a:lnTo>
                  <a:lnTo>
                    <a:pt x="15026" y="12567"/>
                  </a:lnTo>
                  <a:lnTo>
                    <a:pt x="15345" y="12248"/>
                  </a:lnTo>
                  <a:lnTo>
                    <a:pt x="15663" y="11975"/>
                  </a:lnTo>
                  <a:lnTo>
                    <a:pt x="15936" y="11657"/>
                  </a:lnTo>
                  <a:lnTo>
                    <a:pt x="16483" y="10928"/>
                  </a:lnTo>
                  <a:lnTo>
                    <a:pt x="16938" y="10200"/>
                  </a:lnTo>
                  <a:lnTo>
                    <a:pt x="17302" y="9380"/>
                  </a:lnTo>
                  <a:lnTo>
                    <a:pt x="17621" y="8561"/>
                  </a:lnTo>
                  <a:lnTo>
                    <a:pt x="17849" y="7695"/>
                  </a:lnTo>
                  <a:lnTo>
                    <a:pt x="18031" y="6785"/>
                  </a:lnTo>
                  <a:lnTo>
                    <a:pt x="18167" y="5874"/>
                  </a:lnTo>
                  <a:lnTo>
                    <a:pt x="18259" y="4918"/>
                  </a:lnTo>
                  <a:lnTo>
                    <a:pt x="18304" y="4008"/>
                  </a:lnTo>
                  <a:lnTo>
                    <a:pt x="18350" y="3051"/>
                  </a:lnTo>
                  <a:lnTo>
                    <a:pt x="18350" y="2141"/>
                  </a:lnTo>
                  <a:lnTo>
                    <a:pt x="18304" y="1685"/>
                  </a:lnTo>
                  <a:lnTo>
                    <a:pt x="18259" y="1230"/>
                  </a:lnTo>
                  <a:lnTo>
                    <a:pt x="18122" y="820"/>
                  </a:lnTo>
                  <a:lnTo>
                    <a:pt x="17985" y="365"/>
                  </a:lnTo>
                  <a:lnTo>
                    <a:pt x="17894" y="228"/>
                  </a:lnTo>
                  <a:lnTo>
                    <a:pt x="17803" y="92"/>
                  </a:lnTo>
                  <a:lnTo>
                    <a:pt x="17667"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48"/>
          <p:cNvGrpSpPr/>
          <p:nvPr/>
        </p:nvGrpSpPr>
        <p:grpSpPr>
          <a:xfrm>
            <a:off x="712657" y="3516900"/>
            <a:ext cx="1177383" cy="1203980"/>
            <a:chOff x="408850" y="3449375"/>
            <a:chExt cx="957300" cy="978925"/>
          </a:xfrm>
        </p:grpSpPr>
        <p:sp>
          <p:nvSpPr>
            <p:cNvPr id="654" name="Google Shape;654;p48"/>
            <p:cNvSpPr/>
            <p:nvPr/>
          </p:nvSpPr>
          <p:spPr>
            <a:xfrm>
              <a:off x="408850" y="3605325"/>
              <a:ext cx="957300" cy="822975"/>
            </a:xfrm>
            <a:custGeom>
              <a:rect b="b" l="l" r="r" t="t"/>
              <a:pathLst>
                <a:path extrusionOk="0" h="32919" w="38292">
                  <a:moveTo>
                    <a:pt x="38292" y="0"/>
                  </a:moveTo>
                  <a:lnTo>
                    <a:pt x="1" y="27364"/>
                  </a:lnTo>
                  <a:lnTo>
                    <a:pt x="1048" y="27819"/>
                  </a:lnTo>
                  <a:lnTo>
                    <a:pt x="2186" y="28275"/>
                  </a:lnTo>
                  <a:lnTo>
                    <a:pt x="3324" y="28684"/>
                  </a:lnTo>
                  <a:lnTo>
                    <a:pt x="4554" y="29094"/>
                  </a:lnTo>
                  <a:lnTo>
                    <a:pt x="5783" y="29458"/>
                  </a:lnTo>
                  <a:lnTo>
                    <a:pt x="7103" y="29823"/>
                  </a:lnTo>
                  <a:lnTo>
                    <a:pt x="8378" y="30141"/>
                  </a:lnTo>
                  <a:lnTo>
                    <a:pt x="9699" y="30415"/>
                  </a:lnTo>
                  <a:lnTo>
                    <a:pt x="12430" y="30961"/>
                  </a:lnTo>
                  <a:lnTo>
                    <a:pt x="15117" y="31416"/>
                  </a:lnTo>
                  <a:lnTo>
                    <a:pt x="17803" y="31780"/>
                  </a:lnTo>
                  <a:lnTo>
                    <a:pt x="20398" y="32099"/>
                  </a:lnTo>
                  <a:lnTo>
                    <a:pt x="22857" y="32327"/>
                  </a:lnTo>
                  <a:lnTo>
                    <a:pt x="25133" y="32555"/>
                  </a:lnTo>
                  <a:lnTo>
                    <a:pt x="29004" y="32782"/>
                  </a:lnTo>
                  <a:lnTo>
                    <a:pt x="31553" y="32919"/>
                  </a:lnTo>
                  <a:lnTo>
                    <a:pt x="32509" y="32919"/>
                  </a:lnTo>
                  <a:lnTo>
                    <a:pt x="38292" y="0"/>
                  </a:lnTo>
                  <a:close/>
                </a:path>
              </a:pathLst>
            </a:custGeom>
            <a:solidFill>
              <a:srgbClr val="6C4826">
                <a:alpha val="67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8"/>
            <p:cNvSpPr/>
            <p:nvPr/>
          </p:nvSpPr>
          <p:spPr>
            <a:xfrm>
              <a:off x="408850" y="3449375"/>
              <a:ext cx="957300" cy="933400"/>
            </a:xfrm>
            <a:custGeom>
              <a:rect b="b" l="l" r="r" t="t"/>
              <a:pathLst>
                <a:path extrusionOk="0" h="37336" w="38292">
                  <a:moveTo>
                    <a:pt x="6329" y="1"/>
                  </a:moveTo>
                  <a:lnTo>
                    <a:pt x="1" y="33602"/>
                  </a:lnTo>
                  <a:lnTo>
                    <a:pt x="1458" y="34103"/>
                  </a:lnTo>
                  <a:lnTo>
                    <a:pt x="2915" y="34513"/>
                  </a:lnTo>
                  <a:lnTo>
                    <a:pt x="4372" y="34922"/>
                  </a:lnTo>
                  <a:lnTo>
                    <a:pt x="5783" y="35287"/>
                  </a:lnTo>
                  <a:lnTo>
                    <a:pt x="7194" y="35605"/>
                  </a:lnTo>
                  <a:lnTo>
                    <a:pt x="8606" y="35924"/>
                  </a:lnTo>
                  <a:lnTo>
                    <a:pt x="9972" y="36152"/>
                  </a:lnTo>
                  <a:lnTo>
                    <a:pt x="11338" y="36379"/>
                  </a:lnTo>
                  <a:lnTo>
                    <a:pt x="13978" y="36789"/>
                  </a:lnTo>
                  <a:lnTo>
                    <a:pt x="16437" y="37017"/>
                  </a:lnTo>
                  <a:lnTo>
                    <a:pt x="18805" y="37199"/>
                  </a:lnTo>
                  <a:lnTo>
                    <a:pt x="20990" y="37290"/>
                  </a:lnTo>
                  <a:lnTo>
                    <a:pt x="23039" y="37336"/>
                  </a:lnTo>
                  <a:lnTo>
                    <a:pt x="24815" y="37336"/>
                  </a:lnTo>
                  <a:lnTo>
                    <a:pt x="26408" y="37290"/>
                  </a:lnTo>
                  <a:lnTo>
                    <a:pt x="27774" y="37199"/>
                  </a:lnTo>
                  <a:lnTo>
                    <a:pt x="29641" y="37062"/>
                  </a:lnTo>
                  <a:lnTo>
                    <a:pt x="30278" y="36971"/>
                  </a:lnTo>
                  <a:lnTo>
                    <a:pt x="30825" y="35605"/>
                  </a:lnTo>
                  <a:lnTo>
                    <a:pt x="31417" y="33830"/>
                  </a:lnTo>
                  <a:lnTo>
                    <a:pt x="32054" y="31781"/>
                  </a:lnTo>
                  <a:lnTo>
                    <a:pt x="32737" y="29504"/>
                  </a:lnTo>
                  <a:lnTo>
                    <a:pt x="33375" y="27046"/>
                  </a:lnTo>
                  <a:lnTo>
                    <a:pt x="34057" y="24496"/>
                  </a:lnTo>
                  <a:lnTo>
                    <a:pt x="35332" y="19215"/>
                  </a:lnTo>
                  <a:lnTo>
                    <a:pt x="36516" y="14297"/>
                  </a:lnTo>
                  <a:lnTo>
                    <a:pt x="37472" y="10154"/>
                  </a:lnTo>
                  <a:lnTo>
                    <a:pt x="38292" y="6238"/>
                  </a:lnTo>
                  <a:lnTo>
                    <a:pt x="6329"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8"/>
            <p:cNvSpPr/>
            <p:nvPr/>
          </p:nvSpPr>
          <p:spPr>
            <a:xfrm>
              <a:off x="545450" y="3449375"/>
              <a:ext cx="820700" cy="277775"/>
            </a:xfrm>
            <a:custGeom>
              <a:rect b="b" l="l" r="r" t="t"/>
              <a:pathLst>
                <a:path extrusionOk="0" h="11111" w="32828">
                  <a:moveTo>
                    <a:pt x="865" y="1"/>
                  </a:moveTo>
                  <a:lnTo>
                    <a:pt x="0" y="4508"/>
                  </a:lnTo>
                  <a:lnTo>
                    <a:pt x="31781" y="11110"/>
                  </a:lnTo>
                  <a:lnTo>
                    <a:pt x="32828" y="6238"/>
                  </a:lnTo>
                  <a:lnTo>
                    <a:pt x="865"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8"/>
            <p:cNvSpPr/>
            <p:nvPr/>
          </p:nvSpPr>
          <p:spPr>
            <a:xfrm>
              <a:off x="652450" y="3758975"/>
              <a:ext cx="150275" cy="194675"/>
            </a:xfrm>
            <a:custGeom>
              <a:rect b="b" l="l" r="r" t="t"/>
              <a:pathLst>
                <a:path extrusionOk="0" h="7787" w="6011">
                  <a:moveTo>
                    <a:pt x="4143" y="1"/>
                  </a:moveTo>
                  <a:lnTo>
                    <a:pt x="3961" y="46"/>
                  </a:lnTo>
                  <a:lnTo>
                    <a:pt x="3779" y="183"/>
                  </a:lnTo>
                  <a:lnTo>
                    <a:pt x="3643" y="365"/>
                  </a:lnTo>
                  <a:lnTo>
                    <a:pt x="3324" y="957"/>
                  </a:lnTo>
                  <a:lnTo>
                    <a:pt x="2960" y="1595"/>
                  </a:lnTo>
                  <a:lnTo>
                    <a:pt x="2140" y="2778"/>
                  </a:lnTo>
                  <a:lnTo>
                    <a:pt x="1685" y="3325"/>
                  </a:lnTo>
                  <a:lnTo>
                    <a:pt x="1138" y="3871"/>
                  </a:lnTo>
                  <a:lnTo>
                    <a:pt x="592" y="4417"/>
                  </a:lnTo>
                  <a:lnTo>
                    <a:pt x="91" y="4964"/>
                  </a:lnTo>
                  <a:lnTo>
                    <a:pt x="46" y="5055"/>
                  </a:lnTo>
                  <a:lnTo>
                    <a:pt x="0" y="5191"/>
                  </a:lnTo>
                  <a:lnTo>
                    <a:pt x="0" y="5328"/>
                  </a:lnTo>
                  <a:lnTo>
                    <a:pt x="46" y="5465"/>
                  </a:lnTo>
                  <a:lnTo>
                    <a:pt x="137" y="5556"/>
                  </a:lnTo>
                  <a:lnTo>
                    <a:pt x="228" y="5601"/>
                  </a:lnTo>
                  <a:lnTo>
                    <a:pt x="364" y="5647"/>
                  </a:lnTo>
                  <a:lnTo>
                    <a:pt x="501" y="5601"/>
                  </a:lnTo>
                  <a:lnTo>
                    <a:pt x="911" y="5419"/>
                  </a:lnTo>
                  <a:lnTo>
                    <a:pt x="1321" y="5191"/>
                  </a:lnTo>
                  <a:lnTo>
                    <a:pt x="1730" y="4918"/>
                  </a:lnTo>
                  <a:lnTo>
                    <a:pt x="2095" y="4600"/>
                  </a:lnTo>
                  <a:lnTo>
                    <a:pt x="2459" y="4281"/>
                  </a:lnTo>
                  <a:lnTo>
                    <a:pt x="2778" y="3871"/>
                  </a:lnTo>
                  <a:lnTo>
                    <a:pt x="3415" y="3097"/>
                  </a:lnTo>
                  <a:lnTo>
                    <a:pt x="3460" y="3734"/>
                  </a:lnTo>
                  <a:lnTo>
                    <a:pt x="3552" y="4417"/>
                  </a:lnTo>
                  <a:lnTo>
                    <a:pt x="3688" y="5328"/>
                  </a:lnTo>
                  <a:lnTo>
                    <a:pt x="3825" y="5783"/>
                  </a:lnTo>
                  <a:lnTo>
                    <a:pt x="3961" y="6193"/>
                  </a:lnTo>
                  <a:lnTo>
                    <a:pt x="4098" y="6648"/>
                  </a:lnTo>
                  <a:lnTo>
                    <a:pt x="4326" y="7013"/>
                  </a:lnTo>
                  <a:lnTo>
                    <a:pt x="4599" y="7377"/>
                  </a:lnTo>
                  <a:lnTo>
                    <a:pt x="4917" y="7696"/>
                  </a:lnTo>
                  <a:lnTo>
                    <a:pt x="5145" y="7787"/>
                  </a:lnTo>
                  <a:lnTo>
                    <a:pt x="5373" y="7787"/>
                  </a:lnTo>
                  <a:lnTo>
                    <a:pt x="5555" y="7741"/>
                  </a:lnTo>
                  <a:lnTo>
                    <a:pt x="5691" y="7650"/>
                  </a:lnTo>
                  <a:lnTo>
                    <a:pt x="5828" y="7468"/>
                  </a:lnTo>
                  <a:lnTo>
                    <a:pt x="5965" y="7286"/>
                  </a:lnTo>
                  <a:lnTo>
                    <a:pt x="6010" y="7058"/>
                  </a:lnTo>
                  <a:lnTo>
                    <a:pt x="6010" y="6876"/>
                  </a:lnTo>
                  <a:lnTo>
                    <a:pt x="5919" y="6557"/>
                  </a:lnTo>
                  <a:lnTo>
                    <a:pt x="5783" y="6239"/>
                  </a:lnTo>
                  <a:lnTo>
                    <a:pt x="5509" y="5647"/>
                  </a:lnTo>
                  <a:lnTo>
                    <a:pt x="5327" y="5237"/>
                  </a:lnTo>
                  <a:lnTo>
                    <a:pt x="5236" y="4827"/>
                  </a:lnTo>
                  <a:lnTo>
                    <a:pt x="5054" y="4008"/>
                  </a:lnTo>
                  <a:lnTo>
                    <a:pt x="4917" y="3188"/>
                  </a:lnTo>
                  <a:lnTo>
                    <a:pt x="4872" y="2369"/>
                  </a:lnTo>
                  <a:lnTo>
                    <a:pt x="4872" y="684"/>
                  </a:lnTo>
                  <a:lnTo>
                    <a:pt x="4826" y="456"/>
                  </a:lnTo>
                  <a:lnTo>
                    <a:pt x="4735" y="274"/>
                  </a:lnTo>
                  <a:lnTo>
                    <a:pt x="4553" y="138"/>
                  </a:lnTo>
                  <a:lnTo>
                    <a:pt x="4371" y="46"/>
                  </a:lnTo>
                  <a:lnTo>
                    <a:pt x="4143"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8"/>
            <p:cNvSpPr/>
            <p:nvPr/>
          </p:nvSpPr>
          <p:spPr>
            <a:xfrm>
              <a:off x="916525" y="3770375"/>
              <a:ext cx="176450" cy="204900"/>
            </a:xfrm>
            <a:custGeom>
              <a:rect b="b" l="l" r="r" t="t"/>
              <a:pathLst>
                <a:path extrusionOk="0" h="8196" w="7058">
                  <a:moveTo>
                    <a:pt x="4417" y="0"/>
                  </a:moveTo>
                  <a:lnTo>
                    <a:pt x="4235" y="46"/>
                  </a:lnTo>
                  <a:lnTo>
                    <a:pt x="4098" y="182"/>
                  </a:lnTo>
                  <a:lnTo>
                    <a:pt x="3961" y="410"/>
                  </a:lnTo>
                  <a:lnTo>
                    <a:pt x="3825" y="865"/>
                  </a:lnTo>
                  <a:lnTo>
                    <a:pt x="3688" y="1321"/>
                  </a:lnTo>
                  <a:lnTo>
                    <a:pt x="3461" y="1730"/>
                  </a:lnTo>
                  <a:lnTo>
                    <a:pt x="3233" y="2186"/>
                  </a:lnTo>
                  <a:lnTo>
                    <a:pt x="2687" y="2960"/>
                  </a:lnTo>
                  <a:lnTo>
                    <a:pt x="2140" y="3688"/>
                  </a:lnTo>
                  <a:lnTo>
                    <a:pt x="1594" y="4326"/>
                  </a:lnTo>
                  <a:lnTo>
                    <a:pt x="1002" y="4918"/>
                  </a:lnTo>
                  <a:lnTo>
                    <a:pt x="456" y="5555"/>
                  </a:lnTo>
                  <a:lnTo>
                    <a:pt x="228" y="5874"/>
                  </a:lnTo>
                  <a:lnTo>
                    <a:pt x="46" y="6238"/>
                  </a:lnTo>
                  <a:lnTo>
                    <a:pt x="0" y="6375"/>
                  </a:lnTo>
                  <a:lnTo>
                    <a:pt x="0" y="6466"/>
                  </a:lnTo>
                  <a:lnTo>
                    <a:pt x="46" y="6602"/>
                  </a:lnTo>
                  <a:lnTo>
                    <a:pt x="91" y="6693"/>
                  </a:lnTo>
                  <a:lnTo>
                    <a:pt x="182" y="6739"/>
                  </a:lnTo>
                  <a:lnTo>
                    <a:pt x="319" y="6784"/>
                  </a:lnTo>
                  <a:lnTo>
                    <a:pt x="456" y="6784"/>
                  </a:lnTo>
                  <a:lnTo>
                    <a:pt x="592" y="6739"/>
                  </a:lnTo>
                  <a:lnTo>
                    <a:pt x="956" y="6557"/>
                  </a:lnTo>
                  <a:lnTo>
                    <a:pt x="1321" y="6283"/>
                  </a:lnTo>
                  <a:lnTo>
                    <a:pt x="1639" y="6010"/>
                  </a:lnTo>
                  <a:lnTo>
                    <a:pt x="1958" y="5692"/>
                  </a:lnTo>
                  <a:lnTo>
                    <a:pt x="2595" y="4963"/>
                  </a:lnTo>
                  <a:lnTo>
                    <a:pt x="3142" y="4326"/>
                  </a:lnTo>
                  <a:lnTo>
                    <a:pt x="3461" y="3870"/>
                  </a:lnTo>
                  <a:lnTo>
                    <a:pt x="3779" y="3461"/>
                  </a:lnTo>
                  <a:lnTo>
                    <a:pt x="3870" y="4144"/>
                  </a:lnTo>
                  <a:lnTo>
                    <a:pt x="3961" y="4781"/>
                  </a:lnTo>
                  <a:lnTo>
                    <a:pt x="4144" y="5464"/>
                  </a:lnTo>
                  <a:lnTo>
                    <a:pt x="4371" y="6056"/>
                  </a:lnTo>
                  <a:lnTo>
                    <a:pt x="4644" y="6648"/>
                  </a:lnTo>
                  <a:lnTo>
                    <a:pt x="4963" y="7194"/>
                  </a:lnTo>
                  <a:lnTo>
                    <a:pt x="5327" y="7649"/>
                  </a:lnTo>
                  <a:lnTo>
                    <a:pt x="5783" y="8059"/>
                  </a:lnTo>
                  <a:lnTo>
                    <a:pt x="6010" y="8150"/>
                  </a:lnTo>
                  <a:lnTo>
                    <a:pt x="6238" y="8196"/>
                  </a:lnTo>
                  <a:lnTo>
                    <a:pt x="6511" y="8105"/>
                  </a:lnTo>
                  <a:lnTo>
                    <a:pt x="6739" y="8014"/>
                  </a:lnTo>
                  <a:lnTo>
                    <a:pt x="6921" y="7831"/>
                  </a:lnTo>
                  <a:lnTo>
                    <a:pt x="7012" y="7604"/>
                  </a:lnTo>
                  <a:lnTo>
                    <a:pt x="7057" y="7376"/>
                  </a:lnTo>
                  <a:lnTo>
                    <a:pt x="7012" y="7103"/>
                  </a:lnTo>
                  <a:lnTo>
                    <a:pt x="6648" y="6329"/>
                  </a:lnTo>
                  <a:lnTo>
                    <a:pt x="6283" y="5600"/>
                  </a:lnTo>
                  <a:lnTo>
                    <a:pt x="5919" y="4872"/>
                  </a:lnTo>
                  <a:lnTo>
                    <a:pt x="5737" y="4508"/>
                  </a:lnTo>
                  <a:lnTo>
                    <a:pt x="5600" y="4098"/>
                  </a:lnTo>
                  <a:lnTo>
                    <a:pt x="5418" y="3233"/>
                  </a:lnTo>
                  <a:lnTo>
                    <a:pt x="5327" y="2368"/>
                  </a:lnTo>
                  <a:lnTo>
                    <a:pt x="5191" y="592"/>
                  </a:lnTo>
                  <a:lnTo>
                    <a:pt x="5100" y="365"/>
                  </a:lnTo>
                  <a:lnTo>
                    <a:pt x="5009" y="182"/>
                  </a:lnTo>
                  <a:lnTo>
                    <a:pt x="4826" y="46"/>
                  </a:lnTo>
                  <a:lnTo>
                    <a:pt x="4599" y="0"/>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703675" y="4042400"/>
              <a:ext cx="348325" cy="195825"/>
            </a:xfrm>
            <a:custGeom>
              <a:rect b="b" l="l" r="r" t="t"/>
              <a:pathLst>
                <a:path extrusionOk="0" h="7833" w="13933">
                  <a:moveTo>
                    <a:pt x="820" y="1"/>
                  </a:moveTo>
                  <a:lnTo>
                    <a:pt x="683" y="47"/>
                  </a:lnTo>
                  <a:lnTo>
                    <a:pt x="546" y="92"/>
                  </a:lnTo>
                  <a:lnTo>
                    <a:pt x="501" y="229"/>
                  </a:lnTo>
                  <a:lnTo>
                    <a:pt x="319" y="547"/>
                  </a:lnTo>
                  <a:lnTo>
                    <a:pt x="228" y="866"/>
                  </a:lnTo>
                  <a:lnTo>
                    <a:pt x="46" y="1549"/>
                  </a:lnTo>
                  <a:lnTo>
                    <a:pt x="0" y="2186"/>
                  </a:lnTo>
                  <a:lnTo>
                    <a:pt x="91" y="2824"/>
                  </a:lnTo>
                  <a:lnTo>
                    <a:pt x="228" y="3416"/>
                  </a:lnTo>
                  <a:lnTo>
                    <a:pt x="455" y="4008"/>
                  </a:lnTo>
                  <a:lnTo>
                    <a:pt x="774" y="4554"/>
                  </a:lnTo>
                  <a:lnTo>
                    <a:pt x="1138" y="5100"/>
                  </a:lnTo>
                  <a:lnTo>
                    <a:pt x="1548" y="5601"/>
                  </a:lnTo>
                  <a:lnTo>
                    <a:pt x="2049" y="6057"/>
                  </a:lnTo>
                  <a:lnTo>
                    <a:pt x="2595" y="6466"/>
                  </a:lnTo>
                  <a:lnTo>
                    <a:pt x="3142" y="6831"/>
                  </a:lnTo>
                  <a:lnTo>
                    <a:pt x="3734" y="7104"/>
                  </a:lnTo>
                  <a:lnTo>
                    <a:pt x="4325" y="7377"/>
                  </a:lnTo>
                  <a:lnTo>
                    <a:pt x="4917" y="7559"/>
                  </a:lnTo>
                  <a:lnTo>
                    <a:pt x="5555" y="7696"/>
                  </a:lnTo>
                  <a:lnTo>
                    <a:pt x="6238" y="7787"/>
                  </a:lnTo>
                  <a:lnTo>
                    <a:pt x="6875" y="7832"/>
                  </a:lnTo>
                  <a:lnTo>
                    <a:pt x="7513" y="7787"/>
                  </a:lnTo>
                  <a:lnTo>
                    <a:pt x="8196" y="7696"/>
                  </a:lnTo>
                  <a:lnTo>
                    <a:pt x="8833" y="7605"/>
                  </a:lnTo>
                  <a:lnTo>
                    <a:pt x="9470" y="7422"/>
                  </a:lnTo>
                  <a:lnTo>
                    <a:pt x="10108" y="7195"/>
                  </a:lnTo>
                  <a:lnTo>
                    <a:pt x="10700" y="6922"/>
                  </a:lnTo>
                  <a:lnTo>
                    <a:pt x="11201" y="6648"/>
                  </a:lnTo>
                  <a:lnTo>
                    <a:pt x="11792" y="6284"/>
                  </a:lnTo>
                  <a:lnTo>
                    <a:pt x="12430" y="5783"/>
                  </a:lnTo>
                  <a:lnTo>
                    <a:pt x="13022" y="5237"/>
                  </a:lnTo>
                  <a:lnTo>
                    <a:pt x="13249" y="4918"/>
                  </a:lnTo>
                  <a:lnTo>
                    <a:pt x="13477" y="4600"/>
                  </a:lnTo>
                  <a:lnTo>
                    <a:pt x="13659" y="4281"/>
                  </a:lnTo>
                  <a:lnTo>
                    <a:pt x="13796" y="3962"/>
                  </a:lnTo>
                  <a:lnTo>
                    <a:pt x="13887" y="3643"/>
                  </a:lnTo>
                  <a:lnTo>
                    <a:pt x="13932" y="3325"/>
                  </a:lnTo>
                  <a:lnTo>
                    <a:pt x="13841" y="3052"/>
                  </a:lnTo>
                  <a:lnTo>
                    <a:pt x="13705" y="2733"/>
                  </a:lnTo>
                  <a:lnTo>
                    <a:pt x="13614" y="2642"/>
                  </a:lnTo>
                  <a:lnTo>
                    <a:pt x="13523" y="2551"/>
                  </a:lnTo>
                  <a:lnTo>
                    <a:pt x="13386" y="2505"/>
                  </a:lnTo>
                  <a:lnTo>
                    <a:pt x="13249" y="2460"/>
                  </a:lnTo>
                  <a:lnTo>
                    <a:pt x="13022" y="2551"/>
                  </a:lnTo>
                  <a:lnTo>
                    <a:pt x="12749" y="2642"/>
                  </a:lnTo>
                  <a:lnTo>
                    <a:pt x="12566" y="2778"/>
                  </a:lnTo>
                  <a:lnTo>
                    <a:pt x="12384" y="2915"/>
                  </a:lnTo>
                  <a:lnTo>
                    <a:pt x="12020" y="3279"/>
                  </a:lnTo>
                  <a:lnTo>
                    <a:pt x="11701" y="3689"/>
                  </a:lnTo>
                  <a:lnTo>
                    <a:pt x="11337" y="4099"/>
                  </a:lnTo>
                  <a:lnTo>
                    <a:pt x="10927" y="4463"/>
                  </a:lnTo>
                  <a:lnTo>
                    <a:pt x="10472" y="4782"/>
                  </a:lnTo>
                  <a:lnTo>
                    <a:pt x="10017" y="5055"/>
                  </a:lnTo>
                  <a:lnTo>
                    <a:pt x="9561" y="5328"/>
                  </a:lnTo>
                  <a:lnTo>
                    <a:pt x="9106" y="5510"/>
                  </a:lnTo>
                  <a:lnTo>
                    <a:pt x="8605" y="5647"/>
                  </a:lnTo>
                  <a:lnTo>
                    <a:pt x="8150" y="5783"/>
                  </a:lnTo>
                  <a:lnTo>
                    <a:pt x="7649" y="5874"/>
                  </a:lnTo>
                  <a:lnTo>
                    <a:pt x="7148" y="5920"/>
                  </a:lnTo>
                  <a:lnTo>
                    <a:pt x="6147" y="5920"/>
                  </a:lnTo>
                  <a:lnTo>
                    <a:pt x="5646" y="5874"/>
                  </a:lnTo>
                  <a:lnTo>
                    <a:pt x="5191" y="5783"/>
                  </a:lnTo>
                  <a:lnTo>
                    <a:pt x="4781" y="5647"/>
                  </a:lnTo>
                  <a:lnTo>
                    <a:pt x="4325" y="5465"/>
                  </a:lnTo>
                  <a:lnTo>
                    <a:pt x="3916" y="5237"/>
                  </a:lnTo>
                  <a:lnTo>
                    <a:pt x="3506" y="5009"/>
                  </a:lnTo>
                  <a:lnTo>
                    <a:pt x="3142" y="4736"/>
                  </a:lnTo>
                  <a:lnTo>
                    <a:pt x="2823" y="4417"/>
                  </a:lnTo>
                  <a:lnTo>
                    <a:pt x="2459" y="3962"/>
                  </a:lnTo>
                  <a:lnTo>
                    <a:pt x="2140" y="3507"/>
                  </a:lnTo>
                  <a:lnTo>
                    <a:pt x="1958" y="3006"/>
                  </a:lnTo>
                  <a:lnTo>
                    <a:pt x="1776" y="2460"/>
                  </a:lnTo>
                  <a:lnTo>
                    <a:pt x="1548" y="1412"/>
                  </a:lnTo>
                  <a:lnTo>
                    <a:pt x="1320" y="320"/>
                  </a:lnTo>
                  <a:lnTo>
                    <a:pt x="1275" y="229"/>
                  </a:lnTo>
                  <a:lnTo>
                    <a:pt x="1184" y="92"/>
                  </a:lnTo>
                  <a:lnTo>
                    <a:pt x="1047" y="47"/>
                  </a:lnTo>
                  <a:lnTo>
                    <a:pt x="956"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49"/>
          <p:cNvPicPr preferRelativeResize="0"/>
          <p:nvPr/>
        </p:nvPicPr>
        <p:blipFill>
          <a:blip r:embed="rId3">
            <a:alphaModFix/>
          </a:blip>
          <a:stretch>
            <a:fillRect/>
          </a:stretch>
        </p:blipFill>
        <p:spPr>
          <a:xfrm>
            <a:off x="323075" y="1779775"/>
            <a:ext cx="3165475" cy="3152550"/>
          </a:xfrm>
          <a:prstGeom prst="rect">
            <a:avLst/>
          </a:prstGeom>
          <a:noFill/>
          <a:ln>
            <a:noFill/>
          </a:ln>
        </p:spPr>
      </p:pic>
      <p:pic>
        <p:nvPicPr>
          <p:cNvPr id="665" name="Google Shape;665;p49"/>
          <p:cNvPicPr preferRelativeResize="0"/>
          <p:nvPr/>
        </p:nvPicPr>
        <p:blipFill>
          <a:blip r:embed="rId4">
            <a:alphaModFix/>
          </a:blip>
          <a:stretch>
            <a:fillRect/>
          </a:stretch>
        </p:blipFill>
        <p:spPr>
          <a:xfrm>
            <a:off x="4558275" y="327300"/>
            <a:ext cx="3661400" cy="1740075"/>
          </a:xfrm>
          <a:prstGeom prst="rect">
            <a:avLst/>
          </a:prstGeom>
          <a:noFill/>
          <a:ln>
            <a:noFill/>
          </a:ln>
        </p:spPr>
      </p:pic>
      <p:grpSp>
        <p:nvGrpSpPr>
          <p:cNvPr id="666" name="Google Shape;666;p49"/>
          <p:cNvGrpSpPr/>
          <p:nvPr/>
        </p:nvGrpSpPr>
        <p:grpSpPr>
          <a:xfrm>
            <a:off x="166555" y="398453"/>
            <a:ext cx="3942176" cy="877659"/>
            <a:chOff x="1765304" y="248600"/>
            <a:chExt cx="5547672" cy="921524"/>
          </a:xfrm>
        </p:grpSpPr>
        <p:sp>
          <p:nvSpPr>
            <p:cNvPr id="667" name="Google Shape;667;p49"/>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49"/>
          <p:cNvSpPr txBox="1"/>
          <p:nvPr/>
        </p:nvSpPr>
        <p:spPr>
          <a:xfrm>
            <a:off x="510225" y="628675"/>
            <a:ext cx="3764400" cy="34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Krona One"/>
                <a:ea typeface="Krona One"/>
                <a:cs typeface="Krona One"/>
                <a:sym typeface="Krona One"/>
              </a:rPr>
              <a:t>  Exploratory Data</a:t>
            </a:r>
            <a:endParaRPr b="1" sz="2100">
              <a:solidFill>
                <a:schemeClr val="dk1"/>
              </a:solidFill>
              <a:latin typeface="Krona One"/>
              <a:ea typeface="Krona One"/>
              <a:cs typeface="Krona One"/>
              <a:sym typeface="Krona One"/>
            </a:endParaRPr>
          </a:p>
        </p:txBody>
      </p:sp>
      <p:grpSp>
        <p:nvGrpSpPr>
          <p:cNvPr id="671" name="Google Shape;671;p49"/>
          <p:cNvGrpSpPr/>
          <p:nvPr/>
        </p:nvGrpSpPr>
        <p:grpSpPr>
          <a:xfrm flipH="1">
            <a:off x="1622130" y="193877"/>
            <a:ext cx="441619" cy="510699"/>
            <a:chOff x="4374239" y="2094834"/>
            <a:chExt cx="580009" cy="670737"/>
          </a:xfrm>
        </p:grpSpPr>
        <p:sp>
          <p:nvSpPr>
            <p:cNvPr id="672" name="Google Shape;672;p49"/>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3" name="Google Shape;673;p49"/>
            <p:cNvGrpSpPr/>
            <p:nvPr/>
          </p:nvGrpSpPr>
          <p:grpSpPr>
            <a:xfrm>
              <a:off x="4571997" y="2094834"/>
              <a:ext cx="382252" cy="481090"/>
              <a:chOff x="4727350" y="1187050"/>
              <a:chExt cx="2654525" cy="3340900"/>
            </a:xfrm>
          </p:grpSpPr>
          <p:sp>
            <p:nvSpPr>
              <p:cNvPr id="674" name="Google Shape;674;p49"/>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9"/>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79" name="Google Shape;679;p49"/>
          <p:cNvPicPr preferRelativeResize="0"/>
          <p:nvPr/>
        </p:nvPicPr>
        <p:blipFill>
          <a:blip r:embed="rId5">
            <a:alphaModFix/>
          </a:blip>
          <a:stretch>
            <a:fillRect/>
          </a:stretch>
        </p:blipFill>
        <p:spPr>
          <a:xfrm>
            <a:off x="3631300" y="2237150"/>
            <a:ext cx="5360725" cy="269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50"/>
          <p:cNvPicPr preferRelativeResize="0"/>
          <p:nvPr/>
        </p:nvPicPr>
        <p:blipFill>
          <a:blip r:embed="rId3">
            <a:alphaModFix/>
          </a:blip>
          <a:stretch>
            <a:fillRect/>
          </a:stretch>
        </p:blipFill>
        <p:spPr>
          <a:xfrm>
            <a:off x="434425" y="254887"/>
            <a:ext cx="5050475" cy="4737624"/>
          </a:xfrm>
          <a:prstGeom prst="rect">
            <a:avLst/>
          </a:prstGeom>
          <a:noFill/>
          <a:ln>
            <a:noFill/>
          </a:ln>
        </p:spPr>
      </p:pic>
      <p:sp>
        <p:nvSpPr>
          <p:cNvPr id="685" name="Google Shape;685;p50"/>
          <p:cNvSpPr/>
          <p:nvPr/>
        </p:nvSpPr>
        <p:spPr>
          <a:xfrm rot="1121">
            <a:off x="6101170" y="1006216"/>
            <a:ext cx="2760900" cy="25425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200">
                <a:latin typeface="Maitree"/>
                <a:ea typeface="Maitree"/>
                <a:cs typeface="Maitree"/>
                <a:sym typeface="Maitree"/>
              </a:rPr>
              <a:t>Hasil Implementasi Tokenisasi</a:t>
            </a:r>
            <a:r>
              <a:rPr b="1" lang="en" sz="2200">
                <a:latin typeface="Times New Roman"/>
                <a:ea typeface="Times New Roman"/>
                <a:cs typeface="Times New Roman"/>
                <a:sym typeface="Times New Roman"/>
              </a:rPr>
              <a:t> </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grpSp>
        <p:nvGrpSpPr>
          <p:cNvPr id="686" name="Google Shape;686;p50"/>
          <p:cNvGrpSpPr/>
          <p:nvPr/>
        </p:nvGrpSpPr>
        <p:grpSpPr>
          <a:xfrm>
            <a:off x="7263220" y="833847"/>
            <a:ext cx="436807" cy="510699"/>
            <a:chOff x="3351736" y="2094834"/>
            <a:chExt cx="573689" cy="670737"/>
          </a:xfrm>
        </p:grpSpPr>
        <p:sp>
          <p:nvSpPr>
            <p:cNvPr id="687" name="Google Shape;687;p50"/>
            <p:cNvSpPr/>
            <p:nvPr/>
          </p:nvSpPr>
          <p:spPr>
            <a:xfrm flipH="1" rot="-1466410">
              <a:off x="3392325"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50"/>
            <p:cNvGrpSpPr/>
            <p:nvPr/>
          </p:nvGrpSpPr>
          <p:grpSpPr>
            <a:xfrm>
              <a:off x="3543173" y="2094834"/>
              <a:ext cx="382252" cy="481090"/>
              <a:chOff x="238125" y="1187050"/>
              <a:chExt cx="2654525" cy="3340900"/>
            </a:xfrm>
          </p:grpSpPr>
          <p:sp>
            <p:nvSpPr>
              <p:cNvPr id="689" name="Google Shape;689;p50"/>
              <p:cNvSpPr/>
              <p:nvPr/>
            </p:nvSpPr>
            <p:spPr>
              <a:xfrm>
                <a:off x="335700" y="2972975"/>
                <a:ext cx="1252475" cy="1554975"/>
              </a:xfrm>
              <a:custGeom>
                <a:rect b="b" l="l" r="r" t="t"/>
                <a:pathLst>
                  <a:path extrusionOk="0" h="62199" w="50099">
                    <a:moveTo>
                      <a:pt x="11321" y="0"/>
                    </a:moveTo>
                    <a:lnTo>
                      <a:pt x="1"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238125" y="2511025"/>
                <a:ext cx="1883550" cy="1460675"/>
              </a:xfrm>
              <a:custGeom>
                <a:rect b="b" l="l" r="r" t="t"/>
                <a:pathLst>
                  <a:path extrusionOk="0" h="58427" w="75342">
                    <a:moveTo>
                      <a:pt x="23292" y="1"/>
                    </a:moveTo>
                    <a:lnTo>
                      <a:pt x="21600" y="131"/>
                    </a:lnTo>
                    <a:lnTo>
                      <a:pt x="19909" y="261"/>
                    </a:lnTo>
                    <a:lnTo>
                      <a:pt x="18347" y="521"/>
                    </a:lnTo>
                    <a:lnTo>
                      <a:pt x="16916" y="912"/>
                    </a:lnTo>
                    <a:lnTo>
                      <a:pt x="14183" y="1693"/>
                    </a:lnTo>
                    <a:lnTo>
                      <a:pt x="11581" y="2734"/>
                    </a:lnTo>
                    <a:lnTo>
                      <a:pt x="9239" y="3905"/>
                    </a:lnTo>
                    <a:lnTo>
                      <a:pt x="7287" y="5076"/>
                    </a:lnTo>
                    <a:lnTo>
                      <a:pt x="5465" y="6377"/>
                    </a:lnTo>
                    <a:lnTo>
                      <a:pt x="3904" y="7678"/>
                    </a:lnTo>
                    <a:lnTo>
                      <a:pt x="2602" y="8849"/>
                    </a:lnTo>
                    <a:lnTo>
                      <a:pt x="1822" y="9760"/>
                    </a:lnTo>
                    <a:lnTo>
                      <a:pt x="1171" y="10541"/>
                    </a:lnTo>
                    <a:lnTo>
                      <a:pt x="781" y="11582"/>
                    </a:lnTo>
                    <a:lnTo>
                      <a:pt x="390" y="12493"/>
                    </a:lnTo>
                    <a:lnTo>
                      <a:pt x="130" y="13534"/>
                    </a:lnTo>
                    <a:lnTo>
                      <a:pt x="0" y="14575"/>
                    </a:lnTo>
                    <a:lnTo>
                      <a:pt x="0" y="15746"/>
                    </a:lnTo>
                    <a:lnTo>
                      <a:pt x="130" y="16787"/>
                    </a:lnTo>
                    <a:lnTo>
                      <a:pt x="781" y="19259"/>
                    </a:lnTo>
                    <a:lnTo>
                      <a:pt x="1692" y="21992"/>
                    </a:lnTo>
                    <a:lnTo>
                      <a:pt x="2212" y="23553"/>
                    </a:lnTo>
                    <a:lnTo>
                      <a:pt x="2863" y="25115"/>
                    </a:lnTo>
                    <a:lnTo>
                      <a:pt x="3774" y="26676"/>
                    </a:lnTo>
                    <a:lnTo>
                      <a:pt x="4815" y="28368"/>
                    </a:lnTo>
                    <a:lnTo>
                      <a:pt x="5986" y="30189"/>
                    </a:lnTo>
                    <a:lnTo>
                      <a:pt x="7417" y="32011"/>
                    </a:lnTo>
                    <a:lnTo>
                      <a:pt x="9109" y="33963"/>
                    </a:lnTo>
                    <a:lnTo>
                      <a:pt x="10930" y="36045"/>
                    </a:lnTo>
                    <a:lnTo>
                      <a:pt x="13142" y="38127"/>
                    </a:lnTo>
                    <a:lnTo>
                      <a:pt x="15745" y="40339"/>
                    </a:lnTo>
                    <a:lnTo>
                      <a:pt x="18477" y="42681"/>
                    </a:lnTo>
                    <a:lnTo>
                      <a:pt x="21731" y="45154"/>
                    </a:lnTo>
                    <a:lnTo>
                      <a:pt x="24593" y="47105"/>
                    </a:lnTo>
                    <a:lnTo>
                      <a:pt x="27456" y="48927"/>
                    </a:lnTo>
                    <a:lnTo>
                      <a:pt x="30579" y="50619"/>
                    </a:lnTo>
                    <a:lnTo>
                      <a:pt x="33572" y="52050"/>
                    </a:lnTo>
                    <a:lnTo>
                      <a:pt x="36695" y="53221"/>
                    </a:lnTo>
                    <a:lnTo>
                      <a:pt x="39818" y="54392"/>
                    </a:lnTo>
                    <a:lnTo>
                      <a:pt x="42810" y="55303"/>
                    </a:lnTo>
                    <a:lnTo>
                      <a:pt x="45803" y="56084"/>
                    </a:lnTo>
                    <a:lnTo>
                      <a:pt x="48796" y="56734"/>
                    </a:lnTo>
                    <a:lnTo>
                      <a:pt x="51659" y="57385"/>
                    </a:lnTo>
                    <a:lnTo>
                      <a:pt x="54261" y="57775"/>
                    </a:lnTo>
                    <a:lnTo>
                      <a:pt x="56864" y="58036"/>
                    </a:lnTo>
                    <a:lnTo>
                      <a:pt x="59206" y="58296"/>
                    </a:lnTo>
                    <a:lnTo>
                      <a:pt x="61288" y="58296"/>
                    </a:lnTo>
                    <a:lnTo>
                      <a:pt x="63240" y="58426"/>
                    </a:lnTo>
                    <a:lnTo>
                      <a:pt x="64931" y="58296"/>
                    </a:lnTo>
                    <a:lnTo>
                      <a:pt x="66102" y="58166"/>
                    </a:lnTo>
                    <a:lnTo>
                      <a:pt x="67274" y="57775"/>
                    </a:lnTo>
                    <a:lnTo>
                      <a:pt x="68445" y="57255"/>
                    </a:lnTo>
                    <a:lnTo>
                      <a:pt x="69486" y="56604"/>
                    </a:lnTo>
                    <a:lnTo>
                      <a:pt x="70657" y="55693"/>
                    </a:lnTo>
                    <a:lnTo>
                      <a:pt x="71568" y="54783"/>
                    </a:lnTo>
                    <a:lnTo>
                      <a:pt x="72348" y="53872"/>
                    </a:lnTo>
                    <a:lnTo>
                      <a:pt x="72869" y="52831"/>
                    </a:lnTo>
                    <a:lnTo>
                      <a:pt x="73650" y="51399"/>
                    </a:lnTo>
                    <a:lnTo>
                      <a:pt x="74170" y="49578"/>
                    </a:lnTo>
                    <a:lnTo>
                      <a:pt x="74821" y="47626"/>
                    </a:lnTo>
                    <a:lnTo>
                      <a:pt x="75211" y="45544"/>
                    </a:lnTo>
                    <a:lnTo>
                      <a:pt x="75341" y="43332"/>
                    </a:lnTo>
                    <a:lnTo>
                      <a:pt x="75341" y="40859"/>
                    </a:lnTo>
                    <a:lnTo>
                      <a:pt x="75081" y="38257"/>
                    </a:lnTo>
                    <a:lnTo>
                      <a:pt x="74430" y="35524"/>
                    </a:lnTo>
                    <a:lnTo>
                      <a:pt x="74040" y="34223"/>
                    </a:lnTo>
                    <a:lnTo>
                      <a:pt x="73519" y="32792"/>
                    </a:lnTo>
                    <a:lnTo>
                      <a:pt x="72869" y="31230"/>
                    </a:lnTo>
                    <a:lnTo>
                      <a:pt x="72218" y="29799"/>
                    </a:lnTo>
                    <a:lnTo>
                      <a:pt x="71307" y="28238"/>
                    </a:lnTo>
                    <a:lnTo>
                      <a:pt x="70397" y="26676"/>
                    </a:lnTo>
                    <a:lnTo>
                      <a:pt x="69356" y="25245"/>
                    </a:lnTo>
                    <a:lnTo>
                      <a:pt x="68184" y="23553"/>
                    </a:lnTo>
                    <a:lnTo>
                      <a:pt x="66753" y="21992"/>
                    </a:lnTo>
                    <a:lnTo>
                      <a:pt x="65322" y="20430"/>
                    </a:lnTo>
                    <a:lnTo>
                      <a:pt x="63760" y="18739"/>
                    </a:lnTo>
                    <a:lnTo>
                      <a:pt x="61939" y="17177"/>
                    </a:lnTo>
                    <a:lnTo>
                      <a:pt x="59987" y="15486"/>
                    </a:lnTo>
                    <a:lnTo>
                      <a:pt x="57905" y="13794"/>
                    </a:lnTo>
                    <a:lnTo>
                      <a:pt x="55693" y="12102"/>
                    </a:lnTo>
                    <a:lnTo>
                      <a:pt x="53350" y="10411"/>
                    </a:lnTo>
                    <a:lnTo>
                      <a:pt x="50748" y="8719"/>
                    </a:lnTo>
                    <a:lnTo>
                      <a:pt x="48276" y="7288"/>
                    </a:lnTo>
                    <a:lnTo>
                      <a:pt x="45803" y="5987"/>
                    </a:lnTo>
                    <a:lnTo>
                      <a:pt x="43461" y="4685"/>
                    </a:lnTo>
                    <a:lnTo>
                      <a:pt x="41119" y="3644"/>
                    </a:lnTo>
                    <a:lnTo>
                      <a:pt x="38907" y="2864"/>
                    </a:lnTo>
                    <a:lnTo>
                      <a:pt x="36695" y="2083"/>
                    </a:lnTo>
                    <a:lnTo>
                      <a:pt x="34613" y="1432"/>
                    </a:lnTo>
                    <a:lnTo>
                      <a:pt x="32531" y="912"/>
                    </a:lnTo>
                    <a:lnTo>
                      <a:pt x="30579" y="521"/>
                    </a:lnTo>
                    <a:lnTo>
                      <a:pt x="28627" y="261"/>
                    </a:lnTo>
                    <a:lnTo>
                      <a:pt x="26805" y="131"/>
                    </a:lnTo>
                    <a:lnTo>
                      <a:pt x="249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a:off x="934275" y="1779100"/>
                <a:ext cx="1346800" cy="1489925"/>
              </a:xfrm>
              <a:custGeom>
                <a:rect b="b" l="l" r="r" t="t"/>
                <a:pathLst>
                  <a:path extrusionOk="0" h="59597" w="53872">
                    <a:moveTo>
                      <a:pt x="23292" y="0"/>
                    </a:moveTo>
                    <a:lnTo>
                      <a:pt x="1041" y="38256"/>
                    </a:lnTo>
                    <a:lnTo>
                      <a:pt x="651" y="39167"/>
                    </a:lnTo>
                    <a:lnTo>
                      <a:pt x="261" y="40078"/>
                    </a:lnTo>
                    <a:lnTo>
                      <a:pt x="130" y="41119"/>
                    </a:lnTo>
                    <a:lnTo>
                      <a:pt x="0" y="42030"/>
                    </a:lnTo>
                    <a:lnTo>
                      <a:pt x="0" y="43071"/>
                    </a:lnTo>
                    <a:lnTo>
                      <a:pt x="130" y="43982"/>
                    </a:lnTo>
                    <a:lnTo>
                      <a:pt x="391" y="45023"/>
                    </a:lnTo>
                    <a:lnTo>
                      <a:pt x="911" y="45934"/>
                    </a:lnTo>
                    <a:lnTo>
                      <a:pt x="1432" y="46975"/>
                    </a:lnTo>
                    <a:lnTo>
                      <a:pt x="2212" y="48146"/>
                    </a:lnTo>
                    <a:lnTo>
                      <a:pt x="3123" y="49317"/>
                    </a:lnTo>
                    <a:lnTo>
                      <a:pt x="4164" y="50488"/>
                    </a:lnTo>
                    <a:lnTo>
                      <a:pt x="5335" y="51789"/>
                    </a:lnTo>
                    <a:lnTo>
                      <a:pt x="6767" y="52960"/>
                    </a:lnTo>
                    <a:lnTo>
                      <a:pt x="8458" y="54261"/>
                    </a:lnTo>
                    <a:lnTo>
                      <a:pt x="10280" y="55433"/>
                    </a:lnTo>
                    <a:lnTo>
                      <a:pt x="12362" y="56604"/>
                    </a:lnTo>
                    <a:lnTo>
                      <a:pt x="14444" y="57515"/>
                    </a:lnTo>
                    <a:lnTo>
                      <a:pt x="16526" y="58295"/>
                    </a:lnTo>
                    <a:lnTo>
                      <a:pt x="18478" y="58816"/>
                    </a:lnTo>
                    <a:lnTo>
                      <a:pt x="20299" y="59206"/>
                    </a:lnTo>
                    <a:lnTo>
                      <a:pt x="21991" y="59466"/>
                    </a:lnTo>
                    <a:lnTo>
                      <a:pt x="23553" y="59597"/>
                    </a:lnTo>
                    <a:lnTo>
                      <a:pt x="26025" y="59597"/>
                    </a:lnTo>
                    <a:lnTo>
                      <a:pt x="27066" y="59336"/>
                    </a:lnTo>
                    <a:lnTo>
                      <a:pt x="27977" y="58946"/>
                    </a:lnTo>
                    <a:lnTo>
                      <a:pt x="28888" y="58556"/>
                    </a:lnTo>
                    <a:lnTo>
                      <a:pt x="29798" y="58035"/>
                    </a:lnTo>
                    <a:lnTo>
                      <a:pt x="30449" y="57254"/>
                    </a:lnTo>
                    <a:lnTo>
                      <a:pt x="31230" y="56474"/>
                    </a:lnTo>
                    <a:lnTo>
                      <a:pt x="31750" y="55693"/>
                    </a:lnTo>
                    <a:lnTo>
                      <a:pt x="53871" y="17697"/>
                    </a:lnTo>
                    <a:lnTo>
                      <a:pt x="23292"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a:off x="1116450" y="1369200"/>
                <a:ext cx="1746925" cy="1252475"/>
              </a:xfrm>
              <a:custGeom>
                <a:rect b="b" l="l" r="r" t="t"/>
                <a:pathLst>
                  <a:path extrusionOk="0" h="50099" w="69877">
                    <a:moveTo>
                      <a:pt x="4164" y="1"/>
                    </a:moveTo>
                    <a:lnTo>
                      <a:pt x="3514" y="1042"/>
                    </a:lnTo>
                    <a:lnTo>
                      <a:pt x="2863" y="2213"/>
                    </a:lnTo>
                    <a:lnTo>
                      <a:pt x="2082" y="3905"/>
                    </a:lnTo>
                    <a:lnTo>
                      <a:pt x="1301" y="5856"/>
                    </a:lnTo>
                    <a:lnTo>
                      <a:pt x="651" y="8199"/>
                    </a:lnTo>
                    <a:lnTo>
                      <a:pt x="130" y="10931"/>
                    </a:lnTo>
                    <a:lnTo>
                      <a:pt x="0" y="12363"/>
                    </a:lnTo>
                    <a:lnTo>
                      <a:pt x="0" y="13794"/>
                    </a:lnTo>
                    <a:lnTo>
                      <a:pt x="0" y="15355"/>
                    </a:lnTo>
                    <a:lnTo>
                      <a:pt x="130" y="16917"/>
                    </a:lnTo>
                    <a:lnTo>
                      <a:pt x="391" y="18608"/>
                    </a:lnTo>
                    <a:lnTo>
                      <a:pt x="781" y="20300"/>
                    </a:lnTo>
                    <a:lnTo>
                      <a:pt x="1301" y="21992"/>
                    </a:lnTo>
                    <a:lnTo>
                      <a:pt x="1952" y="23683"/>
                    </a:lnTo>
                    <a:lnTo>
                      <a:pt x="2863" y="25505"/>
                    </a:lnTo>
                    <a:lnTo>
                      <a:pt x="3904" y="27327"/>
                    </a:lnTo>
                    <a:lnTo>
                      <a:pt x="5075" y="29148"/>
                    </a:lnTo>
                    <a:lnTo>
                      <a:pt x="6506" y="30970"/>
                    </a:lnTo>
                    <a:lnTo>
                      <a:pt x="8198" y="32792"/>
                    </a:lnTo>
                    <a:lnTo>
                      <a:pt x="10020" y="34614"/>
                    </a:lnTo>
                    <a:lnTo>
                      <a:pt x="12102" y="36435"/>
                    </a:lnTo>
                    <a:lnTo>
                      <a:pt x="14444" y="38257"/>
                    </a:lnTo>
                    <a:lnTo>
                      <a:pt x="17046" y="40079"/>
                    </a:lnTo>
                    <a:lnTo>
                      <a:pt x="19909" y="41900"/>
                    </a:lnTo>
                    <a:lnTo>
                      <a:pt x="23422" y="43852"/>
                    </a:lnTo>
                    <a:lnTo>
                      <a:pt x="26806" y="45544"/>
                    </a:lnTo>
                    <a:lnTo>
                      <a:pt x="30059" y="46845"/>
                    </a:lnTo>
                    <a:lnTo>
                      <a:pt x="33051" y="48016"/>
                    </a:lnTo>
                    <a:lnTo>
                      <a:pt x="36044" y="48797"/>
                    </a:lnTo>
                    <a:lnTo>
                      <a:pt x="38777" y="49447"/>
                    </a:lnTo>
                    <a:lnTo>
                      <a:pt x="41379" y="49838"/>
                    </a:lnTo>
                    <a:lnTo>
                      <a:pt x="43852" y="50098"/>
                    </a:lnTo>
                    <a:lnTo>
                      <a:pt x="46324" y="50098"/>
                    </a:lnTo>
                    <a:lnTo>
                      <a:pt x="48536" y="49968"/>
                    </a:lnTo>
                    <a:lnTo>
                      <a:pt x="50618" y="49578"/>
                    </a:lnTo>
                    <a:lnTo>
                      <a:pt x="52570" y="49187"/>
                    </a:lnTo>
                    <a:lnTo>
                      <a:pt x="54392" y="48537"/>
                    </a:lnTo>
                    <a:lnTo>
                      <a:pt x="56213" y="47886"/>
                    </a:lnTo>
                    <a:lnTo>
                      <a:pt x="57775" y="47105"/>
                    </a:lnTo>
                    <a:lnTo>
                      <a:pt x="59206" y="46194"/>
                    </a:lnTo>
                    <a:lnTo>
                      <a:pt x="60637" y="45284"/>
                    </a:lnTo>
                    <a:lnTo>
                      <a:pt x="61939" y="44243"/>
                    </a:lnTo>
                    <a:lnTo>
                      <a:pt x="63110" y="43202"/>
                    </a:lnTo>
                    <a:lnTo>
                      <a:pt x="64151" y="42161"/>
                    </a:lnTo>
                    <a:lnTo>
                      <a:pt x="65973" y="40079"/>
                    </a:lnTo>
                    <a:lnTo>
                      <a:pt x="67404" y="38127"/>
                    </a:lnTo>
                    <a:lnTo>
                      <a:pt x="68575" y="36435"/>
                    </a:lnTo>
                    <a:lnTo>
                      <a:pt x="69226" y="35004"/>
                    </a:lnTo>
                    <a:lnTo>
                      <a:pt x="69876" y="33703"/>
                    </a:lnTo>
                    <a:lnTo>
                      <a:pt x="416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0"/>
              <p:cNvSpPr/>
              <p:nvPr/>
            </p:nvSpPr>
            <p:spPr>
              <a:xfrm>
                <a:off x="1191275" y="1187050"/>
                <a:ext cx="1701375" cy="1206900"/>
              </a:xfrm>
              <a:custGeom>
                <a:rect b="b" l="l" r="r" t="t"/>
                <a:pathLst>
                  <a:path extrusionOk="0" h="48276" w="68055">
                    <a:moveTo>
                      <a:pt x="17176" y="0"/>
                    </a:moveTo>
                    <a:lnTo>
                      <a:pt x="14444" y="130"/>
                    </a:lnTo>
                    <a:lnTo>
                      <a:pt x="11841" y="390"/>
                    </a:lnTo>
                    <a:lnTo>
                      <a:pt x="9369" y="1041"/>
                    </a:lnTo>
                    <a:lnTo>
                      <a:pt x="7287" y="1822"/>
                    </a:lnTo>
                    <a:lnTo>
                      <a:pt x="6246" y="2342"/>
                    </a:lnTo>
                    <a:lnTo>
                      <a:pt x="5335" y="2863"/>
                    </a:lnTo>
                    <a:lnTo>
                      <a:pt x="4424" y="3513"/>
                    </a:lnTo>
                    <a:lnTo>
                      <a:pt x="3643" y="4164"/>
                    </a:lnTo>
                    <a:lnTo>
                      <a:pt x="2993" y="4815"/>
                    </a:lnTo>
                    <a:lnTo>
                      <a:pt x="2342" y="5595"/>
                    </a:lnTo>
                    <a:lnTo>
                      <a:pt x="1692" y="6376"/>
                    </a:lnTo>
                    <a:lnTo>
                      <a:pt x="1171" y="7287"/>
                    </a:lnTo>
                    <a:lnTo>
                      <a:pt x="781" y="8198"/>
                    </a:lnTo>
                    <a:lnTo>
                      <a:pt x="521" y="9109"/>
                    </a:lnTo>
                    <a:lnTo>
                      <a:pt x="260" y="10150"/>
                    </a:lnTo>
                    <a:lnTo>
                      <a:pt x="130" y="11191"/>
                    </a:lnTo>
                    <a:lnTo>
                      <a:pt x="0" y="12232"/>
                    </a:lnTo>
                    <a:lnTo>
                      <a:pt x="0" y="13273"/>
                    </a:lnTo>
                    <a:lnTo>
                      <a:pt x="130" y="14313"/>
                    </a:lnTo>
                    <a:lnTo>
                      <a:pt x="390" y="15354"/>
                    </a:lnTo>
                    <a:lnTo>
                      <a:pt x="911" y="17567"/>
                    </a:lnTo>
                    <a:lnTo>
                      <a:pt x="1822" y="19909"/>
                    </a:lnTo>
                    <a:lnTo>
                      <a:pt x="2993" y="22251"/>
                    </a:lnTo>
                    <a:lnTo>
                      <a:pt x="4554" y="24463"/>
                    </a:lnTo>
                    <a:lnTo>
                      <a:pt x="6246" y="26805"/>
                    </a:lnTo>
                    <a:lnTo>
                      <a:pt x="8328" y="29147"/>
                    </a:lnTo>
                    <a:lnTo>
                      <a:pt x="10540" y="31360"/>
                    </a:lnTo>
                    <a:lnTo>
                      <a:pt x="13012" y="33572"/>
                    </a:lnTo>
                    <a:lnTo>
                      <a:pt x="15745" y="35784"/>
                    </a:lnTo>
                    <a:lnTo>
                      <a:pt x="18738" y="37736"/>
                    </a:lnTo>
                    <a:lnTo>
                      <a:pt x="21861" y="39687"/>
                    </a:lnTo>
                    <a:lnTo>
                      <a:pt x="25114" y="41509"/>
                    </a:lnTo>
                    <a:lnTo>
                      <a:pt x="28497" y="43201"/>
                    </a:lnTo>
                    <a:lnTo>
                      <a:pt x="31880" y="44502"/>
                    </a:lnTo>
                    <a:lnTo>
                      <a:pt x="35263" y="45803"/>
                    </a:lnTo>
                    <a:lnTo>
                      <a:pt x="38647" y="46714"/>
                    </a:lnTo>
                    <a:lnTo>
                      <a:pt x="41900" y="47495"/>
                    </a:lnTo>
                    <a:lnTo>
                      <a:pt x="45023" y="48015"/>
                    </a:lnTo>
                    <a:lnTo>
                      <a:pt x="48015" y="48276"/>
                    </a:lnTo>
                    <a:lnTo>
                      <a:pt x="50878" y="48276"/>
                    </a:lnTo>
                    <a:lnTo>
                      <a:pt x="53741" y="48145"/>
                    </a:lnTo>
                    <a:lnTo>
                      <a:pt x="56213" y="47885"/>
                    </a:lnTo>
                    <a:lnTo>
                      <a:pt x="58685" y="47235"/>
                    </a:lnTo>
                    <a:lnTo>
                      <a:pt x="60767" y="46454"/>
                    </a:lnTo>
                    <a:lnTo>
                      <a:pt x="61808" y="45933"/>
                    </a:lnTo>
                    <a:lnTo>
                      <a:pt x="62719" y="45413"/>
                    </a:lnTo>
                    <a:lnTo>
                      <a:pt x="63630" y="44762"/>
                    </a:lnTo>
                    <a:lnTo>
                      <a:pt x="64411" y="44112"/>
                    </a:lnTo>
                    <a:lnTo>
                      <a:pt x="65062" y="43461"/>
                    </a:lnTo>
                    <a:lnTo>
                      <a:pt x="65712" y="42680"/>
                    </a:lnTo>
                    <a:lnTo>
                      <a:pt x="66363" y="41900"/>
                    </a:lnTo>
                    <a:lnTo>
                      <a:pt x="66883" y="40989"/>
                    </a:lnTo>
                    <a:lnTo>
                      <a:pt x="67274" y="40078"/>
                    </a:lnTo>
                    <a:lnTo>
                      <a:pt x="67534" y="39167"/>
                    </a:lnTo>
                    <a:lnTo>
                      <a:pt x="67794" y="38126"/>
                    </a:lnTo>
                    <a:lnTo>
                      <a:pt x="67924" y="37085"/>
                    </a:lnTo>
                    <a:lnTo>
                      <a:pt x="68054" y="36044"/>
                    </a:lnTo>
                    <a:lnTo>
                      <a:pt x="68054" y="35003"/>
                    </a:lnTo>
                    <a:lnTo>
                      <a:pt x="67924" y="33962"/>
                    </a:lnTo>
                    <a:lnTo>
                      <a:pt x="67794" y="32921"/>
                    </a:lnTo>
                    <a:lnTo>
                      <a:pt x="67143" y="30709"/>
                    </a:lnTo>
                    <a:lnTo>
                      <a:pt x="66233" y="28367"/>
                    </a:lnTo>
                    <a:lnTo>
                      <a:pt x="65062" y="26025"/>
                    </a:lnTo>
                    <a:lnTo>
                      <a:pt x="63500" y="23812"/>
                    </a:lnTo>
                    <a:lnTo>
                      <a:pt x="61808" y="21470"/>
                    </a:lnTo>
                    <a:lnTo>
                      <a:pt x="59726" y="19128"/>
                    </a:lnTo>
                    <a:lnTo>
                      <a:pt x="57514" y="16916"/>
                    </a:lnTo>
                    <a:lnTo>
                      <a:pt x="55042" y="14704"/>
                    </a:lnTo>
                    <a:lnTo>
                      <a:pt x="52309" y="12492"/>
                    </a:lnTo>
                    <a:lnTo>
                      <a:pt x="49447" y="10540"/>
                    </a:lnTo>
                    <a:lnTo>
                      <a:pt x="46324" y="8588"/>
                    </a:lnTo>
                    <a:lnTo>
                      <a:pt x="42941" y="6766"/>
                    </a:lnTo>
                    <a:lnTo>
                      <a:pt x="39557" y="5075"/>
                    </a:lnTo>
                    <a:lnTo>
                      <a:pt x="36174" y="3774"/>
                    </a:lnTo>
                    <a:lnTo>
                      <a:pt x="32791" y="2472"/>
                    </a:lnTo>
                    <a:lnTo>
                      <a:pt x="29538" y="1561"/>
                    </a:lnTo>
                    <a:lnTo>
                      <a:pt x="26285" y="781"/>
                    </a:lnTo>
                    <a:lnTo>
                      <a:pt x="23032" y="260"/>
                    </a:lnTo>
                    <a:lnTo>
                      <a:pt x="20039"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4" name="Google Shape;694;p50"/>
          <p:cNvGrpSpPr/>
          <p:nvPr/>
        </p:nvGrpSpPr>
        <p:grpSpPr>
          <a:xfrm rot="-548270">
            <a:off x="7922588" y="3085308"/>
            <a:ext cx="1002647" cy="793125"/>
            <a:chOff x="663378" y="662497"/>
            <a:chExt cx="1246911" cy="1273679"/>
          </a:xfrm>
        </p:grpSpPr>
        <p:sp>
          <p:nvSpPr>
            <p:cNvPr id="695" name="Google Shape;695;p50"/>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0"/>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F27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0"/>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1"/>
          <p:cNvSpPr/>
          <p:nvPr/>
        </p:nvSpPr>
        <p:spPr>
          <a:xfrm rot="1121">
            <a:off x="262970" y="1061641"/>
            <a:ext cx="2760900" cy="2542500"/>
          </a:xfrm>
          <a:prstGeom prst="rect">
            <a:avLst/>
          </a:prstGeom>
          <a:solidFill>
            <a:srgbClr val="5F7D9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200">
                <a:solidFill>
                  <a:schemeClr val="lt2"/>
                </a:solidFill>
                <a:latin typeface="Maitree"/>
                <a:ea typeface="Maitree"/>
                <a:cs typeface="Maitree"/>
                <a:sym typeface="Maitree"/>
              </a:rPr>
              <a:t>Hasil Implementasi Stopwords Removal</a:t>
            </a:r>
            <a:endParaRPr b="1" sz="2200">
              <a:solidFill>
                <a:schemeClr val="lt2"/>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grpSp>
        <p:nvGrpSpPr>
          <p:cNvPr id="703" name="Google Shape;703;p51"/>
          <p:cNvGrpSpPr/>
          <p:nvPr/>
        </p:nvGrpSpPr>
        <p:grpSpPr>
          <a:xfrm>
            <a:off x="1424957" y="904122"/>
            <a:ext cx="436807" cy="510699"/>
            <a:chOff x="3351736" y="2094834"/>
            <a:chExt cx="573689" cy="670737"/>
          </a:xfrm>
        </p:grpSpPr>
        <p:sp>
          <p:nvSpPr>
            <p:cNvPr id="704" name="Google Shape;704;p51"/>
            <p:cNvSpPr/>
            <p:nvPr/>
          </p:nvSpPr>
          <p:spPr>
            <a:xfrm flipH="1" rot="-1466410">
              <a:off x="3392325"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51"/>
            <p:cNvGrpSpPr/>
            <p:nvPr/>
          </p:nvGrpSpPr>
          <p:grpSpPr>
            <a:xfrm>
              <a:off x="3543173" y="2094834"/>
              <a:ext cx="382252" cy="481090"/>
              <a:chOff x="238125" y="1187050"/>
              <a:chExt cx="2654525" cy="3340900"/>
            </a:xfrm>
          </p:grpSpPr>
          <p:sp>
            <p:nvSpPr>
              <p:cNvPr id="706" name="Google Shape;706;p51"/>
              <p:cNvSpPr/>
              <p:nvPr/>
            </p:nvSpPr>
            <p:spPr>
              <a:xfrm>
                <a:off x="335700" y="2972975"/>
                <a:ext cx="1252475" cy="1554975"/>
              </a:xfrm>
              <a:custGeom>
                <a:rect b="b" l="l" r="r" t="t"/>
                <a:pathLst>
                  <a:path extrusionOk="0" h="62199" w="50099">
                    <a:moveTo>
                      <a:pt x="11321" y="0"/>
                    </a:moveTo>
                    <a:lnTo>
                      <a:pt x="1"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1"/>
              <p:cNvSpPr/>
              <p:nvPr/>
            </p:nvSpPr>
            <p:spPr>
              <a:xfrm>
                <a:off x="238125" y="2511025"/>
                <a:ext cx="1883550" cy="1460675"/>
              </a:xfrm>
              <a:custGeom>
                <a:rect b="b" l="l" r="r" t="t"/>
                <a:pathLst>
                  <a:path extrusionOk="0" h="58427" w="75342">
                    <a:moveTo>
                      <a:pt x="23292" y="1"/>
                    </a:moveTo>
                    <a:lnTo>
                      <a:pt x="21600" y="131"/>
                    </a:lnTo>
                    <a:lnTo>
                      <a:pt x="19909" y="261"/>
                    </a:lnTo>
                    <a:lnTo>
                      <a:pt x="18347" y="521"/>
                    </a:lnTo>
                    <a:lnTo>
                      <a:pt x="16916" y="912"/>
                    </a:lnTo>
                    <a:lnTo>
                      <a:pt x="14183" y="1693"/>
                    </a:lnTo>
                    <a:lnTo>
                      <a:pt x="11581" y="2734"/>
                    </a:lnTo>
                    <a:lnTo>
                      <a:pt x="9239" y="3905"/>
                    </a:lnTo>
                    <a:lnTo>
                      <a:pt x="7287" y="5076"/>
                    </a:lnTo>
                    <a:lnTo>
                      <a:pt x="5465" y="6377"/>
                    </a:lnTo>
                    <a:lnTo>
                      <a:pt x="3904" y="7678"/>
                    </a:lnTo>
                    <a:lnTo>
                      <a:pt x="2602" y="8849"/>
                    </a:lnTo>
                    <a:lnTo>
                      <a:pt x="1822" y="9760"/>
                    </a:lnTo>
                    <a:lnTo>
                      <a:pt x="1171" y="10541"/>
                    </a:lnTo>
                    <a:lnTo>
                      <a:pt x="781" y="11582"/>
                    </a:lnTo>
                    <a:lnTo>
                      <a:pt x="390" y="12493"/>
                    </a:lnTo>
                    <a:lnTo>
                      <a:pt x="130" y="13534"/>
                    </a:lnTo>
                    <a:lnTo>
                      <a:pt x="0" y="14575"/>
                    </a:lnTo>
                    <a:lnTo>
                      <a:pt x="0" y="15746"/>
                    </a:lnTo>
                    <a:lnTo>
                      <a:pt x="130" y="16787"/>
                    </a:lnTo>
                    <a:lnTo>
                      <a:pt x="781" y="19259"/>
                    </a:lnTo>
                    <a:lnTo>
                      <a:pt x="1692" y="21992"/>
                    </a:lnTo>
                    <a:lnTo>
                      <a:pt x="2212" y="23553"/>
                    </a:lnTo>
                    <a:lnTo>
                      <a:pt x="2863" y="25115"/>
                    </a:lnTo>
                    <a:lnTo>
                      <a:pt x="3774" y="26676"/>
                    </a:lnTo>
                    <a:lnTo>
                      <a:pt x="4815" y="28368"/>
                    </a:lnTo>
                    <a:lnTo>
                      <a:pt x="5986" y="30189"/>
                    </a:lnTo>
                    <a:lnTo>
                      <a:pt x="7417" y="32011"/>
                    </a:lnTo>
                    <a:lnTo>
                      <a:pt x="9109" y="33963"/>
                    </a:lnTo>
                    <a:lnTo>
                      <a:pt x="10930" y="36045"/>
                    </a:lnTo>
                    <a:lnTo>
                      <a:pt x="13142" y="38127"/>
                    </a:lnTo>
                    <a:lnTo>
                      <a:pt x="15745" y="40339"/>
                    </a:lnTo>
                    <a:lnTo>
                      <a:pt x="18477" y="42681"/>
                    </a:lnTo>
                    <a:lnTo>
                      <a:pt x="21731" y="45154"/>
                    </a:lnTo>
                    <a:lnTo>
                      <a:pt x="24593" y="47105"/>
                    </a:lnTo>
                    <a:lnTo>
                      <a:pt x="27456" y="48927"/>
                    </a:lnTo>
                    <a:lnTo>
                      <a:pt x="30579" y="50619"/>
                    </a:lnTo>
                    <a:lnTo>
                      <a:pt x="33572" y="52050"/>
                    </a:lnTo>
                    <a:lnTo>
                      <a:pt x="36695" y="53221"/>
                    </a:lnTo>
                    <a:lnTo>
                      <a:pt x="39818" y="54392"/>
                    </a:lnTo>
                    <a:lnTo>
                      <a:pt x="42810" y="55303"/>
                    </a:lnTo>
                    <a:lnTo>
                      <a:pt x="45803" y="56084"/>
                    </a:lnTo>
                    <a:lnTo>
                      <a:pt x="48796" y="56734"/>
                    </a:lnTo>
                    <a:lnTo>
                      <a:pt x="51659" y="57385"/>
                    </a:lnTo>
                    <a:lnTo>
                      <a:pt x="54261" y="57775"/>
                    </a:lnTo>
                    <a:lnTo>
                      <a:pt x="56864" y="58036"/>
                    </a:lnTo>
                    <a:lnTo>
                      <a:pt x="59206" y="58296"/>
                    </a:lnTo>
                    <a:lnTo>
                      <a:pt x="61288" y="58296"/>
                    </a:lnTo>
                    <a:lnTo>
                      <a:pt x="63240" y="58426"/>
                    </a:lnTo>
                    <a:lnTo>
                      <a:pt x="64931" y="58296"/>
                    </a:lnTo>
                    <a:lnTo>
                      <a:pt x="66102" y="58166"/>
                    </a:lnTo>
                    <a:lnTo>
                      <a:pt x="67274" y="57775"/>
                    </a:lnTo>
                    <a:lnTo>
                      <a:pt x="68445" y="57255"/>
                    </a:lnTo>
                    <a:lnTo>
                      <a:pt x="69486" y="56604"/>
                    </a:lnTo>
                    <a:lnTo>
                      <a:pt x="70657" y="55693"/>
                    </a:lnTo>
                    <a:lnTo>
                      <a:pt x="71568" y="54783"/>
                    </a:lnTo>
                    <a:lnTo>
                      <a:pt x="72348" y="53872"/>
                    </a:lnTo>
                    <a:lnTo>
                      <a:pt x="72869" y="52831"/>
                    </a:lnTo>
                    <a:lnTo>
                      <a:pt x="73650" y="51399"/>
                    </a:lnTo>
                    <a:lnTo>
                      <a:pt x="74170" y="49578"/>
                    </a:lnTo>
                    <a:lnTo>
                      <a:pt x="74821" y="47626"/>
                    </a:lnTo>
                    <a:lnTo>
                      <a:pt x="75211" y="45544"/>
                    </a:lnTo>
                    <a:lnTo>
                      <a:pt x="75341" y="43332"/>
                    </a:lnTo>
                    <a:lnTo>
                      <a:pt x="75341" y="40859"/>
                    </a:lnTo>
                    <a:lnTo>
                      <a:pt x="75081" y="38257"/>
                    </a:lnTo>
                    <a:lnTo>
                      <a:pt x="74430" y="35524"/>
                    </a:lnTo>
                    <a:lnTo>
                      <a:pt x="74040" y="34223"/>
                    </a:lnTo>
                    <a:lnTo>
                      <a:pt x="73519" y="32792"/>
                    </a:lnTo>
                    <a:lnTo>
                      <a:pt x="72869" y="31230"/>
                    </a:lnTo>
                    <a:lnTo>
                      <a:pt x="72218" y="29799"/>
                    </a:lnTo>
                    <a:lnTo>
                      <a:pt x="71307" y="28238"/>
                    </a:lnTo>
                    <a:lnTo>
                      <a:pt x="70397" y="26676"/>
                    </a:lnTo>
                    <a:lnTo>
                      <a:pt x="69356" y="25245"/>
                    </a:lnTo>
                    <a:lnTo>
                      <a:pt x="68184" y="23553"/>
                    </a:lnTo>
                    <a:lnTo>
                      <a:pt x="66753" y="21992"/>
                    </a:lnTo>
                    <a:lnTo>
                      <a:pt x="65322" y="20430"/>
                    </a:lnTo>
                    <a:lnTo>
                      <a:pt x="63760" y="18739"/>
                    </a:lnTo>
                    <a:lnTo>
                      <a:pt x="61939" y="17177"/>
                    </a:lnTo>
                    <a:lnTo>
                      <a:pt x="59987" y="15486"/>
                    </a:lnTo>
                    <a:lnTo>
                      <a:pt x="57905" y="13794"/>
                    </a:lnTo>
                    <a:lnTo>
                      <a:pt x="55693" y="12102"/>
                    </a:lnTo>
                    <a:lnTo>
                      <a:pt x="53350" y="10411"/>
                    </a:lnTo>
                    <a:lnTo>
                      <a:pt x="50748" y="8719"/>
                    </a:lnTo>
                    <a:lnTo>
                      <a:pt x="48276" y="7288"/>
                    </a:lnTo>
                    <a:lnTo>
                      <a:pt x="45803" y="5987"/>
                    </a:lnTo>
                    <a:lnTo>
                      <a:pt x="43461" y="4685"/>
                    </a:lnTo>
                    <a:lnTo>
                      <a:pt x="41119" y="3644"/>
                    </a:lnTo>
                    <a:lnTo>
                      <a:pt x="38907" y="2864"/>
                    </a:lnTo>
                    <a:lnTo>
                      <a:pt x="36695" y="2083"/>
                    </a:lnTo>
                    <a:lnTo>
                      <a:pt x="34613" y="1432"/>
                    </a:lnTo>
                    <a:lnTo>
                      <a:pt x="32531" y="912"/>
                    </a:lnTo>
                    <a:lnTo>
                      <a:pt x="30579" y="521"/>
                    </a:lnTo>
                    <a:lnTo>
                      <a:pt x="28627" y="261"/>
                    </a:lnTo>
                    <a:lnTo>
                      <a:pt x="26805" y="131"/>
                    </a:lnTo>
                    <a:lnTo>
                      <a:pt x="249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1"/>
              <p:cNvSpPr/>
              <p:nvPr/>
            </p:nvSpPr>
            <p:spPr>
              <a:xfrm>
                <a:off x="934275" y="1779100"/>
                <a:ext cx="1346800" cy="1489925"/>
              </a:xfrm>
              <a:custGeom>
                <a:rect b="b" l="l" r="r" t="t"/>
                <a:pathLst>
                  <a:path extrusionOk="0" h="59597" w="53872">
                    <a:moveTo>
                      <a:pt x="23292" y="0"/>
                    </a:moveTo>
                    <a:lnTo>
                      <a:pt x="1041" y="38256"/>
                    </a:lnTo>
                    <a:lnTo>
                      <a:pt x="651" y="39167"/>
                    </a:lnTo>
                    <a:lnTo>
                      <a:pt x="261" y="40078"/>
                    </a:lnTo>
                    <a:lnTo>
                      <a:pt x="130" y="41119"/>
                    </a:lnTo>
                    <a:lnTo>
                      <a:pt x="0" y="42030"/>
                    </a:lnTo>
                    <a:lnTo>
                      <a:pt x="0" y="43071"/>
                    </a:lnTo>
                    <a:lnTo>
                      <a:pt x="130" y="43982"/>
                    </a:lnTo>
                    <a:lnTo>
                      <a:pt x="391" y="45023"/>
                    </a:lnTo>
                    <a:lnTo>
                      <a:pt x="911" y="45934"/>
                    </a:lnTo>
                    <a:lnTo>
                      <a:pt x="1432" y="46975"/>
                    </a:lnTo>
                    <a:lnTo>
                      <a:pt x="2212" y="48146"/>
                    </a:lnTo>
                    <a:lnTo>
                      <a:pt x="3123" y="49317"/>
                    </a:lnTo>
                    <a:lnTo>
                      <a:pt x="4164" y="50488"/>
                    </a:lnTo>
                    <a:lnTo>
                      <a:pt x="5335" y="51789"/>
                    </a:lnTo>
                    <a:lnTo>
                      <a:pt x="6767" y="52960"/>
                    </a:lnTo>
                    <a:lnTo>
                      <a:pt x="8458" y="54261"/>
                    </a:lnTo>
                    <a:lnTo>
                      <a:pt x="10280" y="55433"/>
                    </a:lnTo>
                    <a:lnTo>
                      <a:pt x="12362" y="56604"/>
                    </a:lnTo>
                    <a:lnTo>
                      <a:pt x="14444" y="57515"/>
                    </a:lnTo>
                    <a:lnTo>
                      <a:pt x="16526" y="58295"/>
                    </a:lnTo>
                    <a:lnTo>
                      <a:pt x="18478" y="58816"/>
                    </a:lnTo>
                    <a:lnTo>
                      <a:pt x="20299" y="59206"/>
                    </a:lnTo>
                    <a:lnTo>
                      <a:pt x="21991" y="59466"/>
                    </a:lnTo>
                    <a:lnTo>
                      <a:pt x="23553" y="59597"/>
                    </a:lnTo>
                    <a:lnTo>
                      <a:pt x="26025" y="59597"/>
                    </a:lnTo>
                    <a:lnTo>
                      <a:pt x="27066" y="59336"/>
                    </a:lnTo>
                    <a:lnTo>
                      <a:pt x="27977" y="58946"/>
                    </a:lnTo>
                    <a:lnTo>
                      <a:pt x="28888" y="58556"/>
                    </a:lnTo>
                    <a:lnTo>
                      <a:pt x="29798" y="58035"/>
                    </a:lnTo>
                    <a:lnTo>
                      <a:pt x="30449" y="57254"/>
                    </a:lnTo>
                    <a:lnTo>
                      <a:pt x="31230" y="56474"/>
                    </a:lnTo>
                    <a:lnTo>
                      <a:pt x="31750" y="55693"/>
                    </a:lnTo>
                    <a:lnTo>
                      <a:pt x="53871" y="17697"/>
                    </a:lnTo>
                    <a:lnTo>
                      <a:pt x="23292"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1"/>
              <p:cNvSpPr/>
              <p:nvPr/>
            </p:nvSpPr>
            <p:spPr>
              <a:xfrm>
                <a:off x="1116450" y="1369200"/>
                <a:ext cx="1746925" cy="1252475"/>
              </a:xfrm>
              <a:custGeom>
                <a:rect b="b" l="l" r="r" t="t"/>
                <a:pathLst>
                  <a:path extrusionOk="0" h="50099" w="69877">
                    <a:moveTo>
                      <a:pt x="4164" y="1"/>
                    </a:moveTo>
                    <a:lnTo>
                      <a:pt x="3514" y="1042"/>
                    </a:lnTo>
                    <a:lnTo>
                      <a:pt x="2863" y="2213"/>
                    </a:lnTo>
                    <a:lnTo>
                      <a:pt x="2082" y="3905"/>
                    </a:lnTo>
                    <a:lnTo>
                      <a:pt x="1301" y="5856"/>
                    </a:lnTo>
                    <a:lnTo>
                      <a:pt x="651" y="8199"/>
                    </a:lnTo>
                    <a:lnTo>
                      <a:pt x="130" y="10931"/>
                    </a:lnTo>
                    <a:lnTo>
                      <a:pt x="0" y="12363"/>
                    </a:lnTo>
                    <a:lnTo>
                      <a:pt x="0" y="13794"/>
                    </a:lnTo>
                    <a:lnTo>
                      <a:pt x="0" y="15355"/>
                    </a:lnTo>
                    <a:lnTo>
                      <a:pt x="130" y="16917"/>
                    </a:lnTo>
                    <a:lnTo>
                      <a:pt x="391" y="18608"/>
                    </a:lnTo>
                    <a:lnTo>
                      <a:pt x="781" y="20300"/>
                    </a:lnTo>
                    <a:lnTo>
                      <a:pt x="1301" y="21992"/>
                    </a:lnTo>
                    <a:lnTo>
                      <a:pt x="1952" y="23683"/>
                    </a:lnTo>
                    <a:lnTo>
                      <a:pt x="2863" y="25505"/>
                    </a:lnTo>
                    <a:lnTo>
                      <a:pt x="3904" y="27327"/>
                    </a:lnTo>
                    <a:lnTo>
                      <a:pt x="5075" y="29148"/>
                    </a:lnTo>
                    <a:lnTo>
                      <a:pt x="6506" y="30970"/>
                    </a:lnTo>
                    <a:lnTo>
                      <a:pt x="8198" y="32792"/>
                    </a:lnTo>
                    <a:lnTo>
                      <a:pt x="10020" y="34614"/>
                    </a:lnTo>
                    <a:lnTo>
                      <a:pt x="12102" y="36435"/>
                    </a:lnTo>
                    <a:lnTo>
                      <a:pt x="14444" y="38257"/>
                    </a:lnTo>
                    <a:lnTo>
                      <a:pt x="17046" y="40079"/>
                    </a:lnTo>
                    <a:lnTo>
                      <a:pt x="19909" y="41900"/>
                    </a:lnTo>
                    <a:lnTo>
                      <a:pt x="23422" y="43852"/>
                    </a:lnTo>
                    <a:lnTo>
                      <a:pt x="26806" y="45544"/>
                    </a:lnTo>
                    <a:lnTo>
                      <a:pt x="30059" y="46845"/>
                    </a:lnTo>
                    <a:lnTo>
                      <a:pt x="33051" y="48016"/>
                    </a:lnTo>
                    <a:lnTo>
                      <a:pt x="36044" y="48797"/>
                    </a:lnTo>
                    <a:lnTo>
                      <a:pt x="38777" y="49447"/>
                    </a:lnTo>
                    <a:lnTo>
                      <a:pt x="41379" y="49838"/>
                    </a:lnTo>
                    <a:lnTo>
                      <a:pt x="43852" y="50098"/>
                    </a:lnTo>
                    <a:lnTo>
                      <a:pt x="46324" y="50098"/>
                    </a:lnTo>
                    <a:lnTo>
                      <a:pt x="48536" y="49968"/>
                    </a:lnTo>
                    <a:lnTo>
                      <a:pt x="50618" y="49578"/>
                    </a:lnTo>
                    <a:lnTo>
                      <a:pt x="52570" y="49187"/>
                    </a:lnTo>
                    <a:lnTo>
                      <a:pt x="54392" y="48537"/>
                    </a:lnTo>
                    <a:lnTo>
                      <a:pt x="56213" y="47886"/>
                    </a:lnTo>
                    <a:lnTo>
                      <a:pt x="57775" y="47105"/>
                    </a:lnTo>
                    <a:lnTo>
                      <a:pt x="59206" y="46194"/>
                    </a:lnTo>
                    <a:lnTo>
                      <a:pt x="60637" y="45284"/>
                    </a:lnTo>
                    <a:lnTo>
                      <a:pt x="61939" y="44243"/>
                    </a:lnTo>
                    <a:lnTo>
                      <a:pt x="63110" y="43202"/>
                    </a:lnTo>
                    <a:lnTo>
                      <a:pt x="64151" y="42161"/>
                    </a:lnTo>
                    <a:lnTo>
                      <a:pt x="65973" y="40079"/>
                    </a:lnTo>
                    <a:lnTo>
                      <a:pt x="67404" y="38127"/>
                    </a:lnTo>
                    <a:lnTo>
                      <a:pt x="68575" y="36435"/>
                    </a:lnTo>
                    <a:lnTo>
                      <a:pt x="69226" y="35004"/>
                    </a:lnTo>
                    <a:lnTo>
                      <a:pt x="69876" y="33703"/>
                    </a:lnTo>
                    <a:lnTo>
                      <a:pt x="416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1"/>
              <p:cNvSpPr/>
              <p:nvPr/>
            </p:nvSpPr>
            <p:spPr>
              <a:xfrm>
                <a:off x="1191275" y="1187050"/>
                <a:ext cx="1701375" cy="1206900"/>
              </a:xfrm>
              <a:custGeom>
                <a:rect b="b" l="l" r="r" t="t"/>
                <a:pathLst>
                  <a:path extrusionOk="0" h="48276" w="68055">
                    <a:moveTo>
                      <a:pt x="17176" y="0"/>
                    </a:moveTo>
                    <a:lnTo>
                      <a:pt x="14444" y="130"/>
                    </a:lnTo>
                    <a:lnTo>
                      <a:pt x="11841" y="390"/>
                    </a:lnTo>
                    <a:lnTo>
                      <a:pt x="9369" y="1041"/>
                    </a:lnTo>
                    <a:lnTo>
                      <a:pt x="7287" y="1822"/>
                    </a:lnTo>
                    <a:lnTo>
                      <a:pt x="6246" y="2342"/>
                    </a:lnTo>
                    <a:lnTo>
                      <a:pt x="5335" y="2863"/>
                    </a:lnTo>
                    <a:lnTo>
                      <a:pt x="4424" y="3513"/>
                    </a:lnTo>
                    <a:lnTo>
                      <a:pt x="3643" y="4164"/>
                    </a:lnTo>
                    <a:lnTo>
                      <a:pt x="2993" y="4815"/>
                    </a:lnTo>
                    <a:lnTo>
                      <a:pt x="2342" y="5595"/>
                    </a:lnTo>
                    <a:lnTo>
                      <a:pt x="1692" y="6376"/>
                    </a:lnTo>
                    <a:lnTo>
                      <a:pt x="1171" y="7287"/>
                    </a:lnTo>
                    <a:lnTo>
                      <a:pt x="781" y="8198"/>
                    </a:lnTo>
                    <a:lnTo>
                      <a:pt x="521" y="9109"/>
                    </a:lnTo>
                    <a:lnTo>
                      <a:pt x="260" y="10150"/>
                    </a:lnTo>
                    <a:lnTo>
                      <a:pt x="130" y="11191"/>
                    </a:lnTo>
                    <a:lnTo>
                      <a:pt x="0" y="12232"/>
                    </a:lnTo>
                    <a:lnTo>
                      <a:pt x="0" y="13273"/>
                    </a:lnTo>
                    <a:lnTo>
                      <a:pt x="130" y="14313"/>
                    </a:lnTo>
                    <a:lnTo>
                      <a:pt x="390" y="15354"/>
                    </a:lnTo>
                    <a:lnTo>
                      <a:pt x="911" y="17567"/>
                    </a:lnTo>
                    <a:lnTo>
                      <a:pt x="1822" y="19909"/>
                    </a:lnTo>
                    <a:lnTo>
                      <a:pt x="2993" y="22251"/>
                    </a:lnTo>
                    <a:lnTo>
                      <a:pt x="4554" y="24463"/>
                    </a:lnTo>
                    <a:lnTo>
                      <a:pt x="6246" y="26805"/>
                    </a:lnTo>
                    <a:lnTo>
                      <a:pt x="8328" y="29147"/>
                    </a:lnTo>
                    <a:lnTo>
                      <a:pt x="10540" y="31360"/>
                    </a:lnTo>
                    <a:lnTo>
                      <a:pt x="13012" y="33572"/>
                    </a:lnTo>
                    <a:lnTo>
                      <a:pt x="15745" y="35784"/>
                    </a:lnTo>
                    <a:lnTo>
                      <a:pt x="18738" y="37736"/>
                    </a:lnTo>
                    <a:lnTo>
                      <a:pt x="21861" y="39687"/>
                    </a:lnTo>
                    <a:lnTo>
                      <a:pt x="25114" y="41509"/>
                    </a:lnTo>
                    <a:lnTo>
                      <a:pt x="28497" y="43201"/>
                    </a:lnTo>
                    <a:lnTo>
                      <a:pt x="31880" y="44502"/>
                    </a:lnTo>
                    <a:lnTo>
                      <a:pt x="35263" y="45803"/>
                    </a:lnTo>
                    <a:lnTo>
                      <a:pt x="38647" y="46714"/>
                    </a:lnTo>
                    <a:lnTo>
                      <a:pt x="41900" y="47495"/>
                    </a:lnTo>
                    <a:lnTo>
                      <a:pt x="45023" y="48015"/>
                    </a:lnTo>
                    <a:lnTo>
                      <a:pt x="48015" y="48276"/>
                    </a:lnTo>
                    <a:lnTo>
                      <a:pt x="50878" y="48276"/>
                    </a:lnTo>
                    <a:lnTo>
                      <a:pt x="53741" y="48145"/>
                    </a:lnTo>
                    <a:lnTo>
                      <a:pt x="56213" y="47885"/>
                    </a:lnTo>
                    <a:lnTo>
                      <a:pt x="58685" y="47235"/>
                    </a:lnTo>
                    <a:lnTo>
                      <a:pt x="60767" y="46454"/>
                    </a:lnTo>
                    <a:lnTo>
                      <a:pt x="61808" y="45933"/>
                    </a:lnTo>
                    <a:lnTo>
                      <a:pt x="62719" y="45413"/>
                    </a:lnTo>
                    <a:lnTo>
                      <a:pt x="63630" y="44762"/>
                    </a:lnTo>
                    <a:lnTo>
                      <a:pt x="64411" y="44112"/>
                    </a:lnTo>
                    <a:lnTo>
                      <a:pt x="65062" y="43461"/>
                    </a:lnTo>
                    <a:lnTo>
                      <a:pt x="65712" y="42680"/>
                    </a:lnTo>
                    <a:lnTo>
                      <a:pt x="66363" y="41900"/>
                    </a:lnTo>
                    <a:lnTo>
                      <a:pt x="66883" y="40989"/>
                    </a:lnTo>
                    <a:lnTo>
                      <a:pt x="67274" y="40078"/>
                    </a:lnTo>
                    <a:lnTo>
                      <a:pt x="67534" y="39167"/>
                    </a:lnTo>
                    <a:lnTo>
                      <a:pt x="67794" y="38126"/>
                    </a:lnTo>
                    <a:lnTo>
                      <a:pt x="67924" y="37085"/>
                    </a:lnTo>
                    <a:lnTo>
                      <a:pt x="68054" y="36044"/>
                    </a:lnTo>
                    <a:lnTo>
                      <a:pt x="68054" y="35003"/>
                    </a:lnTo>
                    <a:lnTo>
                      <a:pt x="67924" y="33962"/>
                    </a:lnTo>
                    <a:lnTo>
                      <a:pt x="67794" y="32921"/>
                    </a:lnTo>
                    <a:lnTo>
                      <a:pt x="67143" y="30709"/>
                    </a:lnTo>
                    <a:lnTo>
                      <a:pt x="66233" y="28367"/>
                    </a:lnTo>
                    <a:lnTo>
                      <a:pt x="65062" y="26025"/>
                    </a:lnTo>
                    <a:lnTo>
                      <a:pt x="63500" y="23812"/>
                    </a:lnTo>
                    <a:lnTo>
                      <a:pt x="61808" y="21470"/>
                    </a:lnTo>
                    <a:lnTo>
                      <a:pt x="59726" y="19128"/>
                    </a:lnTo>
                    <a:lnTo>
                      <a:pt x="57514" y="16916"/>
                    </a:lnTo>
                    <a:lnTo>
                      <a:pt x="55042" y="14704"/>
                    </a:lnTo>
                    <a:lnTo>
                      <a:pt x="52309" y="12492"/>
                    </a:lnTo>
                    <a:lnTo>
                      <a:pt x="49447" y="10540"/>
                    </a:lnTo>
                    <a:lnTo>
                      <a:pt x="46324" y="8588"/>
                    </a:lnTo>
                    <a:lnTo>
                      <a:pt x="42941" y="6766"/>
                    </a:lnTo>
                    <a:lnTo>
                      <a:pt x="39557" y="5075"/>
                    </a:lnTo>
                    <a:lnTo>
                      <a:pt x="36174" y="3774"/>
                    </a:lnTo>
                    <a:lnTo>
                      <a:pt x="32791" y="2472"/>
                    </a:lnTo>
                    <a:lnTo>
                      <a:pt x="29538" y="1561"/>
                    </a:lnTo>
                    <a:lnTo>
                      <a:pt x="26285" y="781"/>
                    </a:lnTo>
                    <a:lnTo>
                      <a:pt x="23032" y="260"/>
                    </a:lnTo>
                    <a:lnTo>
                      <a:pt x="20039"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 name="Google Shape;711;p51"/>
          <p:cNvGrpSpPr/>
          <p:nvPr/>
        </p:nvGrpSpPr>
        <p:grpSpPr>
          <a:xfrm rot="841745">
            <a:off x="2274222" y="2929429"/>
            <a:ext cx="642478" cy="639382"/>
            <a:chOff x="-49786250" y="2316650"/>
            <a:chExt cx="300900" cy="299450"/>
          </a:xfrm>
        </p:grpSpPr>
        <p:sp>
          <p:nvSpPr>
            <p:cNvPr id="712" name="Google Shape;712;p51"/>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1"/>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1"/>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1"/>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1"/>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1"/>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1"/>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9" name="Google Shape;719;p51"/>
          <p:cNvPicPr preferRelativeResize="0"/>
          <p:nvPr/>
        </p:nvPicPr>
        <p:blipFill>
          <a:blip r:embed="rId3">
            <a:alphaModFix/>
          </a:blip>
          <a:stretch>
            <a:fillRect/>
          </a:stretch>
        </p:blipFill>
        <p:spPr>
          <a:xfrm>
            <a:off x="3249375" y="629125"/>
            <a:ext cx="5802176" cy="405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52"/>
          <p:cNvPicPr preferRelativeResize="0"/>
          <p:nvPr/>
        </p:nvPicPr>
        <p:blipFill>
          <a:blip r:embed="rId3">
            <a:alphaModFix/>
          </a:blip>
          <a:stretch>
            <a:fillRect/>
          </a:stretch>
        </p:blipFill>
        <p:spPr>
          <a:xfrm>
            <a:off x="1864775" y="1370075"/>
            <a:ext cx="6348025" cy="3532550"/>
          </a:xfrm>
          <a:prstGeom prst="rect">
            <a:avLst/>
          </a:prstGeom>
          <a:noFill/>
          <a:ln>
            <a:noFill/>
          </a:ln>
        </p:spPr>
      </p:pic>
      <p:grpSp>
        <p:nvGrpSpPr>
          <p:cNvPr id="725" name="Google Shape;725;p52"/>
          <p:cNvGrpSpPr/>
          <p:nvPr/>
        </p:nvGrpSpPr>
        <p:grpSpPr>
          <a:xfrm>
            <a:off x="2044818" y="302528"/>
            <a:ext cx="6398131" cy="877659"/>
            <a:chOff x="1765304" y="248600"/>
            <a:chExt cx="5547672" cy="921524"/>
          </a:xfrm>
        </p:grpSpPr>
        <p:sp>
          <p:nvSpPr>
            <p:cNvPr id="726" name="Google Shape;726;p52"/>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52"/>
          <p:cNvSpPr txBox="1"/>
          <p:nvPr/>
        </p:nvSpPr>
        <p:spPr>
          <a:xfrm>
            <a:off x="2451800" y="566900"/>
            <a:ext cx="5887200" cy="34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Krona One"/>
                <a:ea typeface="Krona One"/>
                <a:cs typeface="Krona One"/>
                <a:sym typeface="Krona One"/>
              </a:rPr>
              <a:t>Hasil Implementasi Hashing TF</a:t>
            </a:r>
            <a:endParaRPr b="1" sz="2100">
              <a:solidFill>
                <a:schemeClr val="dk1"/>
              </a:solidFill>
              <a:latin typeface="Krona One"/>
              <a:ea typeface="Krona One"/>
              <a:cs typeface="Krona One"/>
              <a:sym typeface="Krona One"/>
            </a:endParaRPr>
          </a:p>
        </p:txBody>
      </p:sp>
      <p:grpSp>
        <p:nvGrpSpPr>
          <p:cNvPr id="730" name="Google Shape;730;p52"/>
          <p:cNvGrpSpPr/>
          <p:nvPr/>
        </p:nvGrpSpPr>
        <p:grpSpPr>
          <a:xfrm flipH="1">
            <a:off x="5248042" y="161802"/>
            <a:ext cx="441619" cy="510699"/>
            <a:chOff x="4374239" y="2094834"/>
            <a:chExt cx="580009" cy="670737"/>
          </a:xfrm>
        </p:grpSpPr>
        <p:sp>
          <p:nvSpPr>
            <p:cNvPr id="731" name="Google Shape;731;p52"/>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52"/>
            <p:cNvGrpSpPr/>
            <p:nvPr/>
          </p:nvGrpSpPr>
          <p:grpSpPr>
            <a:xfrm>
              <a:off x="4571997" y="2094834"/>
              <a:ext cx="382252" cy="481090"/>
              <a:chOff x="4727350" y="1187050"/>
              <a:chExt cx="2654525" cy="3340900"/>
            </a:xfrm>
          </p:grpSpPr>
          <p:sp>
            <p:nvSpPr>
              <p:cNvPr id="733" name="Google Shape;733;p52"/>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3"/>
          <p:cNvSpPr/>
          <p:nvPr/>
        </p:nvSpPr>
        <p:spPr>
          <a:xfrm rot="1955">
            <a:off x="5630575" y="1304400"/>
            <a:ext cx="3165001" cy="18903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rot="-122858">
            <a:off x="2583854" y="177509"/>
            <a:ext cx="1487671" cy="599904"/>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txBox="1"/>
          <p:nvPr>
            <p:ph type="title"/>
          </p:nvPr>
        </p:nvSpPr>
        <p:spPr>
          <a:xfrm>
            <a:off x="5615100" y="1659875"/>
            <a:ext cx="3165000" cy="10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2100"/>
              <a:t>Hasil Klasifikasi Sentimen Analisis</a:t>
            </a:r>
            <a:endParaRPr sz="2100"/>
          </a:p>
        </p:txBody>
      </p:sp>
      <p:grpSp>
        <p:nvGrpSpPr>
          <p:cNvPr id="745" name="Google Shape;745;p53"/>
          <p:cNvGrpSpPr/>
          <p:nvPr/>
        </p:nvGrpSpPr>
        <p:grpSpPr>
          <a:xfrm>
            <a:off x="1326703" y="3701322"/>
            <a:ext cx="1246911" cy="1273679"/>
            <a:chOff x="663378" y="662497"/>
            <a:chExt cx="1246911" cy="1273679"/>
          </a:xfrm>
        </p:grpSpPr>
        <p:sp>
          <p:nvSpPr>
            <p:cNvPr id="746" name="Google Shape;746;p53"/>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3"/>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F27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3"/>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9" name="Google Shape;749;p53"/>
          <p:cNvPicPr preferRelativeResize="0"/>
          <p:nvPr/>
        </p:nvPicPr>
        <p:blipFill>
          <a:blip r:embed="rId3">
            <a:alphaModFix/>
          </a:blip>
          <a:stretch>
            <a:fillRect/>
          </a:stretch>
        </p:blipFill>
        <p:spPr>
          <a:xfrm>
            <a:off x="1994150" y="386900"/>
            <a:ext cx="2399775" cy="4531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4"/>
          <p:cNvSpPr/>
          <p:nvPr/>
        </p:nvSpPr>
        <p:spPr>
          <a:xfrm rot="2014">
            <a:off x="5102975" y="539900"/>
            <a:ext cx="3585001" cy="12750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4"/>
          <p:cNvSpPr txBox="1"/>
          <p:nvPr>
            <p:ph type="title"/>
          </p:nvPr>
        </p:nvSpPr>
        <p:spPr>
          <a:xfrm>
            <a:off x="5102975" y="643050"/>
            <a:ext cx="3585000" cy="1004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Font typeface="Arial"/>
              <a:buNone/>
            </a:pPr>
            <a:r>
              <a:rPr lang="en" sz="2000"/>
              <a:t>Hasil Implementasi Visualisasi </a:t>
            </a:r>
            <a:endParaRPr sz="2000"/>
          </a:p>
        </p:txBody>
      </p:sp>
      <p:pic>
        <p:nvPicPr>
          <p:cNvPr id="756" name="Google Shape;756;p54"/>
          <p:cNvPicPr preferRelativeResize="0"/>
          <p:nvPr/>
        </p:nvPicPr>
        <p:blipFill>
          <a:blip r:embed="rId3">
            <a:alphaModFix/>
          </a:blip>
          <a:stretch>
            <a:fillRect/>
          </a:stretch>
        </p:blipFill>
        <p:spPr>
          <a:xfrm>
            <a:off x="4716700" y="2133775"/>
            <a:ext cx="4276850" cy="2687225"/>
          </a:xfrm>
          <a:prstGeom prst="rect">
            <a:avLst/>
          </a:prstGeom>
          <a:noFill/>
          <a:ln>
            <a:noFill/>
          </a:ln>
        </p:spPr>
      </p:pic>
      <p:sp>
        <p:nvSpPr>
          <p:cNvPr id="757" name="Google Shape;757;p54"/>
          <p:cNvSpPr/>
          <p:nvPr/>
        </p:nvSpPr>
        <p:spPr>
          <a:xfrm rot="-122770">
            <a:off x="3598327" y="4415862"/>
            <a:ext cx="1383720" cy="545364"/>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435D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rPr>
              <a:t>Positif</a:t>
            </a:r>
            <a:endParaRPr b="1">
              <a:solidFill>
                <a:schemeClr val="lt2"/>
              </a:solidFill>
            </a:endParaRPr>
          </a:p>
        </p:txBody>
      </p:sp>
      <p:pic>
        <p:nvPicPr>
          <p:cNvPr id="758" name="Google Shape;758;p54"/>
          <p:cNvPicPr preferRelativeResize="0"/>
          <p:nvPr/>
        </p:nvPicPr>
        <p:blipFill>
          <a:blip r:embed="rId4">
            <a:alphaModFix/>
          </a:blip>
          <a:stretch>
            <a:fillRect/>
          </a:stretch>
        </p:blipFill>
        <p:spPr>
          <a:xfrm>
            <a:off x="323125" y="226650"/>
            <a:ext cx="4184475" cy="2657200"/>
          </a:xfrm>
          <a:prstGeom prst="rect">
            <a:avLst/>
          </a:prstGeom>
          <a:noFill/>
          <a:ln>
            <a:noFill/>
          </a:ln>
        </p:spPr>
      </p:pic>
      <p:sp>
        <p:nvSpPr>
          <p:cNvPr id="759" name="Google Shape;759;p54"/>
          <p:cNvSpPr/>
          <p:nvPr/>
        </p:nvSpPr>
        <p:spPr>
          <a:xfrm rot="-122770">
            <a:off x="58327" y="2652837"/>
            <a:ext cx="1383720" cy="545364"/>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8D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rPr>
              <a:t>Negatif</a:t>
            </a:r>
            <a:endParaRPr b="1">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grpSp>
        <p:nvGrpSpPr>
          <p:cNvPr id="764" name="Google Shape;764;p55"/>
          <p:cNvGrpSpPr/>
          <p:nvPr/>
        </p:nvGrpSpPr>
        <p:grpSpPr>
          <a:xfrm>
            <a:off x="795157" y="562683"/>
            <a:ext cx="7636371" cy="4369682"/>
            <a:chOff x="1765304" y="248600"/>
            <a:chExt cx="5547672" cy="921524"/>
          </a:xfrm>
        </p:grpSpPr>
        <p:sp>
          <p:nvSpPr>
            <p:cNvPr id="765" name="Google Shape;765;p55"/>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5"/>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55"/>
          <p:cNvSpPr txBox="1"/>
          <p:nvPr>
            <p:ph idx="2" type="title"/>
          </p:nvPr>
        </p:nvSpPr>
        <p:spPr>
          <a:xfrm>
            <a:off x="1744875" y="562675"/>
            <a:ext cx="5708400" cy="8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769" name="Google Shape;769;p55"/>
          <p:cNvSpPr txBox="1"/>
          <p:nvPr>
            <p:ph idx="1" type="subTitle"/>
          </p:nvPr>
        </p:nvSpPr>
        <p:spPr>
          <a:xfrm>
            <a:off x="1472875" y="1331500"/>
            <a:ext cx="6131400" cy="35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Ulasan masyarakat terhadap sebuah film menjadi penentu apakah film tersebut dapat dikategorikan bagus atau tidak. Akibat kemudahan pemberian ulasan oleh penikmat film dan semakin banyaknya film yang beredar di masyarakat, muncullah permasalahan  untuk menentukan tanggapan penonton termasuk pada respon positif atau negatif dengan data yang sangat banyak. Untuk mempermudah menentukan review movie yang bagus dan yang buruk maka perlu untuk mengklasifikasikan teks ulasan penonton (sentimen).</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Proyek sentimen analisis dataset movie yang telah dikerjakan menggunakan algoritma Naïve Bayes menggunakan library spark.mllib. Dataset yang semula adalah format .csv akan diubah ke format .parquet untuk mendukung pemrosesan data secara terdistribusi dan dilakukan text preprocessing agar menghasilkan data yang lebih baik sebelum diklasifikasikan. Selanjutnya akan diklasifikasikan menjadi sentiment yang positif dan negatif.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Dapat dilihat bahwa performa yang dihasilkan dari model yang dibangun untuk mengklasifikasikan review positif dan negatif adalah 0.8617343844754397 atau akurasi sebesar 86%.</a:t>
            </a:r>
            <a:endParaRPr sz="1200"/>
          </a:p>
          <a:p>
            <a:pPr indent="0" lvl="0" marL="0" rtl="0" algn="ctr">
              <a:spcBef>
                <a:spcPts val="0"/>
              </a:spcBef>
              <a:spcAft>
                <a:spcPts val="0"/>
              </a:spcAft>
              <a:buNone/>
            </a:pPr>
            <a:r>
              <a:t/>
            </a:r>
            <a:endParaRPr/>
          </a:p>
        </p:txBody>
      </p:sp>
      <p:sp>
        <p:nvSpPr>
          <p:cNvPr id="770" name="Google Shape;770;p55"/>
          <p:cNvSpPr/>
          <p:nvPr/>
        </p:nvSpPr>
        <p:spPr>
          <a:xfrm rot="5056351">
            <a:off x="7346069" y="2005087"/>
            <a:ext cx="1986133" cy="698872"/>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5"/>
          <p:cNvSpPr/>
          <p:nvPr/>
        </p:nvSpPr>
        <p:spPr>
          <a:xfrm rot="5400255">
            <a:off x="-36775" y="2005091"/>
            <a:ext cx="1986143" cy="69887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5"/>
          <p:cNvSpPr/>
          <p:nvPr/>
        </p:nvSpPr>
        <p:spPr>
          <a:xfrm>
            <a:off x="7453271" y="364231"/>
            <a:ext cx="357956" cy="498202"/>
          </a:xfrm>
          <a:custGeom>
            <a:rect b="b" l="l" r="r" t="t"/>
            <a:pathLst>
              <a:path extrusionOk="0" fill="none" h="35829" w="25743">
                <a:moveTo>
                  <a:pt x="1" y="24237"/>
                </a:moveTo>
                <a:lnTo>
                  <a:pt x="15205" y="2409"/>
                </a:lnTo>
                <a:lnTo>
                  <a:pt x="15205" y="2409"/>
                </a:lnTo>
                <a:lnTo>
                  <a:pt x="15958" y="1657"/>
                </a:lnTo>
                <a:lnTo>
                  <a:pt x="16861" y="904"/>
                </a:lnTo>
                <a:lnTo>
                  <a:pt x="17915" y="452"/>
                </a:lnTo>
                <a:lnTo>
                  <a:pt x="18969" y="151"/>
                </a:lnTo>
                <a:lnTo>
                  <a:pt x="20022" y="1"/>
                </a:lnTo>
                <a:lnTo>
                  <a:pt x="21227" y="151"/>
                </a:lnTo>
                <a:lnTo>
                  <a:pt x="22281" y="452"/>
                </a:lnTo>
                <a:lnTo>
                  <a:pt x="23334" y="1054"/>
                </a:lnTo>
                <a:lnTo>
                  <a:pt x="23334" y="1054"/>
                </a:lnTo>
                <a:lnTo>
                  <a:pt x="23334" y="1054"/>
                </a:lnTo>
                <a:lnTo>
                  <a:pt x="24238" y="1807"/>
                </a:lnTo>
                <a:lnTo>
                  <a:pt x="24840" y="2710"/>
                </a:lnTo>
                <a:lnTo>
                  <a:pt x="25442" y="3764"/>
                </a:lnTo>
                <a:lnTo>
                  <a:pt x="25743" y="4818"/>
                </a:lnTo>
                <a:lnTo>
                  <a:pt x="25743" y="5872"/>
                </a:lnTo>
                <a:lnTo>
                  <a:pt x="25592" y="7076"/>
                </a:lnTo>
                <a:lnTo>
                  <a:pt x="25291" y="8130"/>
                </a:lnTo>
                <a:lnTo>
                  <a:pt x="24689" y="9183"/>
                </a:lnTo>
                <a:lnTo>
                  <a:pt x="7227" y="34173"/>
                </a:lnTo>
                <a:lnTo>
                  <a:pt x="7227" y="34173"/>
                </a:lnTo>
                <a:lnTo>
                  <a:pt x="6625" y="34775"/>
                </a:lnTo>
                <a:lnTo>
                  <a:pt x="6022" y="35227"/>
                </a:lnTo>
                <a:lnTo>
                  <a:pt x="5420" y="35678"/>
                </a:lnTo>
                <a:lnTo>
                  <a:pt x="4668" y="35829"/>
                </a:lnTo>
                <a:lnTo>
                  <a:pt x="3915" y="35829"/>
                </a:lnTo>
                <a:lnTo>
                  <a:pt x="3162" y="35829"/>
                </a:lnTo>
                <a:lnTo>
                  <a:pt x="2410" y="35528"/>
                </a:lnTo>
                <a:lnTo>
                  <a:pt x="1657" y="35227"/>
                </a:lnTo>
                <a:lnTo>
                  <a:pt x="1657" y="35227"/>
                </a:lnTo>
                <a:lnTo>
                  <a:pt x="1657" y="35227"/>
                </a:lnTo>
                <a:lnTo>
                  <a:pt x="1055" y="34625"/>
                </a:lnTo>
                <a:lnTo>
                  <a:pt x="603" y="34022"/>
                </a:lnTo>
                <a:lnTo>
                  <a:pt x="151" y="33270"/>
                </a:lnTo>
                <a:lnTo>
                  <a:pt x="1" y="32668"/>
                </a:lnTo>
                <a:lnTo>
                  <a:pt x="1" y="31764"/>
                </a:lnTo>
                <a:lnTo>
                  <a:pt x="1" y="31012"/>
                </a:lnTo>
                <a:lnTo>
                  <a:pt x="302" y="30259"/>
                </a:lnTo>
                <a:lnTo>
                  <a:pt x="603" y="29657"/>
                </a:lnTo>
                <a:lnTo>
                  <a:pt x="12345" y="12495"/>
                </a:lnTo>
                <a:lnTo>
                  <a:pt x="12947" y="11743"/>
                </a:lnTo>
                <a:lnTo>
                  <a:pt x="12947" y="11743"/>
                </a:lnTo>
                <a:lnTo>
                  <a:pt x="13248" y="11442"/>
                </a:lnTo>
                <a:lnTo>
                  <a:pt x="13549" y="11140"/>
                </a:lnTo>
                <a:lnTo>
                  <a:pt x="14302" y="10839"/>
                </a:lnTo>
                <a:lnTo>
                  <a:pt x="15205" y="10839"/>
                </a:lnTo>
                <a:lnTo>
                  <a:pt x="15657" y="10990"/>
                </a:lnTo>
                <a:lnTo>
                  <a:pt x="15958" y="11291"/>
                </a:lnTo>
                <a:lnTo>
                  <a:pt x="15958" y="11291"/>
                </a:lnTo>
                <a:lnTo>
                  <a:pt x="15958" y="11291"/>
                </a:lnTo>
                <a:lnTo>
                  <a:pt x="16410" y="11592"/>
                </a:lnTo>
                <a:lnTo>
                  <a:pt x="16711" y="11893"/>
                </a:lnTo>
                <a:lnTo>
                  <a:pt x="17012" y="12646"/>
                </a:lnTo>
                <a:lnTo>
                  <a:pt x="17012" y="13549"/>
                </a:lnTo>
                <a:lnTo>
                  <a:pt x="16861" y="14001"/>
                </a:lnTo>
                <a:lnTo>
                  <a:pt x="16560" y="14452"/>
                </a:lnTo>
                <a:lnTo>
                  <a:pt x="5721" y="29807"/>
                </a:lnTo>
              </a:path>
            </a:pathLst>
          </a:custGeom>
          <a:noFill/>
          <a:ln cap="rnd" cmpd="sng" w="30100">
            <a:solidFill>
              <a:srgbClr val="0071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38"/>
          <p:cNvGrpSpPr/>
          <p:nvPr/>
        </p:nvGrpSpPr>
        <p:grpSpPr>
          <a:xfrm>
            <a:off x="597887" y="718642"/>
            <a:ext cx="5974613" cy="4109796"/>
            <a:chOff x="1877675" y="1185675"/>
            <a:chExt cx="2044700" cy="1517650"/>
          </a:xfrm>
        </p:grpSpPr>
        <p:sp>
          <p:nvSpPr>
            <p:cNvPr id="269" name="Google Shape;269;p38"/>
            <p:cNvSpPr/>
            <p:nvPr/>
          </p:nvSpPr>
          <p:spPr>
            <a:xfrm>
              <a:off x="1877675" y="1282400"/>
              <a:ext cx="85675" cy="18175"/>
            </a:xfrm>
            <a:custGeom>
              <a:rect b="b" l="l" r="r" t="t"/>
              <a:pathLst>
                <a:path extrusionOk="0" h="727" w="3427">
                  <a:moveTo>
                    <a:pt x="1" y="1"/>
                  </a:moveTo>
                  <a:lnTo>
                    <a:pt x="1" y="565"/>
                  </a:lnTo>
                  <a:lnTo>
                    <a:pt x="41" y="565"/>
                  </a:lnTo>
                  <a:lnTo>
                    <a:pt x="202" y="525"/>
                  </a:lnTo>
                  <a:lnTo>
                    <a:pt x="484" y="525"/>
                  </a:lnTo>
                  <a:lnTo>
                    <a:pt x="605" y="565"/>
                  </a:lnTo>
                  <a:lnTo>
                    <a:pt x="726" y="605"/>
                  </a:lnTo>
                  <a:lnTo>
                    <a:pt x="807" y="646"/>
                  </a:lnTo>
                  <a:lnTo>
                    <a:pt x="928" y="646"/>
                  </a:lnTo>
                  <a:lnTo>
                    <a:pt x="1250" y="605"/>
                  </a:lnTo>
                  <a:lnTo>
                    <a:pt x="1532" y="565"/>
                  </a:lnTo>
                  <a:lnTo>
                    <a:pt x="1734" y="525"/>
                  </a:lnTo>
                  <a:lnTo>
                    <a:pt x="2016" y="404"/>
                  </a:lnTo>
                  <a:lnTo>
                    <a:pt x="2218" y="404"/>
                  </a:lnTo>
                  <a:lnTo>
                    <a:pt x="2379" y="444"/>
                  </a:lnTo>
                  <a:lnTo>
                    <a:pt x="2459" y="485"/>
                  </a:lnTo>
                  <a:lnTo>
                    <a:pt x="2540" y="525"/>
                  </a:lnTo>
                  <a:lnTo>
                    <a:pt x="2661" y="646"/>
                  </a:lnTo>
                  <a:lnTo>
                    <a:pt x="2742" y="686"/>
                  </a:lnTo>
                  <a:lnTo>
                    <a:pt x="2943" y="686"/>
                  </a:lnTo>
                  <a:lnTo>
                    <a:pt x="3064" y="726"/>
                  </a:lnTo>
                  <a:lnTo>
                    <a:pt x="3306" y="686"/>
                  </a:lnTo>
                  <a:lnTo>
                    <a:pt x="3427" y="404"/>
                  </a:lnTo>
                  <a:lnTo>
                    <a:pt x="3266" y="444"/>
                  </a:lnTo>
                  <a:lnTo>
                    <a:pt x="2782" y="444"/>
                  </a:lnTo>
                  <a:lnTo>
                    <a:pt x="2701" y="404"/>
                  </a:lnTo>
                  <a:lnTo>
                    <a:pt x="2661" y="364"/>
                  </a:lnTo>
                  <a:lnTo>
                    <a:pt x="2621" y="323"/>
                  </a:lnTo>
                  <a:lnTo>
                    <a:pt x="2540" y="243"/>
                  </a:lnTo>
                  <a:lnTo>
                    <a:pt x="2379" y="202"/>
                  </a:lnTo>
                  <a:lnTo>
                    <a:pt x="2218" y="202"/>
                  </a:lnTo>
                  <a:lnTo>
                    <a:pt x="2137" y="162"/>
                  </a:lnTo>
                  <a:lnTo>
                    <a:pt x="2097" y="162"/>
                  </a:lnTo>
                  <a:lnTo>
                    <a:pt x="2016" y="122"/>
                  </a:lnTo>
                  <a:lnTo>
                    <a:pt x="1774" y="122"/>
                  </a:lnTo>
                  <a:lnTo>
                    <a:pt x="1613" y="162"/>
                  </a:lnTo>
                  <a:lnTo>
                    <a:pt x="1170" y="323"/>
                  </a:lnTo>
                  <a:lnTo>
                    <a:pt x="928" y="323"/>
                  </a:lnTo>
                  <a:lnTo>
                    <a:pt x="726" y="243"/>
                  </a:lnTo>
                  <a:lnTo>
                    <a:pt x="444" y="162"/>
                  </a:lnTo>
                  <a:lnTo>
                    <a:pt x="404" y="122"/>
                  </a:lnTo>
                  <a:lnTo>
                    <a:pt x="323" y="81"/>
                  </a:lnTo>
                  <a:lnTo>
                    <a:pt x="1"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1877675" y="1523250"/>
              <a:ext cx="83675" cy="14125"/>
            </a:xfrm>
            <a:custGeom>
              <a:rect b="b" l="l" r="r" t="t"/>
              <a:pathLst>
                <a:path extrusionOk="0" h="565" w="3347">
                  <a:moveTo>
                    <a:pt x="1129" y="1"/>
                  </a:moveTo>
                  <a:lnTo>
                    <a:pt x="807" y="41"/>
                  </a:lnTo>
                  <a:lnTo>
                    <a:pt x="605" y="81"/>
                  </a:lnTo>
                  <a:lnTo>
                    <a:pt x="404" y="122"/>
                  </a:lnTo>
                  <a:lnTo>
                    <a:pt x="202" y="162"/>
                  </a:lnTo>
                  <a:lnTo>
                    <a:pt x="1" y="242"/>
                  </a:lnTo>
                  <a:lnTo>
                    <a:pt x="1" y="525"/>
                  </a:lnTo>
                  <a:lnTo>
                    <a:pt x="162" y="484"/>
                  </a:lnTo>
                  <a:lnTo>
                    <a:pt x="323" y="484"/>
                  </a:lnTo>
                  <a:lnTo>
                    <a:pt x="444" y="444"/>
                  </a:lnTo>
                  <a:lnTo>
                    <a:pt x="767" y="444"/>
                  </a:lnTo>
                  <a:lnTo>
                    <a:pt x="807" y="484"/>
                  </a:lnTo>
                  <a:lnTo>
                    <a:pt x="887" y="525"/>
                  </a:lnTo>
                  <a:lnTo>
                    <a:pt x="928" y="565"/>
                  </a:lnTo>
                  <a:lnTo>
                    <a:pt x="1008" y="525"/>
                  </a:lnTo>
                  <a:lnTo>
                    <a:pt x="1049" y="525"/>
                  </a:lnTo>
                  <a:lnTo>
                    <a:pt x="1291" y="444"/>
                  </a:lnTo>
                  <a:lnTo>
                    <a:pt x="1653" y="323"/>
                  </a:lnTo>
                  <a:lnTo>
                    <a:pt x="1815" y="283"/>
                  </a:lnTo>
                  <a:lnTo>
                    <a:pt x="2016" y="283"/>
                  </a:lnTo>
                  <a:lnTo>
                    <a:pt x="2137" y="323"/>
                  </a:lnTo>
                  <a:lnTo>
                    <a:pt x="2218" y="363"/>
                  </a:lnTo>
                  <a:lnTo>
                    <a:pt x="2258" y="444"/>
                  </a:lnTo>
                  <a:lnTo>
                    <a:pt x="3145" y="444"/>
                  </a:lnTo>
                  <a:lnTo>
                    <a:pt x="3306" y="404"/>
                  </a:lnTo>
                  <a:lnTo>
                    <a:pt x="3346" y="242"/>
                  </a:lnTo>
                  <a:lnTo>
                    <a:pt x="3266" y="242"/>
                  </a:lnTo>
                  <a:lnTo>
                    <a:pt x="2822" y="283"/>
                  </a:lnTo>
                  <a:lnTo>
                    <a:pt x="2580" y="283"/>
                  </a:lnTo>
                  <a:lnTo>
                    <a:pt x="2540" y="81"/>
                  </a:lnTo>
                  <a:lnTo>
                    <a:pt x="2419" y="41"/>
                  </a:lnTo>
                  <a:lnTo>
                    <a:pt x="2339"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1877675" y="1751000"/>
              <a:ext cx="84675" cy="22200"/>
            </a:xfrm>
            <a:custGeom>
              <a:rect b="b" l="l" r="r" t="t"/>
              <a:pathLst>
                <a:path extrusionOk="0" h="888" w="3387">
                  <a:moveTo>
                    <a:pt x="1895" y="0"/>
                  </a:moveTo>
                  <a:lnTo>
                    <a:pt x="1815" y="41"/>
                  </a:lnTo>
                  <a:lnTo>
                    <a:pt x="1774" y="81"/>
                  </a:lnTo>
                  <a:lnTo>
                    <a:pt x="1694" y="121"/>
                  </a:lnTo>
                  <a:lnTo>
                    <a:pt x="1532" y="121"/>
                  </a:lnTo>
                  <a:lnTo>
                    <a:pt x="1411" y="162"/>
                  </a:lnTo>
                  <a:lnTo>
                    <a:pt x="1331" y="202"/>
                  </a:lnTo>
                  <a:lnTo>
                    <a:pt x="1250" y="242"/>
                  </a:lnTo>
                  <a:lnTo>
                    <a:pt x="1049" y="242"/>
                  </a:lnTo>
                  <a:lnTo>
                    <a:pt x="928" y="202"/>
                  </a:lnTo>
                  <a:lnTo>
                    <a:pt x="807" y="202"/>
                  </a:lnTo>
                  <a:lnTo>
                    <a:pt x="646" y="162"/>
                  </a:lnTo>
                  <a:lnTo>
                    <a:pt x="1" y="162"/>
                  </a:lnTo>
                  <a:lnTo>
                    <a:pt x="1" y="847"/>
                  </a:lnTo>
                  <a:lnTo>
                    <a:pt x="242" y="726"/>
                  </a:lnTo>
                  <a:lnTo>
                    <a:pt x="363" y="686"/>
                  </a:lnTo>
                  <a:lnTo>
                    <a:pt x="1170" y="686"/>
                  </a:lnTo>
                  <a:lnTo>
                    <a:pt x="1291" y="645"/>
                  </a:lnTo>
                  <a:lnTo>
                    <a:pt x="1331" y="605"/>
                  </a:lnTo>
                  <a:lnTo>
                    <a:pt x="1613" y="605"/>
                  </a:lnTo>
                  <a:lnTo>
                    <a:pt x="1694" y="686"/>
                  </a:lnTo>
                  <a:lnTo>
                    <a:pt x="1815" y="847"/>
                  </a:lnTo>
                  <a:lnTo>
                    <a:pt x="1935" y="887"/>
                  </a:lnTo>
                  <a:lnTo>
                    <a:pt x="2419" y="887"/>
                  </a:lnTo>
                  <a:lnTo>
                    <a:pt x="2580" y="847"/>
                  </a:lnTo>
                  <a:lnTo>
                    <a:pt x="2701" y="847"/>
                  </a:lnTo>
                  <a:lnTo>
                    <a:pt x="2863" y="807"/>
                  </a:lnTo>
                  <a:lnTo>
                    <a:pt x="3266" y="686"/>
                  </a:lnTo>
                  <a:lnTo>
                    <a:pt x="3306" y="444"/>
                  </a:lnTo>
                  <a:lnTo>
                    <a:pt x="3387" y="283"/>
                  </a:lnTo>
                  <a:lnTo>
                    <a:pt x="2903" y="283"/>
                  </a:lnTo>
                  <a:lnTo>
                    <a:pt x="2863" y="242"/>
                  </a:lnTo>
                  <a:lnTo>
                    <a:pt x="2822" y="202"/>
                  </a:lnTo>
                  <a:lnTo>
                    <a:pt x="2742" y="202"/>
                  </a:lnTo>
                  <a:lnTo>
                    <a:pt x="2379" y="242"/>
                  </a:lnTo>
                  <a:lnTo>
                    <a:pt x="2339" y="283"/>
                  </a:lnTo>
                  <a:lnTo>
                    <a:pt x="2258" y="242"/>
                  </a:lnTo>
                  <a:lnTo>
                    <a:pt x="2137" y="121"/>
                  </a:lnTo>
                  <a:lnTo>
                    <a:pt x="2016" y="81"/>
                  </a:lnTo>
                  <a:lnTo>
                    <a:pt x="197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1877675" y="1978750"/>
              <a:ext cx="87700" cy="19175"/>
            </a:xfrm>
            <a:custGeom>
              <a:rect b="b" l="l" r="r" t="t"/>
              <a:pathLst>
                <a:path extrusionOk="0" h="767" w="3508">
                  <a:moveTo>
                    <a:pt x="404" y="0"/>
                  </a:moveTo>
                  <a:lnTo>
                    <a:pt x="202" y="41"/>
                  </a:lnTo>
                  <a:lnTo>
                    <a:pt x="1" y="121"/>
                  </a:lnTo>
                  <a:lnTo>
                    <a:pt x="1" y="484"/>
                  </a:lnTo>
                  <a:lnTo>
                    <a:pt x="202" y="484"/>
                  </a:lnTo>
                  <a:lnTo>
                    <a:pt x="242" y="444"/>
                  </a:lnTo>
                  <a:lnTo>
                    <a:pt x="444" y="403"/>
                  </a:lnTo>
                  <a:lnTo>
                    <a:pt x="484" y="403"/>
                  </a:lnTo>
                  <a:lnTo>
                    <a:pt x="686" y="363"/>
                  </a:lnTo>
                  <a:lnTo>
                    <a:pt x="807" y="323"/>
                  </a:lnTo>
                  <a:lnTo>
                    <a:pt x="968" y="323"/>
                  </a:lnTo>
                  <a:lnTo>
                    <a:pt x="1008" y="363"/>
                  </a:lnTo>
                  <a:lnTo>
                    <a:pt x="1049" y="403"/>
                  </a:lnTo>
                  <a:lnTo>
                    <a:pt x="1210" y="484"/>
                  </a:lnTo>
                  <a:lnTo>
                    <a:pt x="1371" y="524"/>
                  </a:lnTo>
                  <a:lnTo>
                    <a:pt x="1532" y="565"/>
                  </a:lnTo>
                  <a:lnTo>
                    <a:pt x="1573" y="565"/>
                  </a:lnTo>
                  <a:lnTo>
                    <a:pt x="1653" y="645"/>
                  </a:lnTo>
                  <a:lnTo>
                    <a:pt x="1734" y="726"/>
                  </a:lnTo>
                  <a:lnTo>
                    <a:pt x="1855" y="766"/>
                  </a:lnTo>
                  <a:lnTo>
                    <a:pt x="2097" y="766"/>
                  </a:lnTo>
                  <a:lnTo>
                    <a:pt x="2218" y="726"/>
                  </a:lnTo>
                  <a:lnTo>
                    <a:pt x="2379" y="645"/>
                  </a:lnTo>
                  <a:lnTo>
                    <a:pt x="2500" y="524"/>
                  </a:lnTo>
                  <a:lnTo>
                    <a:pt x="2661" y="524"/>
                  </a:lnTo>
                  <a:lnTo>
                    <a:pt x="2822" y="484"/>
                  </a:lnTo>
                  <a:lnTo>
                    <a:pt x="3346" y="484"/>
                  </a:lnTo>
                  <a:lnTo>
                    <a:pt x="3508" y="242"/>
                  </a:lnTo>
                  <a:lnTo>
                    <a:pt x="3024" y="282"/>
                  </a:lnTo>
                  <a:lnTo>
                    <a:pt x="2742" y="242"/>
                  </a:lnTo>
                  <a:lnTo>
                    <a:pt x="2621" y="242"/>
                  </a:lnTo>
                  <a:lnTo>
                    <a:pt x="2540" y="282"/>
                  </a:lnTo>
                  <a:lnTo>
                    <a:pt x="2419" y="363"/>
                  </a:lnTo>
                  <a:lnTo>
                    <a:pt x="2298" y="444"/>
                  </a:lnTo>
                  <a:lnTo>
                    <a:pt x="2177" y="524"/>
                  </a:lnTo>
                  <a:lnTo>
                    <a:pt x="2097" y="524"/>
                  </a:lnTo>
                  <a:lnTo>
                    <a:pt x="2016" y="484"/>
                  </a:lnTo>
                  <a:lnTo>
                    <a:pt x="1935" y="403"/>
                  </a:lnTo>
                  <a:lnTo>
                    <a:pt x="1653" y="242"/>
                  </a:lnTo>
                  <a:lnTo>
                    <a:pt x="1492" y="121"/>
                  </a:lnTo>
                  <a:lnTo>
                    <a:pt x="1291" y="81"/>
                  </a:lnTo>
                  <a:lnTo>
                    <a:pt x="968" y="81"/>
                  </a:lnTo>
                  <a:lnTo>
                    <a:pt x="847" y="41"/>
                  </a:lnTo>
                  <a:lnTo>
                    <a:pt x="68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1877675" y="1185675"/>
              <a:ext cx="2044700" cy="1500500"/>
            </a:xfrm>
            <a:custGeom>
              <a:rect b="b" l="l" r="r" t="t"/>
              <a:pathLst>
                <a:path extrusionOk="0" h="60020" w="81788">
                  <a:moveTo>
                    <a:pt x="1" y="0"/>
                  </a:moveTo>
                  <a:lnTo>
                    <a:pt x="1" y="3870"/>
                  </a:lnTo>
                  <a:lnTo>
                    <a:pt x="323" y="3950"/>
                  </a:lnTo>
                  <a:lnTo>
                    <a:pt x="404" y="3991"/>
                  </a:lnTo>
                  <a:lnTo>
                    <a:pt x="444" y="4031"/>
                  </a:lnTo>
                  <a:lnTo>
                    <a:pt x="726" y="4112"/>
                  </a:lnTo>
                  <a:lnTo>
                    <a:pt x="928" y="4192"/>
                  </a:lnTo>
                  <a:lnTo>
                    <a:pt x="1170" y="4192"/>
                  </a:lnTo>
                  <a:lnTo>
                    <a:pt x="1613" y="4031"/>
                  </a:lnTo>
                  <a:lnTo>
                    <a:pt x="1774" y="3991"/>
                  </a:lnTo>
                  <a:lnTo>
                    <a:pt x="2016" y="3991"/>
                  </a:lnTo>
                  <a:lnTo>
                    <a:pt x="2097" y="4031"/>
                  </a:lnTo>
                  <a:lnTo>
                    <a:pt x="2137" y="4031"/>
                  </a:lnTo>
                  <a:lnTo>
                    <a:pt x="2218" y="4071"/>
                  </a:lnTo>
                  <a:lnTo>
                    <a:pt x="2379" y="4071"/>
                  </a:lnTo>
                  <a:lnTo>
                    <a:pt x="2540" y="4112"/>
                  </a:lnTo>
                  <a:lnTo>
                    <a:pt x="2621" y="4192"/>
                  </a:lnTo>
                  <a:lnTo>
                    <a:pt x="2661" y="4233"/>
                  </a:lnTo>
                  <a:lnTo>
                    <a:pt x="2701" y="4273"/>
                  </a:lnTo>
                  <a:lnTo>
                    <a:pt x="2782" y="4313"/>
                  </a:lnTo>
                  <a:lnTo>
                    <a:pt x="3266" y="4313"/>
                  </a:lnTo>
                  <a:lnTo>
                    <a:pt x="3427" y="4273"/>
                  </a:lnTo>
                  <a:lnTo>
                    <a:pt x="3588" y="4031"/>
                  </a:lnTo>
                  <a:lnTo>
                    <a:pt x="3790" y="3789"/>
                  </a:lnTo>
                  <a:lnTo>
                    <a:pt x="3991" y="3588"/>
                  </a:lnTo>
                  <a:lnTo>
                    <a:pt x="4233" y="3426"/>
                  </a:lnTo>
                  <a:lnTo>
                    <a:pt x="4475" y="3305"/>
                  </a:lnTo>
                  <a:lnTo>
                    <a:pt x="4757" y="3185"/>
                  </a:lnTo>
                  <a:lnTo>
                    <a:pt x="5080" y="3104"/>
                  </a:lnTo>
                  <a:lnTo>
                    <a:pt x="5362" y="3104"/>
                  </a:lnTo>
                  <a:lnTo>
                    <a:pt x="5805" y="3144"/>
                  </a:lnTo>
                  <a:lnTo>
                    <a:pt x="6208" y="3265"/>
                  </a:lnTo>
                  <a:lnTo>
                    <a:pt x="6571" y="3467"/>
                  </a:lnTo>
                  <a:lnTo>
                    <a:pt x="6893" y="3749"/>
                  </a:lnTo>
                  <a:lnTo>
                    <a:pt x="7176" y="4071"/>
                  </a:lnTo>
                  <a:lnTo>
                    <a:pt x="7377" y="4434"/>
                  </a:lnTo>
                  <a:lnTo>
                    <a:pt x="7498" y="4837"/>
                  </a:lnTo>
                  <a:lnTo>
                    <a:pt x="7538" y="5281"/>
                  </a:lnTo>
                  <a:lnTo>
                    <a:pt x="7498" y="5724"/>
                  </a:lnTo>
                  <a:lnTo>
                    <a:pt x="7377" y="6127"/>
                  </a:lnTo>
                  <a:lnTo>
                    <a:pt x="7176" y="6490"/>
                  </a:lnTo>
                  <a:lnTo>
                    <a:pt x="6893" y="6812"/>
                  </a:lnTo>
                  <a:lnTo>
                    <a:pt x="6571" y="7054"/>
                  </a:lnTo>
                  <a:lnTo>
                    <a:pt x="6208" y="7256"/>
                  </a:lnTo>
                  <a:lnTo>
                    <a:pt x="5805" y="7377"/>
                  </a:lnTo>
                  <a:lnTo>
                    <a:pt x="5362" y="7457"/>
                  </a:lnTo>
                  <a:lnTo>
                    <a:pt x="4999" y="7417"/>
                  </a:lnTo>
                  <a:lnTo>
                    <a:pt x="4636" y="7296"/>
                  </a:lnTo>
                  <a:lnTo>
                    <a:pt x="4273" y="7135"/>
                  </a:lnTo>
                  <a:lnTo>
                    <a:pt x="3991" y="6933"/>
                  </a:lnTo>
                  <a:lnTo>
                    <a:pt x="3709" y="6651"/>
                  </a:lnTo>
                  <a:lnTo>
                    <a:pt x="3508" y="6369"/>
                  </a:lnTo>
                  <a:lnTo>
                    <a:pt x="3346" y="6006"/>
                  </a:lnTo>
                  <a:lnTo>
                    <a:pt x="3225" y="5643"/>
                  </a:lnTo>
                  <a:lnTo>
                    <a:pt x="3185" y="5643"/>
                  </a:lnTo>
                  <a:lnTo>
                    <a:pt x="3024" y="5563"/>
                  </a:lnTo>
                  <a:lnTo>
                    <a:pt x="2903" y="5522"/>
                  </a:lnTo>
                  <a:lnTo>
                    <a:pt x="2782" y="5482"/>
                  </a:lnTo>
                  <a:lnTo>
                    <a:pt x="2500" y="5482"/>
                  </a:lnTo>
                  <a:lnTo>
                    <a:pt x="2419" y="5442"/>
                  </a:lnTo>
                  <a:lnTo>
                    <a:pt x="2339" y="5442"/>
                  </a:lnTo>
                  <a:lnTo>
                    <a:pt x="2298" y="5482"/>
                  </a:lnTo>
                  <a:lnTo>
                    <a:pt x="2177" y="5522"/>
                  </a:lnTo>
                  <a:lnTo>
                    <a:pt x="2056" y="5603"/>
                  </a:lnTo>
                  <a:lnTo>
                    <a:pt x="1935" y="5603"/>
                  </a:lnTo>
                  <a:lnTo>
                    <a:pt x="1815" y="5563"/>
                  </a:lnTo>
                  <a:lnTo>
                    <a:pt x="1774" y="5482"/>
                  </a:lnTo>
                  <a:lnTo>
                    <a:pt x="1653" y="5240"/>
                  </a:lnTo>
                  <a:lnTo>
                    <a:pt x="1573" y="5200"/>
                  </a:lnTo>
                  <a:lnTo>
                    <a:pt x="1452" y="5200"/>
                  </a:lnTo>
                  <a:lnTo>
                    <a:pt x="1411" y="5160"/>
                  </a:lnTo>
                  <a:lnTo>
                    <a:pt x="1331" y="5160"/>
                  </a:lnTo>
                  <a:lnTo>
                    <a:pt x="1250" y="5200"/>
                  </a:lnTo>
                  <a:lnTo>
                    <a:pt x="1129" y="5281"/>
                  </a:lnTo>
                  <a:lnTo>
                    <a:pt x="1089" y="5321"/>
                  </a:lnTo>
                  <a:lnTo>
                    <a:pt x="1008" y="5361"/>
                  </a:lnTo>
                  <a:lnTo>
                    <a:pt x="847" y="5361"/>
                  </a:lnTo>
                  <a:lnTo>
                    <a:pt x="686" y="5402"/>
                  </a:lnTo>
                  <a:lnTo>
                    <a:pt x="565" y="5442"/>
                  </a:lnTo>
                  <a:lnTo>
                    <a:pt x="404" y="5522"/>
                  </a:lnTo>
                  <a:lnTo>
                    <a:pt x="283" y="5563"/>
                  </a:lnTo>
                  <a:lnTo>
                    <a:pt x="162" y="5603"/>
                  </a:lnTo>
                  <a:lnTo>
                    <a:pt x="1" y="5563"/>
                  </a:lnTo>
                  <a:lnTo>
                    <a:pt x="1" y="13745"/>
                  </a:lnTo>
                  <a:lnTo>
                    <a:pt x="202" y="13665"/>
                  </a:lnTo>
                  <a:lnTo>
                    <a:pt x="404" y="13625"/>
                  </a:lnTo>
                  <a:lnTo>
                    <a:pt x="605" y="13584"/>
                  </a:lnTo>
                  <a:lnTo>
                    <a:pt x="807" y="13544"/>
                  </a:lnTo>
                  <a:lnTo>
                    <a:pt x="1129" y="13504"/>
                  </a:lnTo>
                  <a:lnTo>
                    <a:pt x="2339" y="13504"/>
                  </a:lnTo>
                  <a:lnTo>
                    <a:pt x="2419" y="13544"/>
                  </a:lnTo>
                  <a:lnTo>
                    <a:pt x="2540" y="13584"/>
                  </a:lnTo>
                  <a:lnTo>
                    <a:pt x="2580" y="13786"/>
                  </a:lnTo>
                  <a:lnTo>
                    <a:pt x="2822" y="13786"/>
                  </a:lnTo>
                  <a:lnTo>
                    <a:pt x="3266" y="13745"/>
                  </a:lnTo>
                  <a:lnTo>
                    <a:pt x="3346" y="13745"/>
                  </a:lnTo>
                  <a:lnTo>
                    <a:pt x="3508" y="13423"/>
                  </a:lnTo>
                  <a:lnTo>
                    <a:pt x="3669" y="13181"/>
                  </a:lnTo>
                  <a:lnTo>
                    <a:pt x="3911" y="12939"/>
                  </a:lnTo>
                  <a:lnTo>
                    <a:pt x="4152" y="12738"/>
                  </a:lnTo>
                  <a:lnTo>
                    <a:pt x="4435" y="12577"/>
                  </a:lnTo>
                  <a:lnTo>
                    <a:pt x="4717" y="12456"/>
                  </a:lnTo>
                  <a:lnTo>
                    <a:pt x="5039" y="12375"/>
                  </a:lnTo>
                  <a:lnTo>
                    <a:pt x="5362" y="12375"/>
                  </a:lnTo>
                  <a:lnTo>
                    <a:pt x="5805" y="12415"/>
                  </a:lnTo>
                  <a:lnTo>
                    <a:pt x="6208" y="12536"/>
                  </a:lnTo>
                  <a:lnTo>
                    <a:pt x="6571" y="12738"/>
                  </a:lnTo>
                  <a:lnTo>
                    <a:pt x="6893" y="12980"/>
                  </a:lnTo>
                  <a:lnTo>
                    <a:pt x="7176" y="13302"/>
                  </a:lnTo>
                  <a:lnTo>
                    <a:pt x="7377" y="13665"/>
                  </a:lnTo>
                  <a:lnTo>
                    <a:pt x="7498" y="14108"/>
                  </a:lnTo>
                  <a:lnTo>
                    <a:pt x="7538" y="14511"/>
                  </a:lnTo>
                  <a:lnTo>
                    <a:pt x="7498" y="14955"/>
                  </a:lnTo>
                  <a:lnTo>
                    <a:pt x="7377" y="15358"/>
                  </a:lnTo>
                  <a:lnTo>
                    <a:pt x="7176" y="15721"/>
                  </a:lnTo>
                  <a:lnTo>
                    <a:pt x="6893" y="16043"/>
                  </a:lnTo>
                  <a:lnTo>
                    <a:pt x="6571" y="16325"/>
                  </a:lnTo>
                  <a:lnTo>
                    <a:pt x="6208" y="16527"/>
                  </a:lnTo>
                  <a:lnTo>
                    <a:pt x="5805" y="16648"/>
                  </a:lnTo>
                  <a:lnTo>
                    <a:pt x="5362" y="16688"/>
                  </a:lnTo>
                  <a:lnTo>
                    <a:pt x="4999" y="16648"/>
                  </a:lnTo>
                  <a:lnTo>
                    <a:pt x="4596" y="16567"/>
                  </a:lnTo>
                  <a:lnTo>
                    <a:pt x="4273" y="16406"/>
                  </a:lnTo>
                  <a:lnTo>
                    <a:pt x="3951" y="16164"/>
                  </a:lnTo>
                  <a:lnTo>
                    <a:pt x="3709" y="15882"/>
                  </a:lnTo>
                  <a:lnTo>
                    <a:pt x="3467" y="15600"/>
                  </a:lnTo>
                  <a:lnTo>
                    <a:pt x="3346" y="15237"/>
                  </a:lnTo>
                  <a:lnTo>
                    <a:pt x="3225" y="14874"/>
                  </a:lnTo>
                  <a:lnTo>
                    <a:pt x="3185" y="14955"/>
                  </a:lnTo>
                  <a:lnTo>
                    <a:pt x="3104" y="15035"/>
                  </a:lnTo>
                  <a:lnTo>
                    <a:pt x="3024" y="15116"/>
                  </a:lnTo>
                  <a:lnTo>
                    <a:pt x="2943" y="15197"/>
                  </a:lnTo>
                  <a:lnTo>
                    <a:pt x="2822" y="15237"/>
                  </a:lnTo>
                  <a:lnTo>
                    <a:pt x="2701" y="15237"/>
                  </a:lnTo>
                  <a:lnTo>
                    <a:pt x="2580" y="15197"/>
                  </a:lnTo>
                  <a:lnTo>
                    <a:pt x="2419" y="15156"/>
                  </a:lnTo>
                  <a:lnTo>
                    <a:pt x="2097" y="15156"/>
                  </a:lnTo>
                  <a:lnTo>
                    <a:pt x="2016" y="15237"/>
                  </a:lnTo>
                  <a:lnTo>
                    <a:pt x="1855" y="15277"/>
                  </a:lnTo>
                  <a:lnTo>
                    <a:pt x="1734" y="15277"/>
                  </a:lnTo>
                  <a:lnTo>
                    <a:pt x="1613" y="15318"/>
                  </a:lnTo>
                  <a:lnTo>
                    <a:pt x="1291" y="15318"/>
                  </a:lnTo>
                  <a:lnTo>
                    <a:pt x="1250" y="15277"/>
                  </a:lnTo>
                  <a:lnTo>
                    <a:pt x="1250" y="15237"/>
                  </a:lnTo>
                  <a:lnTo>
                    <a:pt x="1049" y="15076"/>
                  </a:lnTo>
                  <a:lnTo>
                    <a:pt x="928" y="15035"/>
                  </a:lnTo>
                  <a:lnTo>
                    <a:pt x="767" y="15035"/>
                  </a:lnTo>
                  <a:lnTo>
                    <a:pt x="646" y="15076"/>
                  </a:lnTo>
                  <a:lnTo>
                    <a:pt x="525" y="15156"/>
                  </a:lnTo>
                  <a:lnTo>
                    <a:pt x="363" y="15237"/>
                  </a:lnTo>
                  <a:lnTo>
                    <a:pt x="162" y="15318"/>
                  </a:lnTo>
                  <a:lnTo>
                    <a:pt x="1" y="15318"/>
                  </a:lnTo>
                  <a:lnTo>
                    <a:pt x="1" y="22775"/>
                  </a:lnTo>
                  <a:lnTo>
                    <a:pt x="646" y="22775"/>
                  </a:lnTo>
                  <a:lnTo>
                    <a:pt x="807" y="22815"/>
                  </a:lnTo>
                  <a:lnTo>
                    <a:pt x="928" y="22815"/>
                  </a:lnTo>
                  <a:lnTo>
                    <a:pt x="1049" y="22855"/>
                  </a:lnTo>
                  <a:lnTo>
                    <a:pt x="1250" y="22855"/>
                  </a:lnTo>
                  <a:lnTo>
                    <a:pt x="1331" y="22815"/>
                  </a:lnTo>
                  <a:lnTo>
                    <a:pt x="1411" y="22775"/>
                  </a:lnTo>
                  <a:lnTo>
                    <a:pt x="1532" y="22734"/>
                  </a:lnTo>
                  <a:lnTo>
                    <a:pt x="1694" y="22734"/>
                  </a:lnTo>
                  <a:lnTo>
                    <a:pt x="1774" y="22694"/>
                  </a:lnTo>
                  <a:lnTo>
                    <a:pt x="1815" y="22654"/>
                  </a:lnTo>
                  <a:lnTo>
                    <a:pt x="1895" y="22613"/>
                  </a:lnTo>
                  <a:lnTo>
                    <a:pt x="1976" y="22613"/>
                  </a:lnTo>
                  <a:lnTo>
                    <a:pt x="2016" y="22694"/>
                  </a:lnTo>
                  <a:lnTo>
                    <a:pt x="2137" y="22734"/>
                  </a:lnTo>
                  <a:lnTo>
                    <a:pt x="2258" y="22855"/>
                  </a:lnTo>
                  <a:lnTo>
                    <a:pt x="2339" y="22896"/>
                  </a:lnTo>
                  <a:lnTo>
                    <a:pt x="2379" y="22855"/>
                  </a:lnTo>
                  <a:lnTo>
                    <a:pt x="2742" y="22815"/>
                  </a:lnTo>
                  <a:lnTo>
                    <a:pt x="2822" y="22815"/>
                  </a:lnTo>
                  <a:lnTo>
                    <a:pt x="2863" y="22855"/>
                  </a:lnTo>
                  <a:lnTo>
                    <a:pt x="2903" y="22896"/>
                  </a:lnTo>
                  <a:lnTo>
                    <a:pt x="3387" y="22896"/>
                  </a:lnTo>
                  <a:lnTo>
                    <a:pt x="3548" y="22613"/>
                  </a:lnTo>
                  <a:lnTo>
                    <a:pt x="3749" y="22372"/>
                  </a:lnTo>
                  <a:lnTo>
                    <a:pt x="3951" y="22130"/>
                  </a:lnTo>
                  <a:lnTo>
                    <a:pt x="4193" y="21968"/>
                  </a:lnTo>
                  <a:lnTo>
                    <a:pt x="4475" y="21807"/>
                  </a:lnTo>
                  <a:lnTo>
                    <a:pt x="4757" y="21686"/>
                  </a:lnTo>
                  <a:lnTo>
                    <a:pt x="5039" y="21646"/>
                  </a:lnTo>
                  <a:lnTo>
                    <a:pt x="5362" y="21606"/>
                  </a:lnTo>
                  <a:lnTo>
                    <a:pt x="5805" y="21646"/>
                  </a:lnTo>
                  <a:lnTo>
                    <a:pt x="6208" y="21767"/>
                  </a:lnTo>
                  <a:lnTo>
                    <a:pt x="6571" y="21968"/>
                  </a:lnTo>
                  <a:lnTo>
                    <a:pt x="6893" y="22251"/>
                  </a:lnTo>
                  <a:lnTo>
                    <a:pt x="7176" y="22573"/>
                  </a:lnTo>
                  <a:lnTo>
                    <a:pt x="7377" y="22936"/>
                  </a:lnTo>
                  <a:lnTo>
                    <a:pt x="7498" y="23339"/>
                  </a:lnTo>
                  <a:lnTo>
                    <a:pt x="7538" y="23782"/>
                  </a:lnTo>
                  <a:lnTo>
                    <a:pt x="7498" y="24226"/>
                  </a:lnTo>
                  <a:lnTo>
                    <a:pt x="7377" y="24629"/>
                  </a:lnTo>
                  <a:lnTo>
                    <a:pt x="7176" y="24992"/>
                  </a:lnTo>
                  <a:lnTo>
                    <a:pt x="6893" y="25314"/>
                  </a:lnTo>
                  <a:lnTo>
                    <a:pt x="6571" y="25596"/>
                  </a:lnTo>
                  <a:lnTo>
                    <a:pt x="6208" y="25798"/>
                  </a:lnTo>
                  <a:lnTo>
                    <a:pt x="5805" y="25919"/>
                  </a:lnTo>
                  <a:lnTo>
                    <a:pt x="5362" y="25959"/>
                  </a:lnTo>
                  <a:lnTo>
                    <a:pt x="5039" y="25919"/>
                  </a:lnTo>
                  <a:lnTo>
                    <a:pt x="4717" y="25838"/>
                  </a:lnTo>
                  <a:lnTo>
                    <a:pt x="4435" y="25717"/>
                  </a:lnTo>
                  <a:lnTo>
                    <a:pt x="4152" y="25556"/>
                  </a:lnTo>
                  <a:lnTo>
                    <a:pt x="3911" y="25395"/>
                  </a:lnTo>
                  <a:lnTo>
                    <a:pt x="3709" y="25153"/>
                  </a:lnTo>
                  <a:lnTo>
                    <a:pt x="3508" y="24871"/>
                  </a:lnTo>
                  <a:lnTo>
                    <a:pt x="3387" y="24589"/>
                  </a:lnTo>
                  <a:lnTo>
                    <a:pt x="3185" y="24589"/>
                  </a:lnTo>
                  <a:lnTo>
                    <a:pt x="3145" y="24629"/>
                  </a:lnTo>
                  <a:lnTo>
                    <a:pt x="3024" y="24709"/>
                  </a:lnTo>
                  <a:lnTo>
                    <a:pt x="2863" y="24830"/>
                  </a:lnTo>
                  <a:lnTo>
                    <a:pt x="2782" y="24871"/>
                  </a:lnTo>
                  <a:lnTo>
                    <a:pt x="2661" y="24871"/>
                  </a:lnTo>
                  <a:lnTo>
                    <a:pt x="2500" y="24790"/>
                  </a:lnTo>
                  <a:lnTo>
                    <a:pt x="2298" y="24709"/>
                  </a:lnTo>
                  <a:lnTo>
                    <a:pt x="2177" y="24629"/>
                  </a:lnTo>
                  <a:lnTo>
                    <a:pt x="1734" y="24629"/>
                  </a:lnTo>
                  <a:lnTo>
                    <a:pt x="1694" y="24589"/>
                  </a:lnTo>
                  <a:lnTo>
                    <a:pt x="1573" y="24508"/>
                  </a:lnTo>
                  <a:lnTo>
                    <a:pt x="1331" y="24468"/>
                  </a:lnTo>
                  <a:lnTo>
                    <a:pt x="1049" y="24468"/>
                  </a:lnTo>
                  <a:lnTo>
                    <a:pt x="968" y="24508"/>
                  </a:lnTo>
                  <a:lnTo>
                    <a:pt x="928" y="24589"/>
                  </a:lnTo>
                  <a:lnTo>
                    <a:pt x="887" y="24589"/>
                  </a:lnTo>
                  <a:lnTo>
                    <a:pt x="847" y="24669"/>
                  </a:lnTo>
                  <a:lnTo>
                    <a:pt x="807" y="24709"/>
                  </a:lnTo>
                  <a:lnTo>
                    <a:pt x="646" y="24750"/>
                  </a:lnTo>
                  <a:lnTo>
                    <a:pt x="484" y="24750"/>
                  </a:lnTo>
                  <a:lnTo>
                    <a:pt x="283" y="24669"/>
                  </a:lnTo>
                  <a:lnTo>
                    <a:pt x="1" y="24548"/>
                  </a:lnTo>
                  <a:lnTo>
                    <a:pt x="1" y="31844"/>
                  </a:lnTo>
                  <a:lnTo>
                    <a:pt x="202" y="31764"/>
                  </a:lnTo>
                  <a:lnTo>
                    <a:pt x="404" y="31723"/>
                  </a:lnTo>
                  <a:lnTo>
                    <a:pt x="686" y="31723"/>
                  </a:lnTo>
                  <a:lnTo>
                    <a:pt x="847" y="31764"/>
                  </a:lnTo>
                  <a:lnTo>
                    <a:pt x="968" y="31804"/>
                  </a:lnTo>
                  <a:lnTo>
                    <a:pt x="1291" y="31804"/>
                  </a:lnTo>
                  <a:lnTo>
                    <a:pt x="1492" y="31844"/>
                  </a:lnTo>
                  <a:lnTo>
                    <a:pt x="1653" y="31965"/>
                  </a:lnTo>
                  <a:lnTo>
                    <a:pt x="1935" y="32126"/>
                  </a:lnTo>
                  <a:lnTo>
                    <a:pt x="2016" y="32207"/>
                  </a:lnTo>
                  <a:lnTo>
                    <a:pt x="2097" y="32247"/>
                  </a:lnTo>
                  <a:lnTo>
                    <a:pt x="2177" y="32247"/>
                  </a:lnTo>
                  <a:lnTo>
                    <a:pt x="2298" y="32167"/>
                  </a:lnTo>
                  <a:lnTo>
                    <a:pt x="2419" y="32086"/>
                  </a:lnTo>
                  <a:lnTo>
                    <a:pt x="2540" y="32005"/>
                  </a:lnTo>
                  <a:lnTo>
                    <a:pt x="2661" y="31965"/>
                  </a:lnTo>
                  <a:lnTo>
                    <a:pt x="2863" y="31965"/>
                  </a:lnTo>
                  <a:lnTo>
                    <a:pt x="3024" y="32005"/>
                  </a:lnTo>
                  <a:lnTo>
                    <a:pt x="3508" y="31965"/>
                  </a:lnTo>
                  <a:lnTo>
                    <a:pt x="3669" y="31723"/>
                  </a:lnTo>
                  <a:lnTo>
                    <a:pt x="3830" y="31522"/>
                  </a:lnTo>
                  <a:lnTo>
                    <a:pt x="4032" y="31320"/>
                  </a:lnTo>
                  <a:lnTo>
                    <a:pt x="4273" y="31159"/>
                  </a:lnTo>
                  <a:lnTo>
                    <a:pt x="4515" y="31038"/>
                  </a:lnTo>
                  <a:lnTo>
                    <a:pt x="4797" y="30957"/>
                  </a:lnTo>
                  <a:lnTo>
                    <a:pt x="5080" y="30877"/>
                  </a:lnTo>
                  <a:lnTo>
                    <a:pt x="5362" y="30877"/>
                  </a:lnTo>
                  <a:lnTo>
                    <a:pt x="5805" y="30917"/>
                  </a:lnTo>
                  <a:lnTo>
                    <a:pt x="6208" y="31038"/>
                  </a:lnTo>
                  <a:lnTo>
                    <a:pt x="6571" y="31240"/>
                  </a:lnTo>
                  <a:lnTo>
                    <a:pt x="6893" y="31481"/>
                  </a:lnTo>
                  <a:lnTo>
                    <a:pt x="7176" y="31804"/>
                  </a:lnTo>
                  <a:lnTo>
                    <a:pt x="7377" y="32207"/>
                  </a:lnTo>
                  <a:lnTo>
                    <a:pt x="7498" y="32610"/>
                  </a:lnTo>
                  <a:lnTo>
                    <a:pt x="7538" y="33013"/>
                  </a:lnTo>
                  <a:lnTo>
                    <a:pt x="7498" y="33456"/>
                  </a:lnTo>
                  <a:lnTo>
                    <a:pt x="7377" y="33860"/>
                  </a:lnTo>
                  <a:lnTo>
                    <a:pt x="7176" y="34263"/>
                  </a:lnTo>
                  <a:lnTo>
                    <a:pt x="6893" y="34585"/>
                  </a:lnTo>
                  <a:lnTo>
                    <a:pt x="6571" y="34827"/>
                  </a:lnTo>
                  <a:lnTo>
                    <a:pt x="6208" y="35029"/>
                  </a:lnTo>
                  <a:lnTo>
                    <a:pt x="5805" y="35149"/>
                  </a:lnTo>
                  <a:lnTo>
                    <a:pt x="5362" y="35190"/>
                  </a:lnTo>
                  <a:lnTo>
                    <a:pt x="5039" y="35190"/>
                  </a:lnTo>
                  <a:lnTo>
                    <a:pt x="4676" y="35069"/>
                  </a:lnTo>
                  <a:lnTo>
                    <a:pt x="4354" y="34948"/>
                  </a:lnTo>
                  <a:lnTo>
                    <a:pt x="4072" y="34787"/>
                  </a:lnTo>
                  <a:lnTo>
                    <a:pt x="3830" y="34545"/>
                  </a:lnTo>
                  <a:lnTo>
                    <a:pt x="3588" y="34303"/>
                  </a:lnTo>
                  <a:lnTo>
                    <a:pt x="3427" y="33981"/>
                  </a:lnTo>
                  <a:lnTo>
                    <a:pt x="3306" y="33658"/>
                  </a:lnTo>
                  <a:lnTo>
                    <a:pt x="3225" y="33658"/>
                  </a:lnTo>
                  <a:lnTo>
                    <a:pt x="3024" y="33698"/>
                  </a:lnTo>
                  <a:lnTo>
                    <a:pt x="2782" y="33779"/>
                  </a:lnTo>
                  <a:lnTo>
                    <a:pt x="2701" y="33819"/>
                  </a:lnTo>
                  <a:lnTo>
                    <a:pt x="2621" y="33860"/>
                  </a:lnTo>
                  <a:lnTo>
                    <a:pt x="2459" y="33900"/>
                  </a:lnTo>
                  <a:lnTo>
                    <a:pt x="2298" y="33940"/>
                  </a:lnTo>
                  <a:lnTo>
                    <a:pt x="2097" y="33940"/>
                  </a:lnTo>
                  <a:lnTo>
                    <a:pt x="2016" y="33900"/>
                  </a:lnTo>
                  <a:lnTo>
                    <a:pt x="1935" y="33819"/>
                  </a:lnTo>
                  <a:lnTo>
                    <a:pt x="1855" y="33739"/>
                  </a:lnTo>
                  <a:lnTo>
                    <a:pt x="1452" y="33739"/>
                  </a:lnTo>
                  <a:lnTo>
                    <a:pt x="1250" y="33819"/>
                  </a:lnTo>
                  <a:lnTo>
                    <a:pt x="1089" y="33860"/>
                  </a:lnTo>
                  <a:lnTo>
                    <a:pt x="1008" y="33900"/>
                  </a:lnTo>
                  <a:lnTo>
                    <a:pt x="928" y="33981"/>
                  </a:lnTo>
                  <a:lnTo>
                    <a:pt x="847" y="34061"/>
                  </a:lnTo>
                  <a:lnTo>
                    <a:pt x="686" y="34142"/>
                  </a:lnTo>
                  <a:lnTo>
                    <a:pt x="565" y="34182"/>
                  </a:lnTo>
                  <a:lnTo>
                    <a:pt x="484" y="34182"/>
                  </a:lnTo>
                  <a:lnTo>
                    <a:pt x="444" y="34142"/>
                  </a:lnTo>
                  <a:lnTo>
                    <a:pt x="363" y="34061"/>
                  </a:lnTo>
                  <a:lnTo>
                    <a:pt x="323" y="34021"/>
                  </a:lnTo>
                  <a:lnTo>
                    <a:pt x="1" y="34021"/>
                  </a:lnTo>
                  <a:lnTo>
                    <a:pt x="1" y="41518"/>
                  </a:lnTo>
                  <a:lnTo>
                    <a:pt x="686" y="41518"/>
                  </a:lnTo>
                  <a:lnTo>
                    <a:pt x="726" y="41599"/>
                  </a:lnTo>
                  <a:lnTo>
                    <a:pt x="847" y="41559"/>
                  </a:lnTo>
                  <a:lnTo>
                    <a:pt x="1210" y="41559"/>
                  </a:lnTo>
                  <a:lnTo>
                    <a:pt x="1291" y="41599"/>
                  </a:lnTo>
                  <a:lnTo>
                    <a:pt x="1371" y="41639"/>
                  </a:lnTo>
                  <a:lnTo>
                    <a:pt x="1452" y="41679"/>
                  </a:lnTo>
                  <a:lnTo>
                    <a:pt x="1532" y="41720"/>
                  </a:lnTo>
                  <a:lnTo>
                    <a:pt x="1613" y="41760"/>
                  </a:lnTo>
                  <a:lnTo>
                    <a:pt x="1694" y="41720"/>
                  </a:lnTo>
                  <a:lnTo>
                    <a:pt x="1855" y="41679"/>
                  </a:lnTo>
                  <a:lnTo>
                    <a:pt x="2177" y="41518"/>
                  </a:lnTo>
                  <a:lnTo>
                    <a:pt x="2258" y="41478"/>
                  </a:lnTo>
                  <a:lnTo>
                    <a:pt x="2379" y="41478"/>
                  </a:lnTo>
                  <a:lnTo>
                    <a:pt x="2621" y="41518"/>
                  </a:lnTo>
                  <a:lnTo>
                    <a:pt x="2742" y="41559"/>
                  </a:lnTo>
                  <a:lnTo>
                    <a:pt x="2782" y="41599"/>
                  </a:lnTo>
                  <a:lnTo>
                    <a:pt x="3104" y="41599"/>
                  </a:lnTo>
                  <a:lnTo>
                    <a:pt x="3185" y="41559"/>
                  </a:lnTo>
                  <a:lnTo>
                    <a:pt x="3225" y="41478"/>
                  </a:lnTo>
                  <a:lnTo>
                    <a:pt x="3387" y="41438"/>
                  </a:lnTo>
                  <a:lnTo>
                    <a:pt x="3508" y="41155"/>
                  </a:lnTo>
                  <a:lnTo>
                    <a:pt x="3709" y="40914"/>
                  </a:lnTo>
                  <a:lnTo>
                    <a:pt x="3911" y="40672"/>
                  </a:lnTo>
                  <a:lnTo>
                    <a:pt x="4152" y="40470"/>
                  </a:lnTo>
                  <a:lnTo>
                    <a:pt x="4435" y="40349"/>
                  </a:lnTo>
                  <a:lnTo>
                    <a:pt x="4717" y="40228"/>
                  </a:lnTo>
                  <a:lnTo>
                    <a:pt x="5039" y="40148"/>
                  </a:lnTo>
                  <a:lnTo>
                    <a:pt x="5362" y="40107"/>
                  </a:lnTo>
                  <a:lnTo>
                    <a:pt x="5805" y="40148"/>
                  </a:lnTo>
                  <a:lnTo>
                    <a:pt x="6208" y="40269"/>
                  </a:lnTo>
                  <a:lnTo>
                    <a:pt x="6571" y="40470"/>
                  </a:lnTo>
                  <a:lnTo>
                    <a:pt x="6893" y="40752"/>
                  </a:lnTo>
                  <a:lnTo>
                    <a:pt x="7176" y="41075"/>
                  </a:lnTo>
                  <a:lnTo>
                    <a:pt x="7377" y="41438"/>
                  </a:lnTo>
                  <a:lnTo>
                    <a:pt x="7498" y="41841"/>
                  </a:lnTo>
                  <a:lnTo>
                    <a:pt x="7538" y="42284"/>
                  </a:lnTo>
                  <a:lnTo>
                    <a:pt x="7498" y="42728"/>
                  </a:lnTo>
                  <a:lnTo>
                    <a:pt x="7377" y="43131"/>
                  </a:lnTo>
                  <a:lnTo>
                    <a:pt x="7176" y="43493"/>
                  </a:lnTo>
                  <a:lnTo>
                    <a:pt x="6893" y="43816"/>
                  </a:lnTo>
                  <a:lnTo>
                    <a:pt x="6571" y="44098"/>
                  </a:lnTo>
                  <a:lnTo>
                    <a:pt x="6208" y="44300"/>
                  </a:lnTo>
                  <a:lnTo>
                    <a:pt x="5805" y="44420"/>
                  </a:lnTo>
                  <a:lnTo>
                    <a:pt x="5362" y="44461"/>
                  </a:lnTo>
                  <a:lnTo>
                    <a:pt x="5080" y="44420"/>
                  </a:lnTo>
                  <a:lnTo>
                    <a:pt x="4797" y="44380"/>
                  </a:lnTo>
                  <a:lnTo>
                    <a:pt x="4515" y="44300"/>
                  </a:lnTo>
                  <a:lnTo>
                    <a:pt x="4273" y="44138"/>
                  </a:lnTo>
                  <a:lnTo>
                    <a:pt x="4032" y="44017"/>
                  </a:lnTo>
                  <a:lnTo>
                    <a:pt x="3830" y="43816"/>
                  </a:lnTo>
                  <a:lnTo>
                    <a:pt x="3669" y="43614"/>
                  </a:lnTo>
                  <a:lnTo>
                    <a:pt x="3508" y="43372"/>
                  </a:lnTo>
                  <a:lnTo>
                    <a:pt x="3427" y="43372"/>
                  </a:lnTo>
                  <a:lnTo>
                    <a:pt x="3024" y="43332"/>
                  </a:lnTo>
                  <a:lnTo>
                    <a:pt x="2742" y="43332"/>
                  </a:lnTo>
                  <a:lnTo>
                    <a:pt x="2661" y="43372"/>
                  </a:lnTo>
                  <a:lnTo>
                    <a:pt x="2500" y="43493"/>
                  </a:lnTo>
                  <a:lnTo>
                    <a:pt x="2298" y="43574"/>
                  </a:lnTo>
                  <a:lnTo>
                    <a:pt x="1613" y="43574"/>
                  </a:lnTo>
                  <a:lnTo>
                    <a:pt x="1573" y="43493"/>
                  </a:lnTo>
                  <a:lnTo>
                    <a:pt x="1492" y="43493"/>
                  </a:lnTo>
                  <a:lnTo>
                    <a:pt x="1291" y="43453"/>
                  </a:lnTo>
                  <a:lnTo>
                    <a:pt x="1089" y="43413"/>
                  </a:lnTo>
                  <a:lnTo>
                    <a:pt x="646" y="43413"/>
                  </a:lnTo>
                  <a:lnTo>
                    <a:pt x="525" y="43453"/>
                  </a:lnTo>
                  <a:lnTo>
                    <a:pt x="444" y="43493"/>
                  </a:lnTo>
                  <a:lnTo>
                    <a:pt x="363" y="43332"/>
                  </a:lnTo>
                  <a:lnTo>
                    <a:pt x="283" y="43252"/>
                  </a:lnTo>
                  <a:lnTo>
                    <a:pt x="162" y="43171"/>
                  </a:lnTo>
                  <a:lnTo>
                    <a:pt x="1" y="43131"/>
                  </a:lnTo>
                  <a:lnTo>
                    <a:pt x="1" y="50588"/>
                  </a:lnTo>
                  <a:lnTo>
                    <a:pt x="122" y="50588"/>
                  </a:lnTo>
                  <a:lnTo>
                    <a:pt x="202" y="50547"/>
                  </a:lnTo>
                  <a:lnTo>
                    <a:pt x="242" y="50467"/>
                  </a:lnTo>
                  <a:lnTo>
                    <a:pt x="283" y="50346"/>
                  </a:lnTo>
                  <a:lnTo>
                    <a:pt x="363" y="50346"/>
                  </a:lnTo>
                  <a:lnTo>
                    <a:pt x="484" y="50306"/>
                  </a:lnTo>
                  <a:lnTo>
                    <a:pt x="847" y="50306"/>
                  </a:lnTo>
                  <a:lnTo>
                    <a:pt x="928" y="50225"/>
                  </a:lnTo>
                  <a:lnTo>
                    <a:pt x="1049" y="50144"/>
                  </a:lnTo>
                  <a:lnTo>
                    <a:pt x="1210" y="50144"/>
                  </a:lnTo>
                  <a:lnTo>
                    <a:pt x="1291" y="50225"/>
                  </a:lnTo>
                  <a:lnTo>
                    <a:pt x="1371" y="50386"/>
                  </a:lnTo>
                  <a:lnTo>
                    <a:pt x="1492" y="50467"/>
                  </a:lnTo>
                  <a:lnTo>
                    <a:pt x="1613" y="50588"/>
                  </a:lnTo>
                  <a:lnTo>
                    <a:pt x="2137" y="50588"/>
                  </a:lnTo>
                  <a:lnTo>
                    <a:pt x="2258" y="50507"/>
                  </a:lnTo>
                  <a:lnTo>
                    <a:pt x="2379" y="50427"/>
                  </a:lnTo>
                  <a:lnTo>
                    <a:pt x="2540" y="50346"/>
                  </a:lnTo>
                  <a:lnTo>
                    <a:pt x="2661" y="50346"/>
                  </a:lnTo>
                  <a:lnTo>
                    <a:pt x="2822" y="50386"/>
                  </a:lnTo>
                  <a:lnTo>
                    <a:pt x="2943" y="50427"/>
                  </a:lnTo>
                  <a:lnTo>
                    <a:pt x="3024" y="50467"/>
                  </a:lnTo>
                  <a:lnTo>
                    <a:pt x="3104" y="50507"/>
                  </a:lnTo>
                  <a:lnTo>
                    <a:pt x="3185" y="50507"/>
                  </a:lnTo>
                  <a:lnTo>
                    <a:pt x="3266" y="50467"/>
                  </a:lnTo>
                  <a:lnTo>
                    <a:pt x="3508" y="50467"/>
                  </a:lnTo>
                  <a:lnTo>
                    <a:pt x="3669" y="50225"/>
                  </a:lnTo>
                  <a:lnTo>
                    <a:pt x="3830" y="50023"/>
                  </a:lnTo>
                  <a:lnTo>
                    <a:pt x="4032" y="49822"/>
                  </a:lnTo>
                  <a:lnTo>
                    <a:pt x="4273" y="49661"/>
                  </a:lnTo>
                  <a:lnTo>
                    <a:pt x="4515" y="49540"/>
                  </a:lnTo>
                  <a:lnTo>
                    <a:pt x="4797" y="49459"/>
                  </a:lnTo>
                  <a:lnTo>
                    <a:pt x="5080" y="49378"/>
                  </a:lnTo>
                  <a:lnTo>
                    <a:pt x="5362" y="49378"/>
                  </a:lnTo>
                  <a:lnTo>
                    <a:pt x="5805" y="49419"/>
                  </a:lnTo>
                  <a:lnTo>
                    <a:pt x="6208" y="49540"/>
                  </a:lnTo>
                  <a:lnTo>
                    <a:pt x="6571" y="49741"/>
                  </a:lnTo>
                  <a:lnTo>
                    <a:pt x="6893" y="50023"/>
                  </a:lnTo>
                  <a:lnTo>
                    <a:pt x="7176" y="50346"/>
                  </a:lnTo>
                  <a:lnTo>
                    <a:pt x="7377" y="50709"/>
                  </a:lnTo>
                  <a:lnTo>
                    <a:pt x="7498" y="51112"/>
                  </a:lnTo>
                  <a:lnTo>
                    <a:pt x="7538" y="51555"/>
                  </a:lnTo>
                  <a:lnTo>
                    <a:pt x="7498" y="51958"/>
                  </a:lnTo>
                  <a:lnTo>
                    <a:pt x="7377" y="52402"/>
                  </a:lnTo>
                  <a:lnTo>
                    <a:pt x="7176" y="52764"/>
                  </a:lnTo>
                  <a:lnTo>
                    <a:pt x="6893" y="53087"/>
                  </a:lnTo>
                  <a:lnTo>
                    <a:pt x="6571" y="53329"/>
                  </a:lnTo>
                  <a:lnTo>
                    <a:pt x="6208" y="53530"/>
                  </a:lnTo>
                  <a:lnTo>
                    <a:pt x="5805" y="53651"/>
                  </a:lnTo>
                  <a:lnTo>
                    <a:pt x="5362" y="53692"/>
                  </a:lnTo>
                  <a:lnTo>
                    <a:pt x="4999" y="53692"/>
                  </a:lnTo>
                  <a:lnTo>
                    <a:pt x="4676" y="53571"/>
                  </a:lnTo>
                  <a:lnTo>
                    <a:pt x="4354" y="53450"/>
                  </a:lnTo>
                  <a:lnTo>
                    <a:pt x="4032" y="53248"/>
                  </a:lnTo>
                  <a:lnTo>
                    <a:pt x="3790" y="53006"/>
                  </a:lnTo>
                  <a:lnTo>
                    <a:pt x="3588" y="52764"/>
                  </a:lnTo>
                  <a:lnTo>
                    <a:pt x="3387" y="52442"/>
                  </a:lnTo>
                  <a:lnTo>
                    <a:pt x="3266" y="52119"/>
                  </a:lnTo>
                  <a:lnTo>
                    <a:pt x="3225" y="52079"/>
                  </a:lnTo>
                  <a:lnTo>
                    <a:pt x="3185" y="52079"/>
                  </a:lnTo>
                  <a:lnTo>
                    <a:pt x="3145" y="52119"/>
                  </a:lnTo>
                  <a:lnTo>
                    <a:pt x="3064" y="52200"/>
                  </a:lnTo>
                  <a:lnTo>
                    <a:pt x="3024" y="52240"/>
                  </a:lnTo>
                  <a:lnTo>
                    <a:pt x="2943" y="52281"/>
                  </a:lnTo>
                  <a:lnTo>
                    <a:pt x="2782" y="52321"/>
                  </a:lnTo>
                  <a:lnTo>
                    <a:pt x="2500" y="52321"/>
                  </a:lnTo>
                  <a:lnTo>
                    <a:pt x="2258" y="52200"/>
                  </a:lnTo>
                  <a:lnTo>
                    <a:pt x="2056" y="52160"/>
                  </a:lnTo>
                  <a:lnTo>
                    <a:pt x="1935" y="52119"/>
                  </a:lnTo>
                  <a:lnTo>
                    <a:pt x="1855" y="52039"/>
                  </a:lnTo>
                  <a:lnTo>
                    <a:pt x="1734" y="51999"/>
                  </a:lnTo>
                  <a:lnTo>
                    <a:pt x="1573" y="51958"/>
                  </a:lnTo>
                  <a:lnTo>
                    <a:pt x="1411" y="51999"/>
                  </a:lnTo>
                  <a:lnTo>
                    <a:pt x="1291" y="52039"/>
                  </a:lnTo>
                  <a:lnTo>
                    <a:pt x="968" y="52200"/>
                  </a:lnTo>
                  <a:lnTo>
                    <a:pt x="767" y="52240"/>
                  </a:lnTo>
                  <a:lnTo>
                    <a:pt x="162" y="52240"/>
                  </a:lnTo>
                  <a:lnTo>
                    <a:pt x="1" y="52200"/>
                  </a:lnTo>
                  <a:lnTo>
                    <a:pt x="1" y="60020"/>
                  </a:lnTo>
                  <a:lnTo>
                    <a:pt x="122" y="59980"/>
                  </a:lnTo>
                  <a:lnTo>
                    <a:pt x="404" y="59899"/>
                  </a:lnTo>
                  <a:lnTo>
                    <a:pt x="525" y="59859"/>
                  </a:lnTo>
                  <a:lnTo>
                    <a:pt x="646" y="59738"/>
                  </a:lnTo>
                  <a:lnTo>
                    <a:pt x="767" y="59577"/>
                  </a:lnTo>
                  <a:lnTo>
                    <a:pt x="928" y="59496"/>
                  </a:lnTo>
                  <a:lnTo>
                    <a:pt x="1089" y="59415"/>
                  </a:lnTo>
                  <a:lnTo>
                    <a:pt x="1291" y="59375"/>
                  </a:lnTo>
                  <a:lnTo>
                    <a:pt x="1492" y="59375"/>
                  </a:lnTo>
                  <a:lnTo>
                    <a:pt x="1694" y="59415"/>
                  </a:lnTo>
                  <a:lnTo>
                    <a:pt x="2097" y="59456"/>
                  </a:lnTo>
                  <a:lnTo>
                    <a:pt x="2339" y="59456"/>
                  </a:lnTo>
                  <a:lnTo>
                    <a:pt x="2379" y="59415"/>
                  </a:lnTo>
                  <a:lnTo>
                    <a:pt x="2500" y="59335"/>
                  </a:lnTo>
                  <a:lnTo>
                    <a:pt x="2903" y="59133"/>
                  </a:lnTo>
                  <a:lnTo>
                    <a:pt x="3266" y="59012"/>
                  </a:lnTo>
                  <a:lnTo>
                    <a:pt x="3346" y="58972"/>
                  </a:lnTo>
                  <a:lnTo>
                    <a:pt x="3427" y="58972"/>
                  </a:lnTo>
                  <a:lnTo>
                    <a:pt x="3427" y="59012"/>
                  </a:lnTo>
                  <a:lnTo>
                    <a:pt x="3508" y="59053"/>
                  </a:lnTo>
                  <a:lnTo>
                    <a:pt x="3588" y="59133"/>
                  </a:lnTo>
                  <a:lnTo>
                    <a:pt x="3991" y="59133"/>
                  </a:lnTo>
                  <a:lnTo>
                    <a:pt x="4273" y="58932"/>
                  </a:lnTo>
                  <a:lnTo>
                    <a:pt x="4636" y="58770"/>
                  </a:lnTo>
                  <a:lnTo>
                    <a:pt x="4999" y="58650"/>
                  </a:lnTo>
                  <a:lnTo>
                    <a:pt x="5362" y="58609"/>
                  </a:lnTo>
                  <a:lnTo>
                    <a:pt x="5644" y="58650"/>
                  </a:lnTo>
                  <a:lnTo>
                    <a:pt x="5886" y="58690"/>
                  </a:lnTo>
                  <a:lnTo>
                    <a:pt x="6128" y="58770"/>
                  </a:lnTo>
                  <a:lnTo>
                    <a:pt x="6329" y="58851"/>
                  </a:lnTo>
                  <a:lnTo>
                    <a:pt x="7337" y="58851"/>
                  </a:lnTo>
                  <a:lnTo>
                    <a:pt x="7619" y="58891"/>
                  </a:lnTo>
                  <a:lnTo>
                    <a:pt x="7941" y="58891"/>
                  </a:lnTo>
                  <a:lnTo>
                    <a:pt x="8103" y="58972"/>
                  </a:lnTo>
                  <a:lnTo>
                    <a:pt x="8546" y="58972"/>
                  </a:lnTo>
                  <a:lnTo>
                    <a:pt x="8909" y="58932"/>
                  </a:lnTo>
                  <a:lnTo>
                    <a:pt x="9191" y="58811"/>
                  </a:lnTo>
                  <a:lnTo>
                    <a:pt x="9393" y="58650"/>
                  </a:lnTo>
                  <a:lnTo>
                    <a:pt x="9634" y="58448"/>
                  </a:lnTo>
                  <a:lnTo>
                    <a:pt x="9715" y="58367"/>
                  </a:lnTo>
                  <a:lnTo>
                    <a:pt x="9836" y="58287"/>
                  </a:lnTo>
                  <a:lnTo>
                    <a:pt x="10158" y="58206"/>
                  </a:lnTo>
                  <a:lnTo>
                    <a:pt x="10441" y="58125"/>
                  </a:lnTo>
                  <a:lnTo>
                    <a:pt x="10682" y="58005"/>
                  </a:lnTo>
                  <a:lnTo>
                    <a:pt x="10924" y="57924"/>
                  </a:lnTo>
                  <a:lnTo>
                    <a:pt x="11166" y="57763"/>
                  </a:lnTo>
                  <a:lnTo>
                    <a:pt x="11448" y="57601"/>
                  </a:lnTo>
                  <a:lnTo>
                    <a:pt x="11690" y="57521"/>
                  </a:lnTo>
                  <a:lnTo>
                    <a:pt x="11771" y="57481"/>
                  </a:lnTo>
                  <a:lnTo>
                    <a:pt x="11932" y="57481"/>
                  </a:lnTo>
                  <a:lnTo>
                    <a:pt x="12134" y="57521"/>
                  </a:lnTo>
                  <a:lnTo>
                    <a:pt x="12335" y="57601"/>
                  </a:lnTo>
                  <a:lnTo>
                    <a:pt x="12819" y="57763"/>
                  </a:lnTo>
                  <a:lnTo>
                    <a:pt x="13061" y="57843"/>
                  </a:lnTo>
                  <a:lnTo>
                    <a:pt x="13303" y="57884"/>
                  </a:lnTo>
                  <a:lnTo>
                    <a:pt x="13706" y="57884"/>
                  </a:lnTo>
                  <a:lnTo>
                    <a:pt x="14109" y="57803"/>
                  </a:lnTo>
                  <a:lnTo>
                    <a:pt x="14391" y="57722"/>
                  </a:lnTo>
                  <a:lnTo>
                    <a:pt x="14633" y="57722"/>
                  </a:lnTo>
                  <a:lnTo>
                    <a:pt x="15197" y="57682"/>
                  </a:lnTo>
                  <a:lnTo>
                    <a:pt x="18261" y="57682"/>
                  </a:lnTo>
                  <a:lnTo>
                    <a:pt x="18785" y="57642"/>
                  </a:lnTo>
                  <a:lnTo>
                    <a:pt x="19188" y="57561"/>
                  </a:lnTo>
                  <a:lnTo>
                    <a:pt x="19430" y="57521"/>
                  </a:lnTo>
                  <a:lnTo>
                    <a:pt x="19712" y="57440"/>
                  </a:lnTo>
                  <a:lnTo>
                    <a:pt x="19913" y="57400"/>
                  </a:lnTo>
                  <a:lnTo>
                    <a:pt x="20155" y="57360"/>
                  </a:lnTo>
                  <a:lnTo>
                    <a:pt x="20598" y="57319"/>
                  </a:lnTo>
                  <a:lnTo>
                    <a:pt x="21082" y="57279"/>
                  </a:lnTo>
                  <a:lnTo>
                    <a:pt x="21526" y="57279"/>
                  </a:lnTo>
                  <a:lnTo>
                    <a:pt x="21687" y="57360"/>
                  </a:lnTo>
                  <a:lnTo>
                    <a:pt x="21767" y="57481"/>
                  </a:lnTo>
                  <a:lnTo>
                    <a:pt x="21888" y="57601"/>
                  </a:lnTo>
                  <a:lnTo>
                    <a:pt x="22009" y="57722"/>
                  </a:lnTo>
                  <a:lnTo>
                    <a:pt x="22251" y="57843"/>
                  </a:lnTo>
                  <a:lnTo>
                    <a:pt x="22493" y="57884"/>
                  </a:lnTo>
                  <a:lnTo>
                    <a:pt x="23057" y="57964"/>
                  </a:lnTo>
                  <a:lnTo>
                    <a:pt x="23783" y="58045"/>
                  </a:lnTo>
                  <a:lnTo>
                    <a:pt x="24508" y="58045"/>
                  </a:lnTo>
                  <a:lnTo>
                    <a:pt x="25960" y="58005"/>
                  </a:lnTo>
                  <a:lnTo>
                    <a:pt x="27532" y="58045"/>
                  </a:lnTo>
                  <a:lnTo>
                    <a:pt x="28298" y="58085"/>
                  </a:lnTo>
                  <a:lnTo>
                    <a:pt x="28862" y="58085"/>
                  </a:lnTo>
                  <a:lnTo>
                    <a:pt x="29104" y="58005"/>
                  </a:lnTo>
                  <a:lnTo>
                    <a:pt x="29466" y="58005"/>
                  </a:lnTo>
                  <a:lnTo>
                    <a:pt x="29587" y="57924"/>
                  </a:lnTo>
                  <a:lnTo>
                    <a:pt x="29708" y="57803"/>
                  </a:lnTo>
                  <a:lnTo>
                    <a:pt x="29870" y="57722"/>
                  </a:lnTo>
                  <a:lnTo>
                    <a:pt x="30031" y="57722"/>
                  </a:lnTo>
                  <a:lnTo>
                    <a:pt x="30192" y="57682"/>
                  </a:lnTo>
                  <a:lnTo>
                    <a:pt x="30353" y="57642"/>
                  </a:lnTo>
                  <a:lnTo>
                    <a:pt x="30514" y="57561"/>
                  </a:lnTo>
                  <a:lnTo>
                    <a:pt x="30676" y="57481"/>
                  </a:lnTo>
                  <a:lnTo>
                    <a:pt x="30797" y="57360"/>
                  </a:lnTo>
                  <a:lnTo>
                    <a:pt x="30918" y="57279"/>
                  </a:lnTo>
                  <a:lnTo>
                    <a:pt x="31321" y="57118"/>
                  </a:lnTo>
                  <a:lnTo>
                    <a:pt x="31724" y="56997"/>
                  </a:lnTo>
                  <a:lnTo>
                    <a:pt x="32167" y="56916"/>
                  </a:lnTo>
                  <a:lnTo>
                    <a:pt x="32570" y="56755"/>
                  </a:lnTo>
                  <a:lnTo>
                    <a:pt x="33014" y="56513"/>
                  </a:lnTo>
                  <a:lnTo>
                    <a:pt x="33255" y="56392"/>
                  </a:lnTo>
                  <a:lnTo>
                    <a:pt x="33497" y="56312"/>
                  </a:lnTo>
                  <a:lnTo>
                    <a:pt x="33820" y="56271"/>
                  </a:lnTo>
                  <a:lnTo>
                    <a:pt x="34142" y="56231"/>
                  </a:lnTo>
                  <a:lnTo>
                    <a:pt x="34505" y="56191"/>
                  </a:lnTo>
                  <a:lnTo>
                    <a:pt x="35553" y="56191"/>
                  </a:lnTo>
                  <a:lnTo>
                    <a:pt x="35956" y="56110"/>
                  </a:lnTo>
                  <a:lnTo>
                    <a:pt x="36319" y="56029"/>
                  </a:lnTo>
                  <a:lnTo>
                    <a:pt x="36722" y="55989"/>
                  </a:lnTo>
                  <a:lnTo>
                    <a:pt x="36924" y="55989"/>
                  </a:lnTo>
                  <a:lnTo>
                    <a:pt x="37125" y="56029"/>
                  </a:lnTo>
                  <a:lnTo>
                    <a:pt x="37689" y="56150"/>
                  </a:lnTo>
                  <a:lnTo>
                    <a:pt x="37931" y="56191"/>
                  </a:lnTo>
                  <a:lnTo>
                    <a:pt x="38455" y="56191"/>
                  </a:lnTo>
                  <a:lnTo>
                    <a:pt x="38697" y="56150"/>
                  </a:lnTo>
                  <a:lnTo>
                    <a:pt x="38858" y="56110"/>
                  </a:lnTo>
                  <a:lnTo>
                    <a:pt x="39302" y="55949"/>
                  </a:lnTo>
                  <a:lnTo>
                    <a:pt x="39382" y="55868"/>
                  </a:lnTo>
                  <a:lnTo>
                    <a:pt x="39463" y="55788"/>
                  </a:lnTo>
                  <a:lnTo>
                    <a:pt x="39624" y="55667"/>
                  </a:lnTo>
                  <a:lnTo>
                    <a:pt x="39826" y="55586"/>
                  </a:lnTo>
                  <a:lnTo>
                    <a:pt x="40551" y="55384"/>
                  </a:lnTo>
                  <a:lnTo>
                    <a:pt x="41317" y="55223"/>
                  </a:lnTo>
                  <a:lnTo>
                    <a:pt x="41559" y="55143"/>
                  </a:lnTo>
                  <a:lnTo>
                    <a:pt x="41801" y="55062"/>
                  </a:lnTo>
                  <a:lnTo>
                    <a:pt x="42043" y="55022"/>
                  </a:lnTo>
                  <a:lnTo>
                    <a:pt x="42244" y="55022"/>
                  </a:lnTo>
                  <a:lnTo>
                    <a:pt x="42728" y="55062"/>
                  </a:lnTo>
                  <a:lnTo>
                    <a:pt x="42970" y="55062"/>
                  </a:lnTo>
                  <a:lnTo>
                    <a:pt x="43212" y="55022"/>
                  </a:lnTo>
                  <a:lnTo>
                    <a:pt x="43494" y="54981"/>
                  </a:lnTo>
                  <a:lnTo>
                    <a:pt x="43776" y="54860"/>
                  </a:lnTo>
                  <a:lnTo>
                    <a:pt x="44300" y="54619"/>
                  </a:lnTo>
                  <a:lnTo>
                    <a:pt x="44623" y="54417"/>
                  </a:lnTo>
                  <a:lnTo>
                    <a:pt x="44905" y="54216"/>
                  </a:lnTo>
                  <a:lnTo>
                    <a:pt x="45227" y="53853"/>
                  </a:lnTo>
                  <a:lnTo>
                    <a:pt x="45429" y="53692"/>
                  </a:lnTo>
                  <a:lnTo>
                    <a:pt x="45630" y="53571"/>
                  </a:lnTo>
                  <a:lnTo>
                    <a:pt x="45792" y="53530"/>
                  </a:lnTo>
                  <a:lnTo>
                    <a:pt x="46275" y="53530"/>
                  </a:lnTo>
                  <a:lnTo>
                    <a:pt x="46437" y="53611"/>
                  </a:lnTo>
                  <a:lnTo>
                    <a:pt x="46638" y="53692"/>
                  </a:lnTo>
                  <a:lnTo>
                    <a:pt x="46920" y="53692"/>
                  </a:lnTo>
                  <a:lnTo>
                    <a:pt x="47202" y="53732"/>
                  </a:lnTo>
                  <a:lnTo>
                    <a:pt x="47968" y="53933"/>
                  </a:lnTo>
                  <a:lnTo>
                    <a:pt x="48331" y="54014"/>
                  </a:lnTo>
                  <a:lnTo>
                    <a:pt x="50185" y="54014"/>
                  </a:lnTo>
                  <a:lnTo>
                    <a:pt x="50306" y="53974"/>
                  </a:lnTo>
                  <a:lnTo>
                    <a:pt x="50427" y="53933"/>
                  </a:lnTo>
                  <a:lnTo>
                    <a:pt x="50709" y="53893"/>
                  </a:lnTo>
                  <a:lnTo>
                    <a:pt x="51677" y="53893"/>
                  </a:lnTo>
                  <a:lnTo>
                    <a:pt x="52039" y="53933"/>
                  </a:lnTo>
                  <a:lnTo>
                    <a:pt x="52402" y="53974"/>
                  </a:lnTo>
                  <a:lnTo>
                    <a:pt x="52846" y="54095"/>
                  </a:lnTo>
                  <a:lnTo>
                    <a:pt x="53329" y="54095"/>
                  </a:lnTo>
                  <a:lnTo>
                    <a:pt x="53491" y="54054"/>
                  </a:lnTo>
                  <a:lnTo>
                    <a:pt x="53612" y="53933"/>
                  </a:lnTo>
                  <a:lnTo>
                    <a:pt x="54377" y="53409"/>
                  </a:lnTo>
                  <a:lnTo>
                    <a:pt x="54579" y="53329"/>
                  </a:lnTo>
                  <a:lnTo>
                    <a:pt x="54740" y="53248"/>
                  </a:lnTo>
                  <a:lnTo>
                    <a:pt x="54942" y="53248"/>
                  </a:lnTo>
                  <a:lnTo>
                    <a:pt x="55184" y="53288"/>
                  </a:lnTo>
                  <a:lnTo>
                    <a:pt x="55546" y="53369"/>
                  </a:lnTo>
                  <a:lnTo>
                    <a:pt x="55909" y="53490"/>
                  </a:lnTo>
                  <a:lnTo>
                    <a:pt x="56272" y="53571"/>
                  </a:lnTo>
                  <a:lnTo>
                    <a:pt x="56594" y="53732"/>
                  </a:lnTo>
                  <a:lnTo>
                    <a:pt x="57481" y="54175"/>
                  </a:lnTo>
                  <a:lnTo>
                    <a:pt x="57723" y="54336"/>
                  </a:lnTo>
                  <a:lnTo>
                    <a:pt x="57844" y="54417"/>
                  </a:lnTo>
                  <a:lnTo>
                    <a:pt x="58126" y="54417"/>
                  </a:lnTo>
                  <a:lnTo>
                    <a:pt x="58287" y="54377"/>
                  </a:lnTo>
                  <a:lnTo>
                    <a:pt x="58489" y="54336"/>
                  </a:lnTo>
                  <a:lnTo>
                    <a:pt x="58811" y="54256"/>
                  </a:lnTo>
                  <a:lnTo>
                    <a:pt x="59094" y="54175"/>
                  </a:lnTo>
                  <a:lnTo>
                    <a:pt x="59416" y="54175"/>
                  </a:lnTo>
                  <a:lnTo>
                    <a:pt x="59779" y="54216"/>
                  </a:lnTo>
                  <a:lnTo>
                    <a:pt x="60142" y="54256"/>
                  </a:lnTo>
                  <a:lnTo>
                    <a:pt x="60504" y="54296"/>
                  </a:lnTo>
                  <a:lnTo>
                    <a:pt x="63124" y="54296"/>
                  </a:lnTo>
                  <a:lnTo>
                    <a:pt x="63245" y="54256"/>
                  </a:lnTo>
                  <a:lnTo>
                    <a:pt x="63326" y="54216"/>
                  </a:lnTo>
                  <a:lnTo>
                    <a:pt x="63528" y="54135"/>
                  </a:lnTo>
                  <a:lnTo>
                    <a:pt x="64213" y="54135"/>
                  </a:lnTo>
                  <a:lnTo>
                    <a:pt x="64455" y="54216"/>
                  </a:lnTo>
                  <a:lnTo>
                    <a:pt x="64656" y="54216"/>
                  </a:lnTo>
                  <a:lnTo>
                    <a:pt x="64817" y="54135"/>
                  </a:lnTo>
                  <a:lnTo>
                    <a:pt x="64938" y="54054"/>
                  </a:lnTo>
                  <a:lnTo>
                    <a:pt x="65140" y="54014"/>
                  </a:lnTo>
                  <a:lnTo>
                    <a:pt x="65180" y="54095"/>
                  </a:lnTo>
                  <a:lnTo>
                    <a:pt x="65220" y="54216"/>
                  </a:lnTo>
                  <a:lnTo>
                    <a:pt x="65301" y="54256"/>
                  </a:lnTo>
                  <a:lnTo>
                    <a:pt x="65382" y="54336"/>
                  </a:lnTo>
                  <a:lnTo>
                    <a:pt x="65624" y="54417"/>
                  </a:lnTo>
                  <a:lnTo>
                    <a:pt x="65825" y="54417"/>
                  </a:lnTo>
                  <a:lnTo>
                    <a:pt x="66067" y="54457"/>
                  </a:lnTo>
                  <a:lnTo>
                    <a:pt x="66269" y="54498"/>
                  </a:lnTo>
                  <a:lnTo>
                    <a:pt x="66873" y="54659"/>
                  </a:lnTo>
                  <a:lnTo>
                    <a:pt x="67115" y="54699"/>
                  </a:lnTo>
                  <a:lnTo>
                    <a:pt x="67437" y="54659"/>
                  </a:lnTo>
                  <a:lnTo>
                    <a:pt x="67760" y="54619"/>
                  </a:lnTo>
                  <a:lnTo>
                    <a:pt x="68042" y="54619"/>
                  </a:lnTo>
                  <a:lnTo>
                    <a:pt x="68606" y="54578"/>
                  </a:lnTo>
                  <a:lnTo>
                    <a:pt x="68848" y="54538"/>
                  </a:lnTo>
                  <a:lnTo>
                    <a:pt x="69090" y="54498"/>
                  </a:lnTo>
                  <a:lnTo>
                    <a:pt x="69292" y="54498"/>
                  </a:lnTo>
                  <a:lnTo>
                    <a:pt x="69453" y="54417"/>
                  </a:lnTo>
                  <a:lnTo>
                    <a:pt x="69775" y="54256"/>
                  </a:lnTo>
                  <a:lnTo>
                    <a:pt x="70138" y="54095"/>
                  </a:lnTo>
                  <a:lnTo>
                    <a:pt x="70420" y="54014"/>
                  </a:lnTo>
                  <a:lnTo>
                    <a:pt x="70622" y="53893"/>
                  </a:lnTo>
                  <a:lnTo>
                    <a:pt x="71146" y="53611"/>
                  </a:lnTo>
                  <a:lnTo>
                    <a:pt x="71307" y="53530"/>
                  </a:lnTo>
                  <a:lnTo>
                    <a:pt x="71428" y="53450"/>
                  </a:lnTo>
                  <a:lnTo>
                    <a:pt x="71509" y="53329"/>
                  </a:lnTo>
                  <a:lnTo>
                    <a:pt x="71589" y="53208"/>
                  </a:lnTo>
                  <a:lnTo>
                    <a:pt x="71670" y="53127"/>
                  </a:lnTo>
                  <a:lnTo>
                    <a:pt x="71751" y="53087"/>
                  </a:lnTo>
                  <a:lnTo>
                    <a:pt x="71871" y="53087"/>
                  </a:lnTo>
                  <a:lnTo>
                    <a:pt x="71952" y="53127"/>
                  </a:lnTo>
                  <a:lnTo>
                    <a:pt x="72154" y="53248"/>
                  </a:lnTo>
                  <a:lnTo>
                    <a:pt x="72315" y="53369"/>
                  </a:lnTo>
                  <a:lnTo>
                    <a:pt x="72758" y="53611"/>
                  </a:lnTo>
                  <a:lnTo>
                    <a:pt x="73000" y="53732"/>
                  </a:lnTo>
                  <a:lnTo>
                    <a:pt x="73282" y="53812"/>
                  </a:lnTo>
                  <a:lnTo>
                    <a:pt x="73685" y="53933"/>
                  </a:lnTo>
                  <a:lnTo>
                    <a:pt x="74088" y="54095"/>
                  </a:lnTo>
                  <a:lnTo>
                    <a:pt x="74411" y="54216"/>
                  </a:lnTo>
                  <a:lnTo>
                    <a:pt x="74612" y="54256"/>
                  </a:lnTo>
                  <a:lnTo>
                    <a:pt x="74774" y="54296"/>
                  </a:lnTo>
                  <a:lnTo>
                    <a:pt x="74975" y="54296"/>
                  </a:lnTo>
                  <a:lnTo>
                    <a:pt x="75096" y="54336"/>
                  </a:lnTo>
                  <a:lnTo>
                    <a:pt x="75257" y="54417"/>
                  </a:lnTo>
                  <a:lnTo>
                    <a:pt x="75580" y="54417"/>
                  </a:lnTo>
                  <a:lnTo>
                    <a:pt x="75741" y="54377"/>
                  </a:lnTo>
                  <a:lnTo>
                    <a:pt x="75862" y="54336"/>
                  </a:lnTo>
                  <a:lnTo>
                    <a:pt x="76023" y="54216"/>
                  </a:lnTo>
                  <a:lnTo>
                    <a:pt x="76144" y="54095"/>
                  </a:lnTo>
                  <a:lnTo>
                    <a:pt x="76225" y="54054"/>
                  </a:lnTo>
                  <a:lnTo>
                    <a:pt x="76265" y="54014"/>
                  </a:lnTo>
                  <a:lnTo>
                    <a:pt x="76386" y="54054"/>
                  </a:lnTo>
                  <a:lnTo>
                    <a:pt x="76588" y="54175"/>
                  </a:lnTo>
                  <a:lnTo>
                    <a:pt x="76870" y="54377"/>
                  </a:lnTo>
                  <a:lnTo>
                    <a:pt x="77515" y="54619"/>
                  </a:lnTo>
                  <a:lnTo>
                    <a:pt x="78119" y="54901"/>
                  </a:lnTo>
                  <a:lnTo>
                    <a:pt x="78522" y="55022"/>
                  </a:lnTo>
                  <a:lnTo>
                    <a:pt x="78764" y="55062"/>
                  </a:lnTo>
                  <a:lnTo>
                    <a:pt x="78966" y="55022"/>
                  </a:lnTo>
                  <a:lnTo>
                    <a:pt x="79127" y="54981"/>
                  </a:lnTo>
                  <a:lnTo>
                    <a:pt x="79450" y="54981"/>
                  </a:lnTo>
                  <a:lnTo>
                    <a:pt x="79570" y="54941"/>
                  </a:lnTo>
                  <a:lnTo>
                    <a:pt x="79691" y="54901"/>
                  </a:lnTo>
                  <a:lnTo>
                    <a:pt x="79772" y="54780"/>
                  </a:lnTo>
                  <a:lnTo>
                    <a:pt x="79974" y="54578"/>
                  </a:lnTo>
                  <a:lnTo>
                    <a:pt x="80135" y="54498"/>
                  </a:lnTo>
                  <a:lnTo>
                    <a:pt x="80296" y="54498"/>
                  </a:lnTo>
                  <a:lnTo>
                    <a:pt x="80538" y="54457"/>
                  </a:lnTo>
                  <a:lnTo>
                    <a:pt x="80780" y="54336"/>
                  </a:lnTo>
                  <a:lnTo>
                    <a:pt x="80981" y="54296"/>
                  </a:lnTo>
                  <a:lnTo>
                    <a:pt x="81263" y="54256"/>
                  </a:lnTo>
                  <a:lnTo>
                    <a:pt x="81787" y="54296"/>
                  </a:lnTo>
                  <a:lnTo>
                    <a:pt x="81787" y="0"/>
                  </a:lnTo>
                  <a:close/>
                </a:path>
              </a:pathLst>
            </a:custGeom>
            <a:solidFill>
              <a:schemeClr val="lt2"/>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1877675" y="1185675"/>
              <a:ext cx="2044700" cy="1500500"/>
            </a:xfrm>
            <a:custGeom>
              <a:rect b="b" l="l" r="r" t="t"/>
              <a:pathLst>
                <a:path extrusionOk="0" fill="none" h="60020" w="81788">
                  <a:moveTo>
                    <a:pt x="81787" y="0"/>
                  </a:moveTo>
                  <a:lnTo>
                    <a:pt x="81787" y="54296"/>
                  </a:lnTo>
                  <a:lnTo>
                    <a:pt x="81787" y="54296"/>
                  </a:lnTo>
                  <a:lnTo>
                    <a:pt x="81263" y="54256"/>
                  </a:lnTo>
                  <a:lnTo>
                    <a:pt x="80981" y="54296"/>
                  </a:lnTo>
                  <a:lnTo>
                    <a:pt x="80780" y="54336"/>
                  </a:lnTo>
                  <a:lnTo>
                    <a:pt x="80780" y="54336"/>
                  </a:lnTo>
                  <a:lnTo>
                    <a:pt x="80538" y="54457"/>
                  </a:lnTo>
                  <a:lnTo>
                    <a:pt x="80296" y="54498"/>
                  </a:lnTo>
                  <a:lnTo>
                    <a:pt x="80296" y="54498"/>
                  </a:lnTo>
                  <a:lnTo>
                    <a:pt x="80135" y="54498"/>
                  </a:lnTo>
                  <a:lnTo>
                    <a:pt x="79974" y="54578"/>
                  </a:lnTo>
                  <a:lnTo>
                    <a:pt x="79974" y="54578"/>
                  </a:lnTo>
                  <a:lnTo>
                    <a:pt x="79772" y="54780"/>
                  </a:lnTo>
                  <a:lnTo>
                    <a:pt x="79691" y="54901"/>
                  </a:lnTo>
                  <a:lnTo>
                    <a:pt x="79570" y="54941"/>
                  </a:lnTo>
                  <a:lnTo>
                    <a:pt x="79570" y="54941"/>
                  </a:lnTo>
                  <a:lnTo>
                    <a:pt x="79450" y="54981"/>
                  </a:lnTo>
                  <a:lnTo>
                    <a:pt x="79288" y="54981"/>
                  </a:lnTo>
                  <a:lnTo>
                    <a:pt x="79288" y="54981"/>
                  </a:lnTo>
                  <a:lnTo>
                    <a:pt x="79127" y="54981"/>
                  </a:lnTo>
                  <a:lnTo>
                    <a:pt x="78966" y="55022"/>
                  </a:lnTo>
                  <a:lnTo>
                    <a:pt x="78966" y="55022"/>
                  </a:lnTo>
                  <a:lnTo>
                    <a:pt x="78764" y="55062"/>
                  </a:lnTo>
                  <a:lnTo>
                    <a:pt x="78522" y="55022"/>
                  </a:lnTo>
                  <a:lnTo>
                    <a:pt x="78119" y="54901"/>
                  </a:lnTo>
                  <a:lnTo>
                    <a:pt x="78119" y="54901"/>
                  </a:lnTo>
                  <a:lnTo>
                    <a:pt x="77515" y="54619"/>
                  </a:lnTo>
                  <a:lnTo>
                    <a:pt x="76870" y="54377"/>
                  </a:lnTo>
                  <a:lnTo>
                    <a:pt x="76870" y="54377"/>
                  </a:lnTo>
                  <a:lnTo>
                    <a:pt x="76588" y="54175"/>
                  </a:lnTo>
                  <a:lnTo>
                    <a:pt x="76386" y="54054"/>
                  </a:lnTo>
                  <a:lnTo>
                    <a:pt x="76265" y="54014"/>
                  </a:lnTo>
                  <a:lnTo>
                    <a:pt x="76265" y="54014"/>
                  </a:lnTo>
                  <a:lnTo>
                    <a:pt x="76225" y="54054"/>
                  </a:lnTo>
                  <a:lnTo>
                    <a:pt x="76144" y="54095"/>
                  </a:lnTo>
                  <a:lnTo>
                    <a:pt x="76023" y="54216"/>
                  </a:lnTo>
                  <a:lnTo>
                    <a:pt x="76023" y="54216"/>
                  </a:lnTo>
                  <a:lnTo>
                    <a:pt x="75862" y="54336"/>
                  </a:lnTo>
                  <a:lnTo>
                    <a:pt x="75741" y="54377"/>
                  </a:lnTo>
                  <a:lnTo>
                    <a:pt x="75580" y="54417"/>
                  </a:lnTo>
                  <a:lnTo>
                    <a:pt x="75419" y="54417"/>
                  </a:lnTo>
                  <a:lnTo>
                    <a:pt x="75419" y="54417"/>
                  </a:lnTo>
                  <a:lnTo>
                    <a:pt x="75257" y="54417"/>
                  </a:lnTo>
                  <a:lnTo>
                    <a:pt x="75096" y="54336"/>
                  </a:lnTo>
                  <a:lnTo>
                    <a:pt x="75096" y="54336"/>
                  </a:lnTo>
                  <a:lnTo>
                    <a:pt x="74975" y="54296"/>
                  </a:lnTo>
                  <a:lnTo>
                    <a:pt x="74774" y="54296"/>
                  </a:lnTo>
                  <a:lnTo>
                    <a:pt x="74774" y="54296"/>
                  </a:lnTo>
                  <a:lnTo>
                    <a:pt x="74612" y="54256"/>
                  </a:lnTo>
                  <a:lnTo>
                    <a:pt x="74411" y="54216"/>
                  </a:lnTo>
                  <a:lnTo>
                    <a:pt x="74088" y="54095"/>
                  </a:lnTo>
                  <a:lnTo>
                    <a:pt x="74088" y="54095"/>
                  </a:lnTo>
                  <a:lnTo>
                    <a:pt x="73685" y="53933"/>
                  </a:lnTo>
                  <a:lnTo>
                    <a:pt x="73282" y="53812"/>
                  </a:lnTo>
                  <a:lnTo>
                    <a:pt x="73282" y="53812"/>
                  </a:lnTo>
                  <a:lnTo>
                    <a:pt x="73000" y="53732"/>
                  </a:lnTo>
                  <a:lnTo>
                    <a:pt x="72758" y="53611"/>
                  </a:lnTo>
                  <a:lnTo>
                    <a:pt x="72315" y="53369"/>
                  </a:lnTo>
                  <a:lnTo>
                    <a:pt x="72315" y="53369"/>
                  </a:lnTo>
                  <a:lnTo>
                    <a:pt x="72154" y="53248"/>
                  </a:lnTo>
                  <a:lnTo>
                    <a:pt x="71952" y="53127"/>
                  </a:lnTo>
                  <a:lnTo>
                    <a:pt x="71871" y="53087"/>
                  </a:lnTo>
                  <a:lnTo>
                    <a:pt x="71751" y="53087"/>
                  </a:lnTo>
                  <a:lnTo>
                    <a:pt x="71670" y="53127"/>
                  </a:lnTo>
                  <a:lnTo>
                    <a:pt x="71589" y="53208"/>
                  </a:lnTo>
                  <a:lnTo>
                    <a:pt x="71589" y="53208"/>
                  </a:lnTo>
                  <a:lnTo>
                    <a:pt x="71509" y="53329"/>
                  </a:lnTo>
                  <a:lnTo>
                    <a:pt x="71428" y="53450"/>
                  </a:lnTo>
                  <a:lnTo>
                    <a:pt x="71428" y="53450"/>
                  </a:lnTo>
                  <a:lnTo>
                    <a:pt x="71307" y="53530"/>
                  </a:lnTo>
                  <a:lnTo>
                    <a:pt x="71146" y="53611"/>
                  </a:lnTo>
                  <a:lnTo>
                    <a:pt x="71146" y="53611"/>
                  </a:lnTo>
                  <a:lnTo>
                    <a:pt x="70622" y="53893"/>
                  </a:lnTo>
                  <a:lnTo>
                    <a:pt x="70622" y="53893"/>
                  </a:lnTo>
                  <a:lnTo>
                    <a:pt x="70420" y="54014"/>
                  </a:lnTo>
                  <a:lnTo>
                    <a:pt x="70138" y="54095"/>
                  </a:lnTo>
                  <a:lnTo>
                    <a:pt x="70138" y="54095"/>
                  </a:lnTo>
                  <a:lnTo>
                    <a:pt x="69775" y="54256"/>
                  </a:lnTo>
                  <a:lnTo>
                    <a:pt x="69453" y="54417"/>
                  </a:lnTo>
                  <a:lnTo>
                    <a:pt x="69453" y="54417"/>
                  </a:lnTo>
                  <a:lnTo>
                    <a:pt x="69292" y="54498"/>
                  </a:lnTo>
                  <a:lnTo>
                    <a:pt x="69090" y="54498"/>
                  </a:lnTo>
                  <a:lnTo>
                    <a:pt x="69090" y="54498"/>
                  </a:lnTo>
                  <a:lnTo>
                    <a:pt x="68848" y="54538"/>
                  </a:lnTo>
                  <a:lnTo>
                    <a:pt x="68606" y="54578"/>
                  </a:lnTo>
                  <a:lnTo>
                    <a:pt x="68606" y="54578"/>
                  </a:lnTo>
                  <a:lnTo>
                    <a:pt x="68042" y="54619"/>
                  </a:lnTo>
                  <a:lnTo>
                    <a:pt x="68042" y="54619"/>
                  </a:lnTo>
                  <a:lnTo>
                    <a:pt x="67760" y="54619"/>
                  </a:lnTo>
                  <a:lnTo>
                    <a:pt x="67437" y="54659"/>
                  </a:lnTo>
                  <a:lnTo>
                    <a:pt x="67437" y="54659"/>
                  </a:lnTo>
                  <a:lnTo>
                    <a:pt x="67115" y="54699"/>
                  </a:lnTo>
                  <a:lnTo>
                    <a:pt x="66873" y="54659"/>
                  </a:lnTo>
                  <a:lnTo>
                    <a:pt x="66269" y="54498"/>
                  </a:lnTo>
                  <a:lnTo>
                    <a:pt x="66269" y="54498"/>
                  </a:lnTo>
                  <a:lnTo>
                    <a:pt x="66067" y="54457"/>
                  </a:lnTo>
                  <a:lnTo>
                    <a:pt x="65825" y="54417"/>
                  </a:lnTo>
                  <a:lnTo>
                    <a:pt x="65624" y="54417"/>
                  </a:lnTo>
                  <a:lnTo>
                    <a:pt x="65382" y="54336"/>
                  </a:lnTo>
                  <a:lnTo>
                    <a:pt x="65382" y="54336"/>
                  </a:lnTo>
                  <a:lnTo>
                    <a:pt x="65301" y="54256"/>
                  </a:lnTo>
                  <a:lnTo>
                    <a:pt x="65220" y="54216"/>
                  </a:lnTo>
                  <a:lnTo>
                    <a:pt x="65180" y="54095"/>
                  </a:lnTo>
                  <a:lnTo>
                    <a:pt x="65140" y="54014"/>
                  </a:lnTo>
                  <a:lnTo>
                    <a:pt x="65140" y="54014"/>
                  </a:lnTo>
                  <a:lnTo>
                    <a:pt x="64938" y="54054"/>
                  </a:lnTo>
                  <a:lnTo>
                    <a:pt x="64817" y="54135"/>
                  </a:lnTo>
                  <a:lnTo>
                    <a:pt x="64656" y="54216"/>
                  </a:lnTo>
                  <a:lnTo>
                    <a:pt x="64455" y="54216"/>
                  </a:lnTo>
                  <a:lnTo>
                    <a:pt x="64455" y="54216"/>
                  </a:lnTo>
                  <a:lnTo>
                    <a:pt x="64213" y="54135"/>
                  </a:lnTo>
                  <a:lnTo>
                    <a:pt x="64213" y="54135"/>
                  </a:lnTo>
                  <a:lnTo>
                    <a:pt x="64092" y="54135"/>
                  </a:lnTo>
                  <a:lnTo>
                    <a:pt x="63931" y="54135"/>
                  </a:lnTo>
                  <a:lnTo>
                    <a:pt x="63931" y="54135"/>
                  </a:lnTo>
                  <a:lnTo>
                    <a:pt x="63769" y="54135"/>
                  </a:lnTo>
                  <a:lnTo>
                    <a:pt x="63769" y="54135"/>
                  </a:lnTo>
                  <a:lnTo>
                    <a:pt x="63528" y="54135"/>
                  </a:lnTo>
                  <a:lnTo>
                    <a:pt x="63326" y="54216"/>
                  </a:lnTo>
                  <a:lnTo>
                    <a:pt x="63326" y="54216"/>
                  </a:lnTo>
                  <a:lnTo>
                    <a:pt x="63245" y="54256"/>
                  </a:lnTo>
                  <a:lnTo>
                    <a:pt x="63124" y="54296"/>
                  </a:lnTo>
                  <a:lnTo>
                    <a:pt x="63124" y="54296"/>
                  </a:lnTo>
                  <a:lnTo>
                    <a:pt x="62842" y="54296"/>
                  </a:lnTo>
                  <a:lnTo>
                    <a:pt x="62560" y="54296"/>
                  </a:lnTo>
                  <a:lnTo>
                    <a:pt x="61996" y="54296"/>
                  </a:lnTo>
                  <a:lnTo>
                    <a:pt x="61996" y="54296"/>
                  </a:lnTo>
                  <a:lnTo>
                    <a:pt x="61996" y="54296"/>
                  </a:lnTo>
                  <a:lnTo>
                    <a:pt x="61270" y="54296"/>
                  </a:lnTo>
                  <a:lnTo>
                    <a:pt x="61270" y="54296"/>
                  </a:lnTo>
                  <a:lnTo>
                    <a:pt x="60907" y="54296"/>
                  </a:lnTo>
                  <a:lnTo>
                    <a:pt x="60504" y="54296"/>
                  </a:lnTo>
                  <a:lnTo>
                    <a:pt x="60504" y="54296"/>
                  </a:lnTo>
                  <a:lnTo>
                    <a:pt x="60142" y="54256"/>
                  </a:lnTo>
                  <a:lnTo>
                    <a:pt x="59779" y="54216"/>
                  </a:lnTo>
                  <a:lnTo>
                    <a:pt x="59779" y="54216"/>
                  </a:lnTo>
                  <a:lnTo>
                    <a:pt x="59416" y="54175"/>
                  </a:lnTo>
                  <a:lnTo>
                    <a:pt x="59416" y="54175"/>
                  </a:lnTo>
                  <a:lnTo>
                    <a:pt x="59255" y="54175"/>
                  </a:lnTo>
                  <a:lnTo>
                    <a:pt x="59094" y="54175"/>
                  </a:lnTo>
                  <a:lnTo>
                    <a:pt x="59094" y="54175"/>
                  </a:lnTo>
                  <a:lnTo>
                    <a:pt x="58811" y="54256"/>
                  </a:lnTo>
                  <a:lnTo>
                    <a:pt x="58489" y="54336"/>
                  </a:lnTo>
                  <a:lnTo>
                    <a:pt x="58489" y="54336"/>
                  </a:lnTo>
                  <a:lnTo>
                    <a:pt x="58287" y="54377"/>
                  </a:lnTo>
                  <a:lnTo>
                    <a:pt x="58287" y="54377"/>
                  </a:lnTo>
                  <a:lnTo>
                    <a:pt x="58126" y="54417"/>
                  </a:lnTo>
                  <a:lnTo>
                    <a:pt x="58005" y="54417"/>
                  </a:lnTo>
                  <a:lnTo>
                    <a:pt x="58005" y="54417"/>
                  </a:lnTo>
                  <a:lnTo>
                    <a:pt x="57844" y="54417"/>
                  </a:lnTo>
                  <a:lnTo>
                    <a:pt x="57723" y="54336"/>
                  </a:lnTo>
                  <a:lnTo>
                    <a:pt x="57481" y="54175"/>
                  </a:lnTo>
                  <a:lnTo>
                    <a:pt x="57481" y="54175"/>
                  </a:lnTo>
                  <a:lnTo>
                    <a:pt x="56594" y="53732"/>
                  </a:lnTo>
                  <a:lnTo>
                    <a:pt x="56594" y="53732"/>
                  </a:lnTo>
                  <a:lnTo>
                    <a:pt x="56272" y="53571"/>
                  </a:lnTo>
                  <a:lnTo>
                    <a:pt x="55909" y="53490"/>
                  </a:lnTo>
                  <a:lnTo>
                    <a:pt x="55909" y="53490"/>
                  </a:lnTo>
                  <a:lnTo>
                    <a:pt x="55546" y="53369"/>
                  </a:lnTo>
                  <a:lnTo>
                    <a:pt x="55184" y="53288"/>
                  </a:lnTo>
                  <a:lnTo>
                    <a:pt x="55184" y="53288"/>
                  </a:lnTo>
                  <a:lnTo>
                    <a:pt x="54942" y="53248"/>
                  </a:lnTo>
                  <a:lnTo>
                    <a:pt x="54740" y="53248"/>
                  </a:lnTo>
                  <a:lnTo>
                    <a:pt x="54579" y="53329"/>
                  </a:lnTo>
                  <a:lnTo>
                    <a:pt x="54377" y="53409"/>
                  </a:lnTo>
                  <a:lnTo>
                    <a:pt x="54377" y="53409"/>
                  </a:lnTo>
                  <a:lnTo>
                    <a:pt x="53612" y="53933"/>
                  </a:lnTo>
                  <a:lnTo>
                    <a:pt x="53612" y="53933"/>
                  </a:lnTo>
                  <a:lnTo>
                    <a:pt x="53491" y="54054"/>
                  </a:lnTo>
                  <a:lnTo>
                    <a:pt x="53329" y="54095"/>
                  </a:lnTo>
                  <a:lnTo>
                    <a:pt x="53329" y="54095"/>
                  </a:lnTo>
                  <a:lnTo>
                    <a:pt x="53087" y="54095"/>
                  </a:lnTo>
                  <a:lnTo>
                    <a:pt x="52846" y="54095"/>
                  </a:lnTo>
                  <a:lnTo>
                    <a:pt x="52402" y="53974"/>
                  </a:lnTo>
                  <a:lnTo>
                    <a:pt x="52402" y="53974"/>
                  </a:lnTo>
                  <a:lnTo>
                    <a:pt x="52039" y="53933"/>
                  </a:lnTo>
                  <a:lnTo>
                    <a:pt x="51677" y="53893"/>
                  </a:lnTo>
                  <a:lnTo>
                    <a:pt x="51677" y="53893"/>
                  </a:lnTo>
                  <a:lnTo>
                    <a:pt x="51153" y="53893"/>
                  </a:lnTo>
                  <a:lnTo>
                    <a:pt x="51153" y="53893"/>
                  </a:lnTo>
                  <a:lnTo>
                    <a:pt x="50991" y="53893"/>
                  </a:lnTo>
                  <a:lnTo>
                    <a:pt x="50991" y="53893"/>
                  </a:lnTo>
                  <a:lnTo>
                    <a:pt x="50709" y="53893"/>
                  </a:lnTo>
                  <a:lnTo>
                    <a:pt x="50427" y="53933"/>
                  </a:lnTo>
                  <a:lnTo>
                    <a:pt x="50427" y="53933"/>
                  </a:lnTo>
                  <a:lnTo>
                    <a:pt x="50306" y="53974"/>
                  </a:lnTo>
                  <a:lnTo>
                    <a:pt x="50185" y="54014"/>
                  </a:lnTo>
                  <a:lnTo>
                    <a:pt x="50185" y="54014"/>
                  </a:lnTo>
                  <a:lnTo>
                    <a:pt x="50024" y="54014"/>
                  </a:lnTo>
                  <a:lnTo>
                    <a:pt x="49822" y="54014"/>
                  </a:lnTo>
                  <a:lnTo>
                    <a:pt x="49822" y="54014"/>
                  </a:lnTo>
                  <a:lnTo>
                    <a:pt x="48734" y="54014"/>
                  </a:lnTo>
                  <a:lnTo>
                    <a:pt x="48734" y="54014"/>
                  </a:lnTo>
                  <a:lnTo>
                    <a:pt x="48331" y="54014"/>
                  </a:lnTo>
                  <a:lnTo>
                    <a:pt x="47968" y="53933"/>
                  </a:lnTo>
                  <a:lnTo>
                    <a:pt x="47202" y="53732"/>
                  </a:lnTo>
                  <a:lnTo>
                    <a:pt x="47202" y="53732"/>
                  </a:lnTo>
                  <a:lnTo>
                    <a:pt x="46920" y="53692"/>
                  </a:lnTo>
                  <a:lnTo>
                    <a:pt x="46638" y="53692"/>
                  </a:lnTo>
                  <a:lnTo>
                    <a:pt x="46638" y="53692"/>
                  </a:lnTo>
                  <a:lnTo>
                    <a:pt x="46437" y="53611"/>
                  </a:lnTo>
                  <a:lnTo>
                    <a:pt x="46275" y="53530"/>
                  </a:lnTo>
                  <a:lnTo>
                    <a:pt x="46275" y="53530"/>
                  </a:lnTo>
                  <a:lnTo>
                    <a:pt x="45953" y="53530"/>
                  </a:lnTo>
                  <a:lnTo>
                    <a:pt x="45792" y="53530"/>
                  </a:lnTo>
                  <a:lnTo>
                    <a:pt x="45630" y="53571"/>
                  </a:lnTo>
                  <a:lnTo>
                    <a:pt x="45630" y="53571"/>
                  </a:lnTo>
                  <a:lnTo>
                    <a:pt x="45429" y="53692"/>
                  </a:lnTo>
                  <a:lnTo>
                    <a:pt x="45227" y="53853"/>
                  </a:lnTo>
                  <a:lnTo>
                    <a:pt x="44905" y="54216"/>
                  </a:lnTo>
                  <a:lnTo>
                    <a:pt x="44905" y="54216"/>
                  </a:lnTo>
                  <a:lnTo>
                    <a:pt x="44623" y="54417"/>
                  </a:lnTo>
                  <a:lnTo>
                    <a:pt x="44300" y="54619"/>
                  </a:lnTo>
                  <a:lnTo>
                    <a:pt x="44300" y="54619"/>
                  </a:lnTo>
                  <a:lnTo>
                    <a:pt x="43776" y="54860"/>
                  </a:lnTo>
                  <a:lnTo>
                    <a:pt x="43494" y="54981"/>
                  </a:lnTo>
                  <a:lnTo>
                    <a:pt x="43212" y="55022"/>
                  </a:lnTo>
                  <a:lnTo>
                    <a:pt x="43212" y="55022"/>
                  </a:lnTo>
                  <a:lnTo>
                    <a:pt x="42970" y="55062"/>
                  </a:lnTo>
                  <a:lnTo>
                    <a:pt x="42728" y="55062"/>
                  </a:lnTo>
                  <a:lnTo>
                    <a:pt x="42244" y="55022"/>
                  </a:lnTo>
                  <a:lnTo>
                    <a:pt x="42244" y="55022"/>
                  </a:lnTo>
                  <a:lnTo>
                    <a:pt x="42043" y="55022"/>
                  </a:lnTo>
                  <a:lnTo>
                    <a:pt x="41801" y="55062"/>
                  </a:lnTo>
                  <a:lnTo>
                    <a:pt x="41801" y="55062"/>
                  </a:lnTo>
                  <a:lnTo>
                    <a:pt x="41559" y="55143"/>
                  </a:lnTo>
                  <a:lnTo>
                    <a:pt x="41317" y="55223"/>
                  </a:lnTo>
                  <a:lnTo>
                    <a:pt x="41317" y="55223"/>
                  </a:lnTo>
                  <a:lnTo>
                    <a:pt x="40551" y="55384"/>
                  </a:lnTo>
                  <a:lnTo>
                    <a:pt x="39826" y="55586"/>
                  </a:lnTo>
                  <a:lnTo>
                    <a:pt x="39826" y="55586"/>
                  </a:lnTo>
                  <a:lnTo>
                    <a:pt x="39624" y="55667"/>
                  </a:lnTo>
                  <a:lnTo>
                    <a:pt x="39463" y="55788"/>
                  </a:lnTo>
                  <a:lnTo>
                    <a:pt x="39463" y="55788"/>
                  </a:lnTo>
                  <a:lnTo>
                    <a:pt x="39382" y="55868"/>
                  </a:lnTo>
                  <a:lnTo>
                    <a:pt x="39302" y="55949"/>
                  </a:lnTo>
                  <a:lnTo>
                    <a:pt x="39302" y="55949"/>
                  </a:lnTo>
                  <a:lnTo>
                    <a:pt x="38858" y="56110"/>
                  </a:lnTo>
                  <a:lnTo>
                    <a:pt x="38858" y="56110"/>
                  </a:lnTo>
                  <a:lnTo>
                    <a:pt x="38697" y="56150"/>
                  </a:lnTo>
                  <a:lnTo>
                    <a:pt x="38455" y="56191"/>
                  </a:lnTo>
                  <a:lnTo>
                    <a:pt x="38455" y="56191"/>
                  </a:lnTo>
                  <a:lnTo>
                    <a:pt x="38213" y="56191"/>
                  </a:lnTo>
                  <a:lnTo>
                    <a:pt x="38213" y="56191"/>
                  </a:lnTo>
                  <a:lnTo>
                    <a:pt x="37931" y="56191"/>
                  </a:lnTo>
                  <a:lnTo>
                    <a:pt x="37689" y="56150"/>
                  </a:lnTo>
                  <a:lnTo>
                    <a:pt x="37125" y="56029"/>
                  </a:lnTo>
                  <a:lnTo>
                    <a:pt x="37125" y="56029"/>
                  </a:lnTo>
                  <a:lnTo>
                    <a:pt x="36924" y="55989"/>
                  </a:lnTo>
                  <a:lnTo>
                    <a:pt x="36722" y="55989"/>
                  </a:lnTo>
                  <a:lnTo>
                    <a:pt x="36319" y="56029"/>
                  </a:lnTo>
                  <a:lnTo>
                    <a:pt x="35956" y="56110"/>
                  </a:lnTo>
                  <a:lnTo>
                    <a:pt x="35553" y="56191"/>
                  </a:lnTo>
                  <a:lnTo>
                    <a:pt x="35553" y="56191"/>
                  </a:lnTo>
                  <a:lnTo>
                    <a:pt x="35271" y="56191"/>
                  </a:lnTo>
                  <a:lnTo>
                    <a:pt x="35029" y="56191"/>
                  </a:lnTo>
                  <a:lnTo>
                    <a:pt x="34505" y="56191"/>
                  </a:lnTo>
                  <a:lnTo>
                    <a:pt x="34505" y="56191"/>
                  </a:lnTo>
                  <a:lnTo>
                    <a:pt x="34142" y="56231"/>
                  </a:lnTo>
                  <a:lnTo>
                    <a:pt x="33820" y="56271"/>
                  </a:lnTo>
                  <a:lnTo>
                    <a:pt x="33820" y="56271"/>
                  </a:lnTo>
                  <a:lnTo>
                    <a:pt x="33497" y="56312"/>
                  </a:lnTo>
                  <a:lnTo>
                    <a:pt x="33497" y="56312"/>
                  </a:lnTo>
                  <a:lnTo>
                    <a:pt x="33255" y="56392"/>
                  </a:lnTo>
                  <a:lnTo>
                    <a:pt x="33014" y="56513"/>
                  </a:lnTo>
                  <a:lnTo>
                    <a:pt x="32570" y="56755"/>
                  </a:lnTo>
                  <a:lnTo>
                    <a:pt x="32570" y="56755"/>
                  </a:lnTo>
                  <a:lnTo>
                    <a:pt x="32167" y="56916"/>
                  </a:lnTo>
                  <a:lnTo>
                    <a:pt x="31724" y="56997"/>
                  </a:lnTo>
                  <a:lnTo>
                    <a:pt x="31321" y="57118"/>
                  </a:lnTo>
                  <a:lnTo>
                    <a:pt x="30918" y="57279"/>
                  </a:lnTo>
                  <a:lnTo>
                    <a:pt x="30918" y="57279"/>
                  </a:lnTo>
                  <a:lnTo>
                    <a:pt x="30797" y="57360"/>
                  </a:lnTo>
                  <a:lnTo>
                    <a:pt x="30676" y="57481"/>
                  </a:lnTo>
                  <a:lnTo>
                    <a:pt x="30514" y="57561"/>
                  </a:lnTo>
                  <a:lnTo>
                    <a:pt x="30353" y="57642"/>
                  </a:lnTo>
                  <a:lnTo>
                    <a:pt x="30353" y="57642"/>
                  </a:lnTo>
                  <a:lnTo>
                    <a:pt x="30192" y="57682"/>
                  </a:lnTo>
                  <a:lnTo>
                    <a:pt x="30031" y="57722"/>
                  </a:lnTo>
                  <a:lnTo>
                    <a:pt x="29870" y="57722"/>
                  </a:lnTo>
                  <a:lnTo>
                    <a:pt x="29708" y="57803"/>
                  </a:lnTo>
                  <a:lnTo>
                    <a:pt x="29708" y="57803"/>
                  </a:lnTo>
                  <a:lnTo>
                    <a:pt x="29587" y="57924"/>
                  </a:lnTo>
                  <a:lnTo>
                    <a:pt x="29466" y="58005"/>
                  </a:lnTo>
                  <a:lnTo>
                    <a:pt x="29466" y="58005"/>
                  </a:lnTo>
                  <a:lnTo>
                    <a:pt x="29265" y="58005"/>
                  </a:lnTo>
                  <a:lnTo>
                    <a:pt x="29265" y="58005"/>
                  </a:lnTo>
                  <a:lnTo>
                    <a:pt x="29104" y="58005"/>
                  </a:lnTo>
                  <a:lnTo>
                    <a:pt x="29104" y="58005"/>
                  </a:lnTo>
                  <a:lnTo>
                    <a:pt x="28862" y="58085"/>
                  </a:lnTo>
                  <a:lnTo>
                    <a:pt x="28620" y="58085"/>
                  </a:lnTo>
                  <a:lnTo>
                    <a:pt x="28620" y="58085"/>
                  </a:lnTo>
                  <a:lnTo>
                    <a:pt x="28298" y="58085"/>
                  </a:lnTo>
                  <a:lnTo>
                    <a:pt x="28298" y="58085"/>
                  </a:lnTo>
                  <a:lnTo>
                    <a:pt x="27532" y="58045"/>
                  </a:lnTo>
                  <a:lnTo>
                    <a:pt x="27532" y="58045"/>
                  </a:lnTo>
                  <a:lnTo>
                    <a:pt x="25960" y="58005"/>
                  </a:lnTo>
                  <a:lnTo>
                    <a:pt x="25960" y="58005"/>
                  </a:lnTo>
                  <a:lnTo>
                    <a:pt x="24508" y="58045"/>
                  </a:lnTo>
                  <a:lnTo>
                    <a:pt x="23783" y="58045"/>
                  </a:lnTo>
                  <a:lnTo>
                    <a:pt x="23057" y="57964"/>
                  </a:lnTo>
                  <a:lnTo>
                    <a:pt x="23057" y="57964"/>
                  </a:lnTo>
                  <a:lnTo>
                    <a:pt x="22493" y="57884"/>
                  </a:lnTo>
                  <a:lnTo>
                    <a:pt x="22251" y="57843"/>
                  </a:lnTo>
                  <a:lnTo>
                    <a:pt x="22009" y="57722"/>
                  </a:lnTo>
                  <a:lnTo>
                    <a:pt x="22009" y="57722"/>
                  </a:lnTo>
                  <a:lnTo>
                    <a:pt x="21888" y="57601"/>
                  </a:lnTo>
                  <a:lnTo>
                    <a:pt x="21767" y="57481"/>
                  </a:lnTo>
                  <a:lnTo>
                    <a:pt x="21687" y="57360"/>
                  </a:lnTo>
                  <a:lnTo>
                    <a:pt x="21526" y="57279"/>
                  </a:lnTo>
                  <a:lnTo>
                    <a:pt x="21526" y="57279"/>
                  </a:lnTo>
                  <a:lnTo>
                    <a:pt x="21284" y="57279"/>
                  </a:lnTo>
                  <a:lnTo>
                    <a:pt x="21082" y="57279"/>
                  </a:lnTo>
                  <a:lnTo>
                    <a:pt x="20598" y="57319"/>
                  </a:lnTo>
                  <a:lnTo>
                    <a:pt x="20598" y="57319"/>
                  </a:lnTo>
                  <a:lnTo>
                    <a:pt x="20155" y="57360"/>
                  </a:lnTo>
                  <a:lnTo>
                    <a:pt x="19913" y="57400"/>
                  </a:lnTo>
                  <a:lnTo>
                    <a:pt x="19712" y="57440"/>
                  </a:lnTo>
                  <a:lnTo>
                    <a:pt x="19712" y="57440"/>
                  </a:lnTo>
                  <a:lnTo>
                    <a:pt x="19430" y="57521"/>
                  </a:lnTo>
                  <a:lnTo>
                    <a:pt x="19188" y="57561"/>
                  </a:lnTo>
                  <a:lnTo>
                    <a:pt x="19188" y="57561"/>
                  </a:lnTo>
                  <a:lnTo>
                    <a:pt x="18785" y="57642"/>
                  </a:lnTo>
                  <a:lnTo>
                    <a:pt x="18785" y="57642"/>
                  </a:lnTo>
                  <a:lnTo>
                    <a:pt x="18261" y="57682"/>
                  </a:lnTo>
                  <a:lnTo>
                    <a:pt x="17696" y="57682"/>
                  </a:lnTo>
                  <a:lnTo>
                    <a:pt x="17696" y="57682"/>
                  </a:lnTo>
                  <a:lnTo>
                    <a:pt x="15197" y="57682"/>
                  </a:lnTo>
                  <a:lnTo>
                    <a:pt x="15197" y="57682"/>
                  </a:lnTo>
                  <a:lnTo>
                    <a:pt x="14633" y="57722"/>
                  </a:lnTo>
                  <a:lnTo>
                    <a:pt x="14391" y="57722"/>
                  </a:lnTo>
                  <a:lnTo>
                    <a:pt x="14109" y="57803"/>
                  </a:lnTo>
                  <a:lnTo>
                    <a:pt x="14109" y="57803"/>
                  </a:lnTo>
                  <a:lnTo>
                    <a:pt x="13706" y="57884"/>
                  </a:lnTo>
                  <a:lnTo>
                    <a:pt x="13303" y="57884"/>
                  </a:lnTo>
                  <a:lnTo>
                    <a:pt x="13303" y="57884"/>
                  </a:lnTo>
                  <a:lnTo>
                    <a:pt x="13061" y="57843"/>
                  </a:lnTo>
                  <a:lnTo>
                    <a:pt x="12819" y="57763"/>
                  </a:lnTo>
                  <a:lnTo>
                    <a:pt x="12335" y="57601"/>
                  </a:lnTo>
                  <a:lnTo>
                    <a:pt x="12335" y="57601"/>
                  </a:lnTo>
                  <a:lnTo>
                    <a:pt x="12134" y="57521"/>
                  </a:lnTo>
                  <a:lnTo>
                    <a:pt x="11932" y="57481"/>
                  </a:lnTo>
                  <a:lnTo>
                    <a:pt x="11932" y="57481"/>
                  </a:lnTo>
                  <a:lnTo>
                    <a:pt x="11771" y="57481"/>
                  </a:lnTo>
                  <a:lnTo>
                    <a:pt x="11690" y="57521"/>
                  </a:lnTo>
                  <a:lnTo>
                    <a:pt x="11448" y="57601"/>
                  </a:lnTo>
                  <a:lnTo>
                    <a:pt x="11448" y="57601"/>
                  </a:lnTo>
                  <a:lnTo>
                    <a:pt x="11166" y="57763"/>
                  </a:lnTo>
                  <a:lnTo>
                    <a:pt x="10924" y="57924"/>
                  </a:lnTo>
                  <a:lnTo>
                    <a:pt x="10924" y="57924"/>
                  </a:lnTo>
                  <a:lnTo>
                    <a:pt x="10682" y="58005"/>
                  </a:lnTo>
                  <a:lnTo>
                    <a:pt x="10441" y="58125"/>
                  </a:lnTo>
                  <a:lnTo>
                    <a:pt x="10441" y="58125"/>
                  </a:lnTo>
                  <a:lnTo>
                    <a:pt x="10158" y="58206"/>
                  </a:lnTo>
                  <a:lnTo>
                    <a:pt x="9836" y="58287"/>
                  </a:lnTo>
                  <a:lnTo>
                    <a:pt x="9836" y="58287"/>
                  </a:lnTo>
                  <a:lnTo>
                    <a:pt x="9715" y="58367"/>
                  </a:lnTo>
                  <a:lnTo>
                    <a:pt x="9634" y="58448"/>
                  </a:lnTo>
                  <a:lnTo>
                    <a:pt x="9393" y="58650"/>
                  </a:lnTo>
                  <a:lnTo>
                    <a:pt x="9393" y="58650"/>
                  </a:lnTo>
                  <a:lnTo>
                    <a:pt x="9191" y="58811"/>
                  </a:lnTo>
                  <a:lnTo>
                    <a:pt x="8909" y="58932"/>
                  </a:lnTo>
                  <a:lnTo>
                    <a:pt x="8909" y="58932"/>
                  </a:lnTo>
                  <a:lnTo>
                    <a:pt x="8546" y="58972"/>
                  </a:lnTo>
                  <a:lnTo>
                    <a:pt x="8224" y="58972"/>
                  </a:lnTo>
                  <a:lnTo>
                    <a:pt x="8224" y="58972"/>
                  </a:lnTo>
                  <a:lnTo>
                    <a:pt x="8103" y="58972"/>
                  </a:lnTo>
                  <a:lnTo>
                    <a:pt x="8103" y="58972"/>
                  </a:lnTo>
                  <a:lnTo>
                    <a:pt x="7941" y="58891"/>
                  </a:lnTo>
                  <a:lnTo>
                    <a:pt x="7941" y="58891"/>
                  </a:lnTo>
                  <a:lnTo>
                    <a:pt x="7619" y="58891"/>
                  </a:lnTo>
                  <a:lnTo>
                    <a:pt x="7619" y="58891"/>
                  </a:lnTo>
                  <a:lnTo>
                    <a:pt x="7337" y="58851"/>
                  </a:lnTo>
                  <a:lnTo>
                    <a:pt x="7337" y="58851"/>
                  </a:lnTo>
                  <a:lnTo>
                    <a:pt x="7055" y="58851"/>
                  </a:lnTo>
                  <a:lnTo>
                    <a:pt x="6732" y="58851"/>
                  </a:lnTo>
                  <a:lnTo>
                    <a:pt x="6732" y="58851"/>
                  </a:lnTo>
                  <a:lnTo>
                    <a:pt x="6329" y="58851"/>
                  </a:lnTo>
                  <a:lnTo>
                    <a:pt x="6329" y="58851"/>
                  </a:lnTo>
                  <a:lnTo>
                    <a:pt x="6128" y="58770"/>
                  </a:lnTo>
                  <a:lnTo>
                    <a:pt x="5886" y="58690"/>
                  </a:lnTo>
                  <a:lnTo>
                    <a:pt x="5644" y="58650"/>
                  </a:lnTo>
                  <a:lnTo>
                    <a:pt x="5362" y="58609"/>
                  </a:lnTo>
                  <a:lnTo>
                    <a:pt x="5362" y="58609"/>
                  </a:lnTo>
                  <a:lnTo>
                    <a:pt x="4999" y="58650"/>
                  </a:lnTo>
                  <a:lnTo>
                    <a:pt x="4636" y="58770"/>
                  </a:lnTo>
                  <a:lnTo>
                    <a:pt x="4273" y="58932"/>
                  </a:lnTo>
                  <a:lnTo>
                    <a:pt x="3991" y="59133"/>
                  </a:lnTo>
                  <a:lnTo>
                    <a:pt x="3951" y="59133"/>
                  </a:lnTo>
                  <a:lnTo>
                    <a:pt x="3951" y="59133"/>
                  </a:lnTo>
                  <a:lnTo>
                    <a:pt x="3790" y="59133"/>
                  </a:lnTo>
                  <a:lnTo>
                    <a:pt x="3588" y="59133"/>
                  </a:lnTo>
                  <a:lnTo>
                    <a:pt x="3588" y="59133"/>
                  </a:lnTo>
                  <a:lnTo>
                    <a:pt x="3508" y="59053"/>
                  </a:lnTo>
                  <a:lnTo>
                    <a:pt x="3427" y="59012"/>
                  </a:lnTo>
                  <a:lnTo>
                    <a:pt x="3427" y="58972"/>
                  </a:lnTo>
                  <a:lnTo>
                    <a:pt x="3427" y="58972"/>
                  </a:lnTo>
                  <a:lnTo>
                    <a:pt x="3346" y="58972"/>
                  </a:lnTo>
                  <a:lnTo>
                    <a:pt x="3266" y="59012"/>
                  </a:lnTo>
                  <a:lnTo>
                    <a:pt x="3266" y="59012"/>
                  </a:lnTo>
                  <a:lnTo>
                    <a:pt x="2903" y="59133"/>
                  </a:lnTo>
                  <a:lnTo>
                    <a:pt x="2903" y="59133"/>
                  </a:lnTo>
                  <a:lnTo>
                    <a:pt x="2500" y="59335"/>
                  </a:lnTo>
                  <a:lnTo>
                    <a:pt x="2500" y="59335"/>
                  </a:lnTo>
                  <a:lnTo>
                    <a:pt x="2379" y="59415"/>
                  </a:lnTo>
                  <a:lnTo>
                    <a:pt x="2379" y="59415"/>
                  </a:lnTo>
                  <a:lnTo>
                    <a:pt x="2339" y="59456"/>
                  </a:lnTo>
                  <a:lnTo>
                    <a:pt x="2258" y="59456"/>
                  </a:lnTo>
                  <a:lnTo>
                    <a:pt x="2097" y="59456"/>
                  </a:lnTo>
                  <a:lnTo>
                    <a:pt x="2097" y="59456"/>
                  </a:lnTo>
                  <a:lnTo>
                    <a:pt x="1694" y="59415"/>
                  </a:lnTo>
                  <a:lnTo>
                    <a:pt x="1492" y="59375"/>
                  </a:lnTo>
                  <a:lnTo>
                    <a:pt x="1291" y="59375"/>
                  </a:lnTo>
                  <a:lnTo>
                    <a:pt x="1291" y="59375"/>
                  </a:lnTo>
                  <a:lnTo>
                    <a:pt x="1089" y="59415"/>
                  </a:lnTo>
                  <a:lnTo>
                    <a:pt x="928" y="59496"/>
                  </a:lnTo>
                  <a:lnTo>
                    <a:pt x="767" y="59577"/>
                  </a:lnTo>
                  <a:lnTo>
                    <a:pt x="646" y="59738"/>
                  </a:lnTo>
                  <a:lnTo>
                    <a:pt x="646" y="59738"/>
                  </a:lnTo>
                  <a:lnTo>
                    <a:pt x="525" y="59859"/>
                  </a:lnTo>
                  <a:lnTo>
                    <a:pt x="404" y="59899"/>
                  </a:lnTo>
                  <a:lnTo>
                    <a:pt x="122" y="59980"/>
                  </a:lnTo>
                  <a:lnTo>
                    <a:pt x="122" y="59980"/>
                  </a:lnTo>
                  <a:lnTo>
                    <a:pt x="1" y="60020"/>
                  </a:lnTo>
                  <a:lnTo>
                    <a:pt x="1" y="52200"/>
                  </a:lnTo>
                  <a:lnTo>
                    <a:pt x="1" y="52200"/>
                  </a:lnTo>
                  <a:lnTo>
                    <a:pt x="162" y="52240"/>
                  </a:lnTo>
                  <a:lnTo>
                    <a:pt x="162" y="52240"/>
                  </a:lnTo>
                  <a:lnTo>
                    <a:pt x="363" y="52240"/>
                  </a:lnTo>
                  <a:lnTo>
                    <a:pt x="605" y="52240"/>
                  </a:lnTo>
                  <a:lnTo>
                    <a:pt x="605" y="52240"/>
                  </a:lnTo>
                  <a:lnTo>
                    <a:pt x="767" y="52240"/>
                  </a:lnTo>
                  <a:lnTo>
                    <a:pt x="968" y="52200"/>
                  </a:lnTo>
                  <a:lnTo>
                    <a:pt x="1291" y="52039"/>
                  </a:lnTo>
                  <a:lnTo>
                    <a:pt x="1291" y="52039"/>
                  </a:lnTo>
                  <a:lnTo>
                    <a:pt x="1411" y="51999"/>
                  </a:lnTo>
                  <a:lnTo>
                    <a:pt x="1573" y="51958"/>
                  </a:lnTo>
                  <a:lnTo>
                    <a:pt x="1734" y="51999"/>
                  </a:lnTo>
                  <a:lnTo>
                    <a:pt x="1855" y="52039"/>
                  </a:lnTo>
                  <a:lnTo>
                    <a:pt x="1855" y="52039"/>
                  </a:lnTo>
                  <a:lnTo>
                    <a:pt x="1935" y="52119"/>
                  </a:lnTo>
                  <a:lnTo>
                    <a:pt x="2056" y="52160"/>
                  </a:lnTo>
                  <a:lnTo>
                    <a:pt x="2056" y="52160"/>
                  </a:lnTo>
                  <a:lnTo>
                    <a:pt x="2258" y="52200"/>
                  </a:lnTo>
                  <a:lnTo>
                    <a:pt x="2258" y="52200"/>
                  </a:lnTo>
                  <a:lnTo>
                    <a:pt x="2500" y="52321"/>
                  </a:lnTo>
                  <a:lnTo>
                    <a:pt x="2661" y="52321"/>
                  </a:lnTo>
                  <a:lnTo>
                    <a:pt x="2782" y="52321"/>
                  </a:lnTo>
                  <a:lnTo>
                    <a:pt x="2782" y="52321"/>
                  </a:lnTo>
                  <a:lnTo>
                    <a:pt x="2943" y="52281"/>
                  </a:lnTo>
                  <a:lnTo>
                    <a:pt x="3024" y="52240"/>
                  </a:lnTo>
                  <a:lnTo>
                    <a:pt x="3064" y="52200"/>
                  </a:lnTo>
                  <a:lnTo>
                    <a:pt x="3064" y="52200"/>
                  </a:lnTo>
                  <a:lnTo>
                    <a:pt x="3145" y="52119"/>
                  </a:lnTo>
                  <a:lnTo>
                    <a:pt x="3185" y="52079"/>
                  </a:lnTo>
                  <a:lnTo>
                    <a:pt x="3225" y="52079"/>
                  </a:lnTo>
                  <a:lnTo>
                    <a:pt x="3225" y="52079"/>
                  </a:lnTo>
                  <a:lnTo>
                    <a:pt x="3266" y="52119"/>
                  </a:lnTo>
                  <a:lnTo>
                    <a:pt x="3266" y="52119"/>
                  </a:lnTo>
                  <a:lnTo>
                    <a:pt x="3387" y="52442"/>
                  </a:lnTo>
                  <a:lnTo>
                    <a:pt x="3588" y="52764"/>
                  </a:lnTo>
                  <a:lnTo>
                    <a:pt x="3790" y="53006"/>
                  </a:lnTo>
                  <a:lnTo>
                    <a:pt x="4032" y="53248"/>
                  </a:lnTo>
                  <a:lnTo>
                    <a:pt x="4354" y="53450"/>
                  </a:lnTo>
                  <a:lnTo>
                    <a:pt x="4676" y="53571"/>
                  </a:lnTo>
                  <a:lnTo>
                    <a:pt x="4999" y="53692"/>
                  </a:lnTo>
                  <a:lnTo>
                    <a:pt x="5362" y="53692"/>
                  </a:lnTo>
                  <a:lnTo>
                    <a:pt x="5362" y="53692"/>
                  </a:lnTo>
                  <a:lnTo>
                    <a:pt x="5805" y="53651"/>
                  </a:lnTo>
                  <a:lnTo>
                    <a:pt x="6208" y="53530"/>
                  </a:lnTo>
                  <a:lnTo>
                    <a:pt x="6571" y="53329"/>
                  </a:lnTo>
                  <a:lnTo>
                    <a:pt x="6893" y="53087"/>
                  </a:lnTo>
                  <a:lnTo>
                    <a:pt x="7176" y="52764"/>
                  </a:lnTo>
                  <a:lnTo>
                    <a:pt x="7377" y="52402"/>
                  </a:lnTo>
                  <a:lnTo>
                    <a:pt x="7498" y="51958"/>
                  </a:lnTo>
                  <a:lnTo>
                    <a:pt x="7538" y="51555"/>
                  </a:lnTo>
                  <a:lnTo>
                    <a:pt x="7538" y="51555"/>
                  </a:lnTo>
                  <a:lnTo>
                    <a:pt x="7498" y="51112"/>
                  </a:lnTo>
                  <a:lnTo>
                    <a:pt x="7377" y="50709"/>
                  </a:lnTo>
                  <a:lnTo>
                    <a:pt x="7176" y="50346"/>
                  </a:lnTo>
                  <a:lnTo>
                    <a:pt x="6893" y="50023"/>
                  </a:lnTo>
                  <a:lnTo>
                    <a:pt x="6571" y="49741"/>
                  </a:lnTo>
                  <a:lnTo>
                    <a:pt x="6208" y="49540"/>
                  </a:lnTo>
                  <a:lnTo>
                    <a:pt x="5805" y="49419"/>
                  </a:lnTo>
                  <a:lnTo>
                    <a:pt x="5362" y="49378"/>
                  </a:lnTo>
                  <a:lnTo>
                    <a:pt x="5362" y="49378"/>
                  </a:lnTo>
                  <a:lnTo>
                    <a:pt x="5080" y="49378"/>
                  </a:lnTo>
                  <a:lnTo>
                    <a:pt x="4797" y="49459"/>
                  </a:lnTo>
                  <a:lnTo>
                    <a:pt x="4515" y="49540"/>
                  </a:lnTo>
                  <a:lnTo>
                    <a:pt x="4273" y="49661"/>
                  </a:lnTo>
                  <a:lnTo>
                    <a:pt x="4032" y="49822"/>
                  </a:lnTo>
                  <a:lnTo>
                    <a:pt x="3830" y="50023"/>
                  </a:lnTo>
                  <a:lnTo>
                    <a:pt x="3669" y="50225"/>
                  </a:lnTo>
                  <a:lnTo>
                    <a:pt x="3508" y="50467"/>
                  </a:lnTo>
                  <a:lnTo>
                    <a:pt x="3467" y="50467"/>
                  </a:lnTo>
                  <a:lnTo>
                    <a:pt x="3467" y="50467"/>
                  </a:lnTo>
                  <a:lnTo>
                    <a:pt x="3266" y="50467"/>
                  </a:lnTo>
                  <a:lnTo>
                    <a:pt x="3266" y="50467"/>
                  </a:lnTo>
                  <a:lnTo>
                    <a:pt x="3185" y="50507"/>
                  </a:lnTo>
                  <a:lnTo>
                    <a:pt x="3185" y="50507"/>
                  </a:lnTo>
                  <a:lnTo>
                    <a:pt x="3104" y="50507"/>
                  </a:lnTo>
                  <a:lnTo>
                    <a:pt x="3024" y="50467"/>
                  </a:lnTo>
                  <a:lnTo>
                    <a:pt x="3024" y="50467"/>
                  </a:lnTo>
                  <a:lnTo>
                    <a:pt x="2943" y="50427"/>
                  </a:lnTo>
                  <a:lnTo>
                    <a:pt x="2822" y="50386"/>
                  </a:lnTo>
                  <a:lnTo>
                    <a:pt x="2822" y="50386"/>
                  </a:lnTo>
                  <a:lnTo>
                    <a:pt x="2661" y="50346"/>
                  </a:lnTo>
                  <a:lnTo>
                    <a:pt x="2540" y="50346"/>
                  </a:lnTo>
                  <a:lnTo>
                    <a:pt x="2540" y="50346"/>
                  </a:lnTo>
                  <a:lnTo>
                    <a:pt x="2379" y="50427"/>
                  </a:lnTo>
                  <a:lnTo>
                    <a:pt x="2258" y="50507"/>
                  </a:lnTo>
                  <a:lnTo>
                    <a:pt x="2258" y="50507"/>
                  </a:lnTo>
                  <a:lnTo>
                    <a:pt x="2137" y="50588"/>
                  </a:lnTo>
                  <a:lnTo>
                    <a:pt x="2137" y="50588"/>
                  </a:lnTo>
                  <a:lnTo>
                    <a:pt x="2016" y="50588"/>
                  </a:lnTo>
                  <a:lnTo>
                    <a:pt x="2016" y="50588"/>
                  </a:lnTo>
                  <a:lnTo>
                    <a:pt x="1734" y="50588"/>
                  </a:lnTo>
                  <a:lnTo>
                    <a:pt x="1734" y="50588"/>
                  </a:lnTo>
                  <a:lnTo>
                    <a:pt x="1613" y="50588"/>
                  </a:lnTo>
                  <a:lnTo>
                    <a:pt x="1613" y="50588"/>
                  </a:lnTo>
                  <a:lnTo>
                    <a:pt x="1492" y="50467"/>
                  </a:lnTo>
                  <a:lnTo>
                    <a:pt x="1492" y="50467"/>
                  </a:lnTo>
                  <a:lnTo>
                    <a:pt x="1371" y="50386"/>
                  </a:lnTo>
                  <a:lnTo>
                    <a:pt x="1291" y="50225"/>
                  </a:lnTo>
                  <a:lnTo>
                    <a:pt x="1291" y="50225"/>
                  </a:lnTo>
                  <a:lnTo>
                    <a:pt x="1210" y="50144"/>
                  </a:lnTo>
                  <a:lnTo>
                    <a:pt x="1210" y="50144"/>
                  </a:lnTo>
                  <a:lnTo>
                    <a:pt x="1129" y="50144"/>
                  </a:lnTo>
                  <a:lnTo>
                    <a:pt x="1049" y="50144"/>
                  </a:lnTo>
                  <a:lnTo>
                    <a:pt x="1049" y="50144"/>
                  </a:lnTo>
                  <a:lnTo>
                    <a:pt x="928" y="50225"/>
                  </a:lnTo>
                  <a:lnTo>
                    <a:pt x="847" y="50306"/>
                  </a:lnTo>
                  <a:lnTo>
                    <a:pt x="847" y="50306"/>
                  </a:lnTo>
                  <a:lnTo>
                    <a:pt x="686" y="50306"/>
                  </a:lnTo>
                  <a:lnTo>
                    <a:pt x="686" y="50306"/>
                  </a:lnTo>
                  <a:lnTo>
                    <a:pt x="565" y="50306"/>
                  </a:lnTo>
                  <a:lnTo>
                    <a:pt x="565" y="50306"/>
                  </a:lnTo>
                  <a:lnTo>
                    <a:pt x="484" y="50306"/>
                  </a:lnTo>
                  <a:lnTo>
                    <a:pt x="484" y="50306"/>
                  </a:lnTo>
                  <a:lnTo>
                    <a:pt x="363" y="50346"/>
                  </a:lnTo>
                  <a:lnTo>
                    <a:pt x="283" y="50346"/>
                  </a:lnTo>
                  <a:lnTo>
                    <a:pt x="283" y="50346"/>
                  </a:lnTo>
                  <a:lnTo>
                    <a:pt x="242" y="50467"/>
                  </a:lnTo>
                  <a:lnTo>
                    <a:pt x="242" y="50467"/>
                  </a:lnTo>
                  <a:lnTo>
                    <a:pt x="202" y="50547"/>
                  </a:lnTo>
                  <a:lnTo>
                    <a:pt x="202" y="50547"/>
                  </a:lnTo>
                  <a:lnTo>
                    <a:pt x="122" y="50588"/>
                  </a:lnTo>
                  <a:lnTo>
                    <a:pt x="1" y="50588"/>
                  </a:lnTo>
                  <a:lnTo>
                    <a:pt x="1" y="43131"/>
                  </a:lnTo>
                  <a:lnTo>
                    <a:pt x="1" y="43131"/>
                  </a:lnTo>
                  <a:lnTo>
                    <a:pt x="162" y="43171"/>
                  </a:lnTo>
                  <a:lnTo>
                    <a:pt x="283" y="43252"/>
                  </a:lnTo>
                  <a:lnTo>
                    <a:pt x="363" y="43332"/>
                  </a:lnTo>
                  <a:lnTo>
                    <a:pt x="444" y="43493"/>
                  </a:lnTo>
                  <a:lnTo>
                    <a:pt x="444" y="43493"/>
                  </a:lnTo>
                  <a:lnTo>
                    <a:pt x="525" y="43453"/>
                  </a:lnTo>
                  <a:lnTo>
                    <a:pt x="646" y="43413"/>
                  </a:lnTo>
                  <a:lnTo>
                    <a:pt x="646" y="43413"/>
                  </a:lnTo>
                  <a:lnTo>
                    <a:pt x="928" y="43413"/>
                  </a:lnTo>
                  <a:lnTo>
                    <a:pt x="928" y="43413"/>
                  </a:lnTo>
                  <a:lnTo>
                    <a:pt x="1089" y="43413"/>
                  </a:lnTo>
                  <a:lnTo>
                    <a:pt x="1089" y="43413"/>
                  </a:lnTo>
                  <a:lnTo>
                    <a:pt x="1291" y="43453"/>
                  </a:lnTo>
                  <a:lnTo>
                    <a:pt x="1291" y="43453"/>
                  </a:lnTo>
                  <a:lnTo>
                    <a:pt x="1492" y="43493"/>
                  </a:lnTo>
                  <a:lnTo>
                    <a:pt x="1573" y="43493"/>
                  </a:lnTo>
                  <a:lnTo>
                    <a:pt x="1573" y="43493"/>
                  </a:lnTo>
                  <a:lnTo>
                    <a:pt x="1613" y="43574"/>
                  </a:lnTo>
                  <a:lnTo>
                    <a:pt x="1613" y="43574"/>
                  </a:lnTo>
                  <a:lnTo>
                    <a:pt x="1774" y="43574"/>
                  </a:lnTo>
                  <a:lnTo>
                    <a:pt x="1935" y="43574"/>
                  </a:lnTo>
                  <a:lnTo>
                    <a:pt x="1935" y="43574"/>
                  </a:lnTo>
                  <a:lnTo>
                    <a:pt x="2137" y="43574"/>
                  </a:lnTo>
                  <a:lnTo>
                    <a:pt x="2298" y="43574"/>
                  </a:lnTo>
                  <a:lnTo>
                    <a:pt x="2298" y="43574"/>
                  </a:lnTo>
                  <a:lnTo>
                    <a:pt x="2500" y="43493"/>
                  </a:lnTo>
                  <a:lnTo>
                    <a:pt x="2661" y="43372"/>
                  </a:lnTo>
                  <a:lnTo>
                    <a:pt x="2661" y="43372"/>
                  </a:lnTo>
                  <a:lnTo>
                    <a:pt x="2742" y="43332"/>
                  </a:lnTo>
                  <a:lnTo>
                    <a:pt x="2863" y="43332"/>
                  </a:lnTo>
                  <a:lnTo>
                    <a:pt x="3024" y="43332"/>
                  </a:lnTo>
                  <a:lnTo>
                    <a:pt x="3024" y="43332"/>
                  </a:lnTo>
                  <a:lnTo>
                    <a:pt x="3427" y="43372"/>
                  </a:lnTo>
                  <a:lnTo>
                    <a:pt x="3427" y="43372"/>
                  </a:lnTo>
                  <a:lnTo>
                    <a:pt x="3508" y="43372"/>
                  </a:lnTo>
                  <a:lnTo>
                    <a:pt x="3508" y="43372"/>
                  </a:lnTo>
                  <a:lnTo>
                    <a:pt x="3669" y="43614"/>
                  </a:lnTo>
                  <a:lnTo>
                    <a:pt x="3830" y="43816"/>
                  </a:lnTo>
                  <a:lnTo>
                    <a:pt x="4032" y="44017"/>
                  </a:lnTo>
                  <a:lnTo>
                    <a:pt x="4273" y="44138"/>
                  </a:lnTo>
                  <a:lnTo>
                    <a:pt x="4515" y="44300"/>
                  </a:lnTo>
                  <a:lnTo>
                    <a:pt x="4797" y="44380"/>
                  </a:lnTo>
                  <a:lnTo>
                    <a:pt x="5080" y="44420"/>
                  </a:lnTo>
                  <a:lnTo>
                    <a:pt x="5362" y="44461"/>
                  </a:lnTo>
                  <a:lnTo>
                    <a:pt x="5362" y="44461"/>
                  </a:lnTo>
                  <a:lnTo>
                    <a:pt x="5805" y="44420"/>
                  </a:lnTo>
                  <a:lnTo>
                    <a:pt x="6208" y="44300"/>
                  </a:lnTo>
                  <a:lnTo>
                    <a:pt x="6571" y="44098"/>
                  </a:lnTo>
                  <a:lnTo>
                    <a:pt x="6893" y="43816"/>
                  </a:lnTo>
                  <a:lnTo>
                    <a:pt x="7176" y="43493"/>
                  </a:lnTo>
                  <a:lnTo>
                    <a:pt x="7377" y="43131"/>
                  </a:lnTo>
                  <a:lnTo>
                    <a:pt x="7498" y="42728"/>
                  </a:lnTo>
                  <a:lnTo>
                    <a:pt x="7538" y="42284"/>
                  </a:lnTo>
                  <a:lnTo>
                    <a:pt x="7538" y="42284"/>
                  </a:lnTo>
                  <a:lnTo>
                    <a:pt x="7498" y="41841"/>
                  </a:lnTo>
                  <a:lnTo>
                    <a:pt x="7377" y="41438"/>
                  </a:lnTo>
                  <a:lnTo>
                    <a:pt x="7176" y="41075"/>
                  </a:lnTo>
                  <a:lnTo>
                    <a:pt x="6893" y="40752"/>
                  </a:lnTo>
                  <a:lnTo>
                    <a:pt x="6571" y="40470"/>
                  </a:lnTo>
                  <a:lnTo>
                    <a:pt x="6208" y="40269"/>
                  </a:lnTo>
                  <a:lnTo>
                    <a:pt x="5805" y="40148"/>
                  </a:lnTo>
                  <a:lnTo>
                    <a:pt x="5362" y="40107"/>
                  </a:lnTo>
                  <a:lnTo>
                    <a:pt x="5362" y="40107"/>
                  </a:lnTo>
                  <a:lnTo>
                    <a:pt x="5039" y="40148"/>
                  </a:lnTo>
                  <a:lnTo>
                    <a:pt x="4717" y="40228"/>
                  </a:lnTo>
                  <a:lnTo>
                    <a:pt x="4435" y="40349"/>
                  </a:lnTo>
                  <a:lnTo>
                    <a:pt x="4152" y="40470"/>
                  </a:lnTo>
                  <a:lnTo>
                    <a:pt x="3911" y="40672"/>
                  </a:lnTo>
                  <a:lnTo>
                    <a:pt x="3709" y="40914"/>
                  </a:lnTo>
                  <a:lnTo>
                    <a:pt x="3508" y="41155"/>
                  </a:lnTo>
                  <a:lnTo>
                    <a:pt x="3387" y="41438"/>
                  </a:lnTo>
                  <a:lnTo>
                    <a:pt x="3387" y="41438"/>
                  </a:lnTo>
                  <a:lnTo>
                    <a:pt x="3225" y="41478"/>
                  </a:lnTo>
                  <a:lnTo>
                    <a:pt x="3225" y="41478"/>
                  </a:lnTo>
                  <a:lnTo>
                    <a:pt x="3185" y="41559"/>
                  </a:lnTo>
                  <a:lnTo>
                    <a:pt x="3104" y="41599"/>
                  </a:lnTo>
                  <a:lnTo>
                    <a:pt x="3104" y="41599"/>
                  </a:lnTo>
                  <a:lnTo>
                    <a:pt x="3024" y="41599"/>
                  </a:lnTo>
                  <a:lnTo>
                    <a:pt x="3024" y="41599"/>
                  </a:lnTo>
                  <a:lnTo>
                    <a:pt x="2983" y="41599"/>
                  </a:lnTo>
                  <a:lnTo>
                    <a:pt x="2983" y="41599"/>
                  </a:lnTo>
                  <a:lnTo>
                    <a:pt x="2863" y="41599"/>
                  </a:lnTo>
                  <a:lnTo>
                    <a:pt x="2863" y="41599"/>
                  </a:lnTo>
                  <a:lnTo>
                    <a:pt x="2782" y="41599"/>
                  </a:lnTo>
                  <a:lnTo>
                    <a:pt x="2742" y="41559"/>
                  </a:lnTo>
                  <a:lnTo>
                    <a:pt x="2621" y="41518"/>
                  </a:lnTo>
                  <a:lnTo>
                    <a:pt x="2621" y="41518"/>
                  </a:lnTo>
                  <a:lnTo>
                    <a:pt x="2379" y="41478"/>
                  </a:lnTo>
                  <a:lnTo>
                    <a:pt x="2258" y="41478"/>
                  </a:lnTo>
                  <a:lnTo>
                    <a:pt x="2177" y="41518"/>
                  </a:lnTo>
                  <a:lnTo>
                    <a:pt x="2177" y="41518"/>
                  </a:lnTo>
                  <a:lnTo>
                    <a:pt x="1855" y="41679"/>
                  </a:lnTo>
                  <a:lnTo>
                    <a:pt x="1855" y="41679"/>
                  </a:lnTo>
                  <a:lnTo>
                    <a:pt x="1694" y="41720"/>
                  </a:lnTo>
                  <a:lnTo>
                    <a:pt x="1613" y="41760"/>
                  </a:lnTo>
                  <a:lnTo>
                    <a:pt x="1532" y="41720"/>
                  </a:lnTo>
                  <a:lnTo>
                    <a:pt x="1532" y="41720"/>
                  </a:lnTo>
                  <a:lnTo>
                    <a:pt x="1452" y="41679"/>
                  </a:lnTo>
                  <a:lnTo>
                    <a:pt x="1371" y="41639"/>
                  </a:lnTo>
                  <a:lnTo>
                    <a:pt x="1371" y="41639"/>
                  </a:lnTo>
                  <a:lnTo>
                    <a:pt x="1291" y="41599"/>
                  </a:lnTo>
                  <a:lnTo>
                    <a:pt x="1210" y="41559"/>
                  </a:lnTo>
                  <a:lnTo>
                    <a:pt x="1210" y="41559"/>
                  </a:lnTo>
                  <a:lnTo>
                    <a:pt x="847" y="41559"/>
                  </a:lnTo>
                  <a:lnTo>
                    <a:pt x="847" y="41559"/>
                  </a:lnTo>
                  <a:lnTo>
                    <a:pt x="726" y="41599"/>
                  </a:lnTo>
                  <a:lnTo>
                    <a:pt x="726" y="41599"/>
                  </a:lnTo>
                  <a:lnTo>
                    <a:pt x="686" y="41518"/>
                  </a:lnTo>
                  <a:lnTo>
                    <a:pt x="686" y="41518"/>
                  </a:lnTo>
                  <a:lnTo>
                    <a:pt x="525" y="41518"/>
                  </a:lnTo>
                  <a:lnTo>
                    <a:pt x="363" y="41518"/>
                  </a:lnTo>
                  <a:lnTo>
                    <a:pt x="363" y="41518"/>
                  </a:lnTo>
                  <a:lnTo>
                    <a:pt x="1" y="41518"/>
                  </a:lnTo>
                  <a:lnTo>
                    <a:pt x="1" y="34021"/>
                  </a:lnTo>
                  <a:lnTo>
                    <a:pt x="1" y="34021"/>
                  </a:lnTo>
                  <a:lnTo>
                    <a:pt x="242" y="34021"/>
                  </a:lnTo>
                  <a:lnTo>
                    <a:pt x="242" y="34021"/>
                  </a:lnTo>
                  <a:lnTo>
                    <a:pt x="323" y="34021"/>
                  </a:lnTo>
                  <a:lnTo>
                    <a:pt x="363" y="34061"/>
                  </a:lnTo>
                  <a:lnTo>
                    <a:pt x="444" y="34142"/>
                  </a:lnTo>
                  <a:lnTo>
                    <a:pt x="444" y="34142"/>
                  </a:lnTo>
                  <a:lnTo>
                    <a:pt x="484" y="34182"/>
                  </a:lnTo>
                  <a:lnTo>
                    <a:pt x="565" y="34182"/>
                  </a:lnTo>
                  <a:lnTo>
                    <a:pt x="686" y="34142"/>
                  </a:lnTo>
                  <a:lnTo>
                    <a:pt x="847" y="34061"/>
                  </a:lnTo>
                  <a:lnTo>
                    <a:pt x="928" y="33981"/>
                  </a:lnTo>
                  <a:lnTo>
                    <a:pt x="928" y="33981"/>
                  </a:lnTo>
                  <a:lnTo>
                    <a:pt x="1008" y="33900"/>
                  </a:lnTo>
                  <a:lnTo>
                    <a:pt x="1089" y="33860"/>
                  </a:lnTo>
                  <a:lnTo>
                    <a:pt x="1089" y="33860"/>
                  </a:lnTo>
                  <a:lnTo>
                    <a:pt x="1250" y="33819"/>
                  </a:lnTo>
                  <a:lnTo>
                    <a:pt x="1250" y="33819"/>
                  </a:lnTo>
                  <a:lnTo>
                    <a:pt x="1452" y="33739"/>
                  </a:lnTo>
                  <a:lnTo>
                    <a:pt x="1452" y="33739"/>
                  </a:lnTo>
                  <a:lnTo>
                    <a:pt x="1573" y="33739"/>
                  </a:lnTo>
                  <a:lnTo>
                    <a:pt x="1694" y="33739"/>
                  </a:lnTo>
                  <a:lnTo>
                    <a:pt x="1855" y="33739"/>
                  </a:lnTo>
                  <a:lnTo>
                    <a:pt x="1935" y="33819"/>
                  </a:lnTo>
                  <a:lnTo>
                    <a:pt x="1935" y="33819"/>
                  </a:lnTo>
                  <a:lnTo>
                    <a:pt x="2016" y="33900"/>
                  </a:lnTo>
                  <a:lnTo>
                    <a:pt x="2016" y="33900"/>
                  </a:lnTo>
                  <a:lnTo>
                    <a:pt x="2097" y="33940"/>
                  </a:lnTo>
                  <a:lnTo>
                    <a:pt x="2097" y="33940"/>
                  </a:lnTo>
                  <a:lnTo>
                    <a:pt x="2218" y="33940"/>
                  </a:lnTo>
                  <a:lnTo>
                    <a:pt x="2298" y="33940"/>
                  </a:lnTo>
                  <a:lnTo>
                    <a:pt x="2298" y="33940"/>
                  </a:lnTo>
                  <a:lnTo>
                    <a:pt x="2459" y="33900"/>
                  </a:lnTo>
                  <a:lnTo>
                    <a:pt x="2621" y="33860"/>
                  </a:lnTo>
                  <a:lnTo>
                    <a:pt x="2621" y="33860"/>
                  </a:lnTo>
                  <a:lnTo>
                    <a:pt x="2701" y="33819"/>
                  </a:lnTo>
                  <a:lnTo>
                    <a:pt x="2701" y="33819"/>
                  </a:lnTo>
                  <a:lnTo>
                    <a:pt x="2782" y="33779"/>
                  </a:lnTo>
                  <a:lnTo>
                    <a:pt x="2782" y="33779"/>
                  </a:lnTo>
                  <a:lnTo>
                    <a:pt x="3024" y="33698"/>
                  </a:lnTo>
                  <a:lnTo>
                    <a:pt x="3225" y="33658"/>
                  </a:lnTo>
                  <a:lnTo>
                    <a:pt x="3225" y="33658"/>
                  </a:lnTo>
                  <a:lnTo>
                    <a:pt x="3306" y="33658"/>
                  </a:lnTo>
                  <a:lnTo>
                    <a:pt x="3306" y="33658"/>
                  </a:lnTo>
                  <a:lnTo>
                    <a:pt x="3427" y="33981"/>
                  </a:lnTo>
                  <a:lnTo>
                    <a:pt x="3588" y="34303"/>
                  </a:lnTo>
                  <a:lnTo>
                    <a:pt x="3830" y="34545"/>
                  </a:lnTo>
                  <a:lnTo>
                    <a:pt x="4072" y="34787"/>
                  </a:lnTo>
                  <a:lnTo>
                    <a:pt x="4354" y="34948"/>
                  </a:lnTo>
                  <a:lnTo>
                    <a:pt x="4676" y="35069"/>
                  </a:lnTo>
                  <a:lnTo>
                    <a:pt x="5039" y="35190"/>
                  </a:lnTo>
                  <a:lnTo>
                    <a:pt x="5362" y="35190"/>
                  </a:lnTo>
                  <a:lnTo>
                    <a:pt x="5362" y="35190"/>
                  </a:lnTo>
                  <a:lnTo>
                    <a:pt x="5805" y="35149"/>
                  </a:lnTo>
                  <a:lnTo>
                    <a:pt x="6208" y="35029"/>
                  </a:lnTo>
                  <a:lnTo>
                    <a:pt x="6571" y="34827"/>
                  </a:lnTo>
                  <a:lnTo>
                    <a:pt x="6893" y="34585"/>
                  </a:lnTo>
                  <a:lnTo>
                    <a:pt x="7176" y="34263"/>
                  </a:lnTo>
                  <a:lnTo>
                    <a:pt x="7377" y="33860"/>
                  </a:lnTo>
                  <a:lnTo>
                    <a:pt x="7498" y="33456"/>
                  </a:lnTo>
                  <a:lnTo>
                    <a:pt x="7538" y="33013"/>
                  </a:lnTo>
                  <a:lnTo>
                    <a:pt x="7538" y="33013"/>
                  </a:lnTo>
                  <a:lnTo>
                    <a:pt x="7498" y="32610"/>
                  </a:lnTo>
                  <a:lnTo>
                    <a:pt x="7377" y="32207"/>
                  </a:lnTo>
                  <a:lnTo>
                    <a:pt x="7176" y="31804"/>
                  </a:lnTo>
                  <a:lnTo>
                    <a:pt x="6893" y="31481"/>
                  </a:lnTo>
                  <a:lnTo>
                    <a:pt x="6571" y="31240"/>
                  </a:lnTo>
                  <a:lnTo>
                    <a:pt x="6208" y="31038"/>
                  </a:lnTo>
                  <a:lnTo>
                    <a:pt x="5805" y="30917"/>
                  </a:lnTo>
                  <a:lnTo>
                    <a:pt x="5362" y="30877"/>
                  </a:lnTo>
                  <a:lnTo>
                    <a:pt x="5362" y="30877"/>
                  </a:lnTo>
                  <a:lnTo>
                    <a:pt x="5080" y="30877"/>
                  </a:lnTo>
                  <a:lnTo>
                    <a:pt x="4797" y="30957"/>
                  </a:lnTo>
                  <a:lnTo>
                    <a:pt x="4515" y="31038"/>
                  </a:lnTo>
                  <a:lnTo>
                    <a:pt x="4273" y="31159"/>
                  </a:lnTo>
                  <a:lnTo>
                    <a:pt x="4032" y="31320"/>
                  </a:lnTo>
                  <a:lnTo>
                    <a:pt x="3830" y="31522"/>
                  </a:lnTo>
                  <a:lnTo>
                    <a:pt x="3669" y="31723"/>
                  </a:lnTo>
                  <a:lnTo>
                    <a:pt x="3508" y="31965"/>
                  </a:lnTo>
                  <a:lnTo>
                    <a:pt x="3508" y="31965"/>
                  </a:lnTo>
                  <a:lnTo>
                    <a:pt x="3024" y="32005"/>
                  </a:lnTo>
                  <a:lnTo>
                    <a:pt x="3024" y="32005"/>
                  </a:lnTo>
                  <a:lnTo>
                    <a:pt x="2863" y="31965"/>
                  </a:lnTo>
                  <a:lnTo>
                    <a:pt x="2863" y="31965"/>
                  </a:lnTo>
                  <a:lnTo>
                    <a:pt x="2661" y="31965"/>
                  </a:lnTo>
                  <a:lnTo>
                    <a:pt x="2540" y="32005"/>
                  </a:lnTo>
                  <a:lnTo>
                    <a:pt x="2540" y="32005"/>
                  </a:lnTo>
                  <a:lnTo>
                    <a:pt x="2419" y="32086"/>
                  </a:lnTo>
                  <a:lnTo>
                    <a:pt x="2298" y="32167"/>
                  </a:lnTo>
                  <a:lnTo>
                    <a:pt x="2177" y="32247"/>
                  </a:lnTo>
                  <a:lnTo>
                    <a:pt x="2097" y="32247"/>
                  </a:lnTo>
                  <a:lnTo>
                    <a:pt x="2097" y="32247"/>
                  </a:lnTo>
                  <a:lnTo>
                    <a:pt x="2016" y="32207"/>
                  </a:lnTo>
                  <a:lnTo>
                    <a:pt x="1935" y="32126"/>
                  </a:lnTo>
                  <a:lnTo>
                    <a:pt x="1935" y="32126"/>
                  </a:lnTo>
                  <a:lnTo>
                    <a:pt x="1653" y="31965"/>
                  </a:lnTo>
                  <a:lnTo>
                    <a:pt x="1653" y="31965"/>
                  </a:lnTo>
                  <a:lnTo>
                    <a:pt x="1492" y="31844"/>
                  </a:lnTo>
                  <a:lnTo>
                    <a:pt x="1291" y="31804"/>
                  </a:lnTo>
                  <a:lnTo>
                    <a:pt x="1291" y="31804"/>
                  </a:lnTo>
                  <a:lnTo>
                    <a:pt x="1129" y="31804"/>
                  </a:lnTo>
                  <a:lnTo>
                    <a:pt x="1129" y="31804"/>
                  </a:lnTo>
                  <a:lnTo>
                    <a:pt x="968" y="31804"/>
                  </a:lnTo>
                  <a:lnTo>
                    <a:pt x="968" y="31804"/>
                  </a:lnTo>
                  <a:lnTo>
                    <a:pt x="847" y="31764"/>
                  </a:lnTo>
                  <a:lnTo>
                    <a:pt x="686" y="31723"/>
                  </a:lnTo>
                  <a:lnTo>
                    <a:pt x="686" y="31723"/>
                  </a:lnTo>
                  <a:lnTo>
                    <a:pt x="565" y="31723"/>
                  </a:lnTo>
                  <a:lnTo>
                    <a:pt x="404" y="31723"/>
                  </a:lnTo>
                  <a:lnTo>
                    <a:pt x="404" y="31723"/>
                  </a:lnTo>
                  <a:lnTo>
                    <a:pt x="202" y="31764"/>
                  </a:lnTo>
                  <a:lnTo>
                    <a:pt x="1" y="31844"/>
                  </a:lnTo>
                  <a:lnTo>
                    <a:pt x="1" y="24548"/>
                  </a:lnTo>
                  <a:lnTo>
                    <a:pt x="1" y="24548"/>
                  </a:lnTo>
                  <a:lnTo>
                    <a:pt x="283" y="24669"/>
                  </a:lnTo>
                  <a:lnTo>
                    <a:pt x="283" y="24669"/>
                  </a:lnTo>
                  <a:lnTo>
                    <a:pt x="484" y="24750"/>
                  </a:lnTo>
                  <a:lnTo>
                    <a:pt x="565" y="24750"/>
                  </a:lnTo>
                  <a:lnTo>
                    <a:pt x="646" y="24750"/>
                  </a:lnTo>
                  <a:lnTo>
                    <a:pt x="646" y="24750"/>
                  </a:lnTo>
                  <a:lnTo>
                    <a:pt x="807" y="24709"/>
                  </a:lnTo>
                  <a:lnTo>
                    <a:pt x="807" y="24709"/>
                  </a:lnTo>
                  <a:lnTo>
                    <a:pt x="847" y="24669"/>
                  </a:lnTo>
                  <a:lnTo>
                    <a:pt x="887" y="24589"/>
                  </a:lnTo>
                  <a:lnTo>
                    <a:pt x="887" y="24589"/>
                  </a:lnTo>
                  <a:lnTo>
                    <a:pt x="928" y="24589"/>
                  </a:lnTo>
                  <a:lnTo>
                    <a:pt x="928" y="24589"/>
                  </a:lnTo>
                  <a:lnTo>
                    <a:pt x="968" y="24508"/>
                  </a:lnTo>
                  <a:lnTo>
                    <a:pt x="968" y="24508"/>
                  </a:lnTo>
                  <a:lnTo>
                    <a:pt x="1049" y="24468"/>
                  </a:lnTo>
                  <a:lnTo>
                    <a:pt x="1089" y="24468"/>
                  </a:lnTo>
                  <a:lnTo>
                    <a:pt x="1089" y="24468"/>
                  </a:lnTo>
                  <a:lnTo>
                    <a:pt x="1331" y="24468"/>
                  </a:lnTo>
                  <a:lnTo>
                    <a:pt x="1573" y="24508"/>
                  </a:lnTo>
                  <a:lnTo>
                    <a:pt x="1573" y="24508"/>
                  </a:lnTo>
                  <a:lnTo>
                    <a:pt x="1694" y="24589"/>
                  </a:lnTo>
                  <a:lnTo>
                    <a:pt x="1734" y="24629"/>
                  </a:lnTo>
                  <a:lnTo>
                    <a:pt x="1815" y="24629"/>
                  </a:lnTo>
                  <a:lnTo>
                    <a:pt x="1815" y="24629"/>
                  </a:lnTo>
                  <a:lnTo>
                    <a:pt x="2056" y="24629"/>
                  </a:lnTo>
                  <a:lnTo>
                    <a:pt x="2056" y="24629"/>
                  </a:lnTo>
                  <a:lnTo>
                    <a:pt x="2177" y="24629"/>
                  </a:lnTo>
                  <a:lnTo>
                    <a:pt x="2298" y="24709"/>
                  </a:lnTo>
                  <a:lnTo>
                    <a:pt x="2298" y="24709"/>
                  </a:lnTo>
                  <a:lnTo>
                    <a:pt x="2500" y="24790"/>
                  </a:lnTo>
                  <a:lnTo>
                    <a:pt x="2661" y="24871"/>
                  </a:lnTo>
                  <a:lnTo>
                    <a:pt x="2661" y="24871"/>
                  </a:lnTo>
                  <a:lnTo>
                    <a:pt x="2782" y="24871"/>
                  </a:lnTo>
                  <a:lnTo>
                    <a:pt x="2863" y="24830"/>
                  </a:lnTo>
                  <a:lnTo>
                    <a:pt x="3024" y="24709"/>
                  </a:lnTo>
                  <a:lnTo>
                    <a:pt x="3024" y="24709"/>
                  </a:lnTo>
                  <a:lnTo>
                    <a:pt x="3145" y="24629"/>
                  </a:lnTo>
                  <a:lnTo>
                    <a:pt x="3185" y="24589"/>
                  </a:lnTo>
                  <a:lnTo>
                    <a:pt x="3266" y="24589"/>
                  </a:lnTo>
                  <a:lnTo>
                    <a:pt x="3266" y="24589"/>
                  </a:lnTo>
                  <a:lnTo>
                    <a:pt x="3387" y="24589"/>
                  </a:lnTo>
                  <a:lnTo>
                    <a:pt x="3387" y="24589"/>
                  </a:lnTo>
                  <a:lnTo>
                    <a:pt x="3508" y="24871"/>
                  </a:lnTo>
                  <a:lnTo>
                    <a:pt x="3709" y="25153"/>
                  </a:lnTo>
                  <a:lnTo>
                    <a:pt x="3911" y="25395"/>
                  </a:lnTo>
                  <a:lnTo>
                    <a:pt x="4152" y="25556"/>
                  </a:lnTo>
                  <a:lnTo>
                    <a:pt x="4435" y="25717"/>
                  </a:lnTo>
                  <a:lnTo>
                    <a:pt x="4717" y="25838"/>
                  </a:lnTo>
                  <a:lnTo>
                    <a:pt x="5039" y="25919"/>
                  </a:lnTo>
                  <a:lnTo>
                    <a:pt x="5362" y="25959"/>
                  </a:lnTo>
                  <a:lnTo>
                    <a:pt x="5362" y="25959"/>
                  </a:lnTo>
                  <a:lnTo>
                    <a:pt x="5805" y="25919"/>
                  </a:lnTo>
                  <a:lnTo>
                    <a:pt x="6208" y="25798"/>
                  </a:lnTo>
                  <a:lnTo>
                    <a:pt x="6571" y="25596"/>
                  </a:lnTo>
                  <a:lnTo>
                    <a:pt x="6893" y="25314"/>
                  </a:lnTo>
                  <a:lnTo>
                    <a:pt x="7176" y="24992"/>
                  </a:lnTo>
                  <a:lnTo>
                    <a:pt x="7377" y="24629"/>
                  </a:lnTo>
                  <a:lnTo>
                    <a:pt x="7498" y="24226"/>
                  </a:lnTo>
                  <a:lnTo>
                    <a:pt x="7538" y="23782"/>
                  </a:lnTo>
                  <a:lnTo>
                    <a:pt x="7538" y="23782"/>
                  </a:lnTo>
                  <a:lnTo>
                    <a:pt x="7498" y="23339"/>
                  </a:lnTo>
                  <a:lnTo>
                    <a:pt x="7377" y="22936"/>
                  </a:lnTo>
                  <a:lnTo>
                    <a:pt x="7176" y="22573"/>
                  </a:lnTo>
                  <a:lnTo>
                    <a:pt x="6893" y="22251"/>
                  </a:lnTo>
                  <a:lnTo>
                    <a:pt x="6571" y="21968"/>
                  </a:lnTo>
                  <a:lnTo>
                    <a:pt x="6208" y="21767"/>
                  </a:lnTo>
                  <a:lnTo>
                    <a:pt x="5805" y="21646"/>
                  </a:lnTo>
                  <a:lnTo>
                    <a:pt x="5362" y="21606"/>
                  </a:lnTo>
                  <a:lnTo>
                    <a:pt x="5362" y="21606"/>
                  </a:lnTo>
                  <a:lnTo>
                    <a:pt x="5039" y="21646"/>
                  </a:lnTo>
                  <a:lnTo>
                    <a:pt x="4757" y="21686"/>
                  </a:lnTo>
                  <a:lnTo>
                    <a:pt x="4475" y="21807"/>
                  </a:lnTo>
                  <a:lnTo>
                    <a:pt x="4193" y="21968"/>
                  </a:lnTo>
                  <a:lnTo>
                    <a:pt x="3951" y="22130"/>
                  </a:lnTo>
                  <a:lnTo>
                    <a:pt x="3749" y="22372"/>
                  </a:lnTo>
                  <a:lnTo>
                    <a:pt x="3548" y="22613"/>
                  </a:lnTo>
                  <a:lnTo>
                    <a:pt x="3387" y="22896"/>
                  </a:lnTo>
                  <a:lnTo>
                    <a:pt x="3387" y="22896"/>
                  </a:lnTo>
                  <a:lnTo>
                    <a:pt x="3266" y="22896"/>
                  </a:lnTo>
                  <a:lnTo>
                    <a:pt x="3266" y="22896"/>
                  </a:lnTo>
                  <a:lnTo>
                    <a:pt x="2983" y="22896"/>
                  </a:lnTo>
                  <a:lnTo>
                    <a:pt x="2983" y="22896"/>
                  </a:lnTo>
                  <a:lnTo>
                    <a:pt x="2903" y="22896"/>
                  </a:lnTo>
                  <a:lnTo>
                    <a:pt x="2903" y="22896"/>
                  </a:lnTo>
                  <a:lnTo>
                    <a:pt x="2863" y="22855"/>
                  </a:lnTo>
                  <a:lnTo>
                    <a:pt x="2863" y="22855"/>
                  </a:lnTo>
                  <a:lnTo>
                    <a:pt x="2822" y="22815"/>
                  </a:lnTo>
                  <a:lnTo>
                    <a:pt x="2742" y="22815"/>
                  </a:lnTo>
                  <a:lnTo>
                    <a:pt x="2742" y="22815"/>
                  </a:lnTo>
                  <a:lnTo>
                    <a:pt x="2379" y="22855"/>
                  </a:lnTo>
                  <a:lnTo>
                    <a:pt x="2379" y="22855"/>
                  </a:lnTo>
                  <a:lnTo>
                    <a:pt x="2339" y="22896"/>
                  </a:lnTo>
                  <a:lnTo>
                    <a:pt x="2258" y="22855"/>
                  </a:lnTo>
                  <a:lnTo>
                    <a:pt x="2258" y="22855"/>
                  </a:lnTo>
                  <a:lnTo>
                    <a:pt x="2137" y="22734"/>
                  </a:lnTo>
                  <a:lnTo>
                    <a:pt x="2137" y="22734"/>
                  </a:lnTo>
                  <a:lnTo>
                    <a:pt x="2016" y="22694"/>
                  </a:lnTo>
                  <a:lnTo>
                    <a:pt x="2016" y="22694"/>
                  </a:lnTo>
                  <a:lnTo>
                    <a:pt x="1976" y="22613"/>
                  </a:lnTo>
                  <a:lnTo>
                    <a:pt x="1895" y="22613"/>
                  </a:lnTo>
                  <a:lnTo>
                    <a:pt x="1895" y="22613"/>
                  </a:lnTo>
                  <a:lnTo>
                    <a:pt x="1815" y="22654"/>
                  </a:lnTo>
                  <a:lnTo>
                    <a:pt x="1815" y="22654"/>
                  </a:lnTo>
                  <a:lnTo>
                    <a:pt x="1774" y="22694"/>
                  </a:lnTo>
                  <a:lnTo>
                    <a:pt x="1774" y="22694"/>
                  </a:lnTo>
                  <a:lnTo>
                    <a:pt x="1694" y="22734"/>
                  </a:lnTo>
                  <a:lnTo>
                    <a:pt x="1694" y="22734"/>
                  </a:lnTo>
                  <a:lnTo>
                    <a:pt x="1532" y="22734"/>
                  </a:lnTo>
                  <a:lnTo>
                    <a:pt x="1532" y="22734"/>
                  </a:lnTo>
                  <a:lnTo>
                    <a:pt x="1411" y="22775"/>
                  </a:lnTo>
                  <a:lnTo>
                    <a:pt x="1411" y="22775"/>
                  </a:lnTo>
                  <a:lnTo>
                    <a:pt x="1331" y="22815"/>
                  </a:lnTo>
                  <a:lnTo>
                    <a:pt x="1331" y="22815"/>
                  </a:lnTo>
                  <a:lnTo>
                    <a:pt x="1250" y="22855"/>
                  </a:lnTo>
                  <a:lnTo>
                    <a:pt x="1250" y="22855"/>
                  </a:lnTo>
                  <a:lnTo>
                    <a:pt x="1049" y="22855"/>
                  </a:lnTo>
                  <a:lnTo>
                    <a:pt x="1049" y="22855"/>
                  </a:lnTo>
                  <a:lnTo>
                    <a:pt x="928" y="22815"/>
                  </a:lnTo>
                  <a:lnTo>
                    <a:pt x="928" y="22815"/>
                  </a:lnTo>
                  <a:lnTo>
                    <a:pt x="807" y="22815"/>
                  </a:lnTo>
                  <a:lnTo>
                    <a:pt x="807" y="22815"/>
                  </a:lnTo>
                  <a:lnTo>
                    <a:pt x="646" y="22775"/>
                  </a:lnTo>
                  <a:lnTo>
                    <a:pt x="646" y="22775"/>
                  </a:lnTo>
                  <a:lnTo>
                    <a:pt x="484" y="22775"/>
                  </a:lnTo>
                  <a:lnTo>
                    <a:pt x="484" y="22775"/>
                  </a:lnTo>
                  <a:lnTo>
                    <a:pt x="283" y="22775"/>
                  </a:lnTo>
                  <a:lnTo>
                    <a:pt x="41" y="22775"/>
                  </a:lnTo>
                  <a:lnTo>
                    <a:pt x="1" y="22775"/>
                  </a:lnTo>
                  <a:lnTo>
                    <a:pt x="1" y="15318"/>
                  </a:lnTo>
                  <a:lnTo>
                    <a:pt x="1" y="15318"/>
                  </a:lnTo>
                  <a:lnTo>
                    <a:pt x="162" y="15318"/>
                  </a:lnTo>
                  <a:lnTo>
                    <a:pt x="162" y="15318"/>
                  </a:lnTo>
                  <a:lnTo>
                    <a:pt x="363" y="15237"/>
                  </a:lnTo>
                  <a:lnTo>
                    <a:pt x="525" y="15156"/>
                  </a:lnTo>
                  <a:lnTo>
                    <a:pt x="525" y="15156"/>
                  </a:lnTo>
                  <a:lnTo>
                    <a:pt x="646" y="15076"/>
                  </a:lnTo>
                  <a:lnTo>
                    <a:pt x="767" y="15035"/>
                  </a:lnTo>
                  <a:lnTo>
                    <a:pt x="928" y="15035"/>
                  </a:lnTo>
                  <a:lnTo>
                    <a:pt x="1049" y="15076"/>
                  </a:lnTo>
                  <a:lnTo>
                    <a:pt x="1049" y="15076"/>
                  </a:lnTo>
                  <a:lnTo>
                    <a:pt x="1250" y="15237"/>
                  </a:lnTo>
                  <a:lnTo>
                    <a:pt x="1250" y="15237"/>
                  </a:lnTo>
                  <a:lnTo>
                    <a:pt x="1250" y="15277"/>
                  </a:lnTo>
                  <a:lnTo>
                    <a:pt x="1291" y="15318"/>
                  </a:lnTo>
                  <a:lnTo>
                    <a:pt x="1291" y="15318"/>
                  </a:lnTo>
                  <a:lnTo>
                    <a:pt x="1411" y="15318"/>
                  </a:lnTo>
                  <a:lnTo>
                    <a:pt x="1411" y="15318"/>
                  </a:lnTo>
                  <a:lnTo>
                    <a:pt x="1613" y="15318"/>
                  </a:lnTo>
                  <a:lnTo>
                    <a:pt x="1613" y="15318"/>
                  </a:lnTo>
                  <a:lnTo>
                    <a:pt x="1734" y="15277"/>
                  </a:lnTo>
                  <a:lnTo>
                    <a:pt x="1734" y="15277"/>
                  </a:lnTo>
                  <a:lnTo>
                    <a:pt x="1855" y="15277"/>
                  </a:lnTo>
                  <a:lnTo>
                    <a:pt x="2016" y="15237"/>
                  </a:lnTo>
                  <a:lnTo>
                    <a:pt x="2016" y="15237"/>
                  </a:lnTo>
                  <a:lnTo>
                    <a:pt x="2097" y="15156"/>
                  </a:lnTo>
                  <a:lnTo>
                    <a:pt x="2097" y="15156"/>
                  </a:lnTo>
                  <a:lnTo>
                    <a:pt x="2258" y="15156"/>
                  </a:lnTo>
                  <a:lnTo>
                    <a:pt x="2258" y="15156"/>
                  </a:lnTo>
                  <a:lnTo>
                    <a:pt x="2419" y="15156"/>
                  </a:lnTo>
                  <a:lnTo>
                    <a:pt x="2580" y="15197"/>
                  </a:lnTo>
                  <a:lnTo>
                    <a:pt x="2580" y="15197"/>
                  </a:lnTo>
                  <a:lnTo>
                    <a:pt x="2701" y="15237"/>
                  </a:lnTo>
                  <a:lnTo>
                    <a:pt x="2822" y="15237"/>
                  </a:lnTo>
                  <a:lnTo>
                    <a:pt x="2822" y="15237"/>
                  </a:lnTo>
                  <a:lnTo>
                    <a:pt x="2943" y="15197"/>
                  </a:lnTo>
                  <a:lnTo>
                    <a:pt x="3024" y="15116"/>
                  </a:lnTo>
                  <a:lnTo>
                    <a:pt x="3024" y="15116"/>
                  </a:lnTo>
                  <a:lnTo>
                    <a:pt x="3104" y="15035"/>
                  </a:lnTo>
                  <a:lnTo>
                    <a:pt x="3185" y="14955"/>
                  </a:lnTo>
                  <a:lnTo>
                    <a:pt x="3185" y="14955"/>
                  </a:lnTo>
                  <a:lnTo>
                    <a:pt x="3225" y="14874"/>
                  </a:lnTo>
                  <a:lnTo>
                    <a:pt x="3225" y="14874"/>
                  </a:lnTo>
                  <a:lnTo>
                    <a:pt x="3346" y="15237"/>
                  </a:lnTo>
                  <a:lnTo>
                    <a:pt x="3467" y="15600"/>
                  </a:lnTo>
                  <a:lnTo>
                    <a:pt x="3709" y="15882"/>
                  </a:lnTo>
                  <a:lnTo>
                    <a:pt x="3951" y="16164"/>
                  </a:lnTo>
                  <a:lnTo>
                    <a:pt x="4273" y="16406"/>
                  </a:lnTo>
                  <a:lnTo>
                    <a:pt x="4596" y="16567"/>
                  </a:lnTo>
                  <a:lnTo>
                    <a:pt x="4999" y="16648"/>
                  </a:lnTo>
                  <a:lnTo>
                    <a:pt x="5362" y="16688"/>
                  </a:lnTo>
                  <a:lnTo>
                    <a:pt x="5362" y="16688"/>
                  </a:lnTo>
                  <a:lnTo>
                    <a:pt x="5805" y="16648"/>
                  </a:lnTo>
                  <a:lnTo>
                    <a:pt x="6208" y="16527"/>
                  </a:lnTo>
                  <a:lnTo>
                    <a:pt x="6571" y="16325"/>
                  </a:lnTo>
                  <a:lnTo>
                    <a:pt x="6893" y="16043"/>
                  </a:lnTo>
                  <a:lnTo>
                    <a:pt x="7176" y="15721"/>
                  </a:lnTo>
                  <a:lnTo>
                    <a:pt x="7377" y="15358"/>
                  </a:lnTo>
                  <a:lnTo>
                    <a:pt x="7498" y="14955"/>
                  </a:lnTo>
                  <a:lnTo>
                    <a:pt x="7538" y="14511"/>
                  </a:lnTo>
                  <a:lnTo>
                    <a:pt x="7538" y="14511"/>
                  </a:lnTo>
                  <a:lnTo>
                    <a:pt x="7498" y="14108"/>
                  </a:lnTo>
                  <a:lnTo>
                    <a:pt x="7377" y="13665"/>
                  </a:lnTo>
                  <a:lnTo>
                    <a:pt x="7176" y="13302"/>
                  </a:lnTo>
                  <a:lnTo>
                    <a:pt x="6893" y="12980"/>
                  </a:lnTo>
                  <a:lnTo>
                    <a:pt x="6571" y="12738"/>
                  </a:lnTo>
                  <a:lnTo>
                    <a:pt x="6208" y="12536"/>
                  </a:lnTo>
                  <a:lnTo>
                    <a:pt x="5805" y="12415"/>
                  </a:lnTo>
                  <a:lnTo>
                    <a:pt x="5362" y="12375"/>
                  </a:lnTo>
                  <a:lnTo>
                    <a:pt x="5362" y="12375"/>
                  </a:lnTo>
                  <a:lnTo>
                    <a:pt x="5039" y="12375"/>
                  </a:lnTo>
                  <a:lnTo>
                    <a:pt x="4717" y="12456"/>
                  </a:lnTo>
                  <a:lnTo>
                    <a:pt x="4435" y="12577"/>
                  </a:lnTo>
                  <a:lnTo>
                    <a:pt x="4152" y="12738"/>
                  </a:lnTo>
                  <a:lnTo>
                    <a:pt x="3911" y="12939"/>
                  </a:lnTo>
                  <a:lnTo>
                    <a:pt x="3669" y="13181"/>
                  </a:lnTo>
                  <a:lnTo>
                    <a:pt x="3508" y="13423"/>
                  </a:lnTo>
                  <a:lnTo>
                    <a:pt x="3346" y="13745"/>
                  </a:lnTo>
                  <a:lnTo>
                    <a:pt x="3346" y="13745"/>
                  </a:lnTo>
                  <a:lnTo>
                    <a:pt x="3266" y="13745"/>
                  </a:lnTo>
                  <a:lnTo>
                    <a:pt x="3266" y="13745"/>
                  </a:lnTo>
                  <a:lnTo>
                    <a:pt x="2822" y="13786"/>
                  </a:lnTo>
                  <a:lnTo>
                    <a:pt x="2822" y="13786"/>
                  </a:lnTo>
                  <a:lnTo>
                    <a:pt x="2701" y="13786"/>
                  </a:lnTo>
                  <a:lnTo>
                    <a:pt x="2580" y="13786"/>
                  </a:lnTo>
                  <a:lnTo>
                    <a:pt x="2580" y="13786"/>
                  </a:lnTo>
                  <a:lnTo>
                    <a:pt x="2540" y="13584"/>
                  </a:lnTo>
                  <a:lnTo>
                    <a:pt x="2540" y="13584"/>
                  </a:lnTo>
                  <a:lnTo>
                    <a:pt x="2419" y="13544"/>
                  </a:lnTo>
                  <a:lnTo>
                    <a:pt x="2339" y="13504"/>
                  </a:lnTo>
                  <a:lnTo>
                    <a:pt x="2339" y="13504"/>
                  </a:lnTo>
                  <a:lnTo>
                    <a:pt x="2137" y="13504"/>
                  </a:lnTo>
                  <a:lnTo>
                    <a:pt x="1935" y="13504"/>
                  </a:lnTo>
                  <a:lnTo>
                    <a:pt x="1935" y="13504"/>
                  </a:lnTo>
                  <a:lnTo>
                    <a:pt x="1411" y="13504"/>
                  </a:lnTo>
                  <a:lnTo>
                    <a:pt x="1411" y="13504"/>
                  </a:lnTo>
                  <a:lnTo>
                    <a:pt x="1129" y="13504"/>
                  </a:lnTo>
                  <a:lnTo>
                    <a:pt x="807" y="13544"/>
                  </a:lnTo>
                  <a:lnTo>
                    <a:pt x="807" y="13544"/>
                  </a:lnTo>
                  <a:lnTo>
                    <a:pt x="605" y="13584"/>
                  </a:lnTo>
                  <a:lnTo>
                    <a:pt x="605" y="13584"/>
                  </a:lnTo>
                  <a:lnTo>
                    <a:pt x="404" y="13625"/>
                  </a:lnTo>
                  <a:lnTo>
                    <a:pt x="404" y="13625"/>
                  </a:lnTo>
                  <a:lnTo>
                    <a:pt x="202" y="13665"/>
                  </a:lnTo>
                  <a:lnTo>
                    <a:pt x="1" y="13745"/>
                  </a:lnTo>
                  <a:lnTo>
                    <a:pt x="1" y="5563"/>
                  </a:lnTo>
                  <a:lnTo>
                    <a:pt x="1" y="5563"/>
                  </a:lnTo>
                  <a:lnTo>
                    <a:pt x="162" y="5603"/>
                  </a:lnTo>
                  <a:lnTo>
                    <a:pt x="283" y="5563"/>
                  </a:lnTo>
                  <a:lnTo>
                    <a:pt x="283" y="5563"/>
                  </a:lnTo>
                  <a:lnTo>
                    <a:pt x="404" y="5522"/>
                  </a:lnTo>
                  <a:lnTo>
                    <a:pt x="565" y="5442"/>
                  </a:lnTo>
                  <a:lnTo>
                    <a:pt x="565" y="5442"/>
                  </a:lnTo>
                  <a:lnTo>
                    <a:pt x="686" y="5402"/>
                  </a:lnTo>
                  <a:lnTo>
                    <a:pt x="847" y="5361"/>
                  </a:lnTo>
                  <a:lnTo>
                    <a:pt x="847" y="5361"/>
                  </a:lnTo>
                  <a:lnTo>
                    <a:pt x="1008" y="5361"/>
                  </a:lnTo>
                  <a:lnTo>
                    <a:pt x="1008" y="5361"/>
                  </a:lnTo>
                  <a:lnTo>
                    <a:pt x="1089" y="5321"/>
                  </a:lnTo>
                  <a:lnTo>
                    <a:pt x="1129" y="5281"/>
                  </a:lnTo>
                  <a:lnTo>
                    <a:pt x="1129" y="5281"/>
                  </a:lnTo>
                  <a:lnTo>
                    <a:pt x="1250" y="5200"/>
                  </a:lnTo>
                  <a:lnTo>
                    <a:pt x="1331" y="5160"/>
                  </a:lnTo>
                  <a:lnTo>
                    <a:pt x="1411" y="5160"/>
                  </a:lnTo>
                  <a:lnTo>
                    <a:pt x="1411" y="5160"/>
                  </a:lnTo>
                  <a:lnTo>
                    <a:pt x="1452" y="5200"/>
                  </a:lnTo>
                  <a:lnTo>
                    <a:pt x="1532" y="5200"/>
                  </a:lnTo>
                  <a:lnTo>
                    <a:pt x="1532" y="5200"/>
                  </a:lnTo>
                  <a:lnTo>
                    <a:pt x="1573" y="5200"/>
                  </a:lnTo>
                  <a:lnTo>
                    <a:pt x="1573" y="5200"/>
                  </a:lnTo>
                  <a:lnTo>
                    <a:pt x="1653" y="5240"/>
                  </a:lnTo>
                  <a:lnTo>
                    <a:pt x="1653" y="5240"/>
                  </a:lnTo>
                  <a:lnTo>
                    <a:pt x="1774" y="5482"/>
                  </a:lnTo>
                  <a:lnTo>
                    <a:pt x="1774" y="5482"/>
                  </a:lnTo>
                  <a:lnTo>
                    <a:pt x="1815" y="5563"/>
                  </a:lnTo>
                  <a:lnTo>
                    <a:pt x="1935" y="5603"/>
                  </a:lnTo>
                  <a:lnTo>
                    <a:pt x="1935" y="5603"/>
                  </a:lnTo>
                  <a:lnTo>
                    <a:pt x="2056" y="5603"/>
                  </a:lnTo>
                  <a:lnTo>
                    <a:pt x="2177" y="5522"/>
                  </a:lnTo>
                  <a:lnTo>
                    <a:pt x="2177" y="5522"/>
                  </a:lnTo>
                  <a:lnTo>
                    <a:pt x="2298" y="5482"/>
                  </a:lnTo>
                  <a:lnTo>
                    <a:pt x="2339" y="5442"/>
                  </a:lnTo>
                  <a:lnTo>
                    <a:pt x="2419" y="5442"/>
                  </a:lnTo>
                  <a:lnTo>
                    <a:pt x="2419" y="5442"/>
                  </a:lnTo>
                  <a:lnTo>
                    <a:pt x="2500" y="5482"/>
                  </a:lnTo>
                  <a:lnTo>
                    <a:pt x="2500" y="5482"/>
                  </a:lnTo>
                  <a:lnTo>
                    <a:pt x="2661" y="5482"/>
                  </a:lnTo>
                  <a:lnTo>
                    <a:pt x="2661" y="5482"/>
                  </a:lnTo>
                  <a:lnTo>
                    <a:pt x="2782" y="5482"/>
                  </a:lnTo>
                  <a:lnTo>
                    <a:pt x="2903" y="5522"/>
                  </a:lnTo>
                  <a:lnTo>
                    <a:pt x="2903" y="5522"/>
                  </a:lnTo>
                  <a:lnTo>
                    <a:pt x="3024" y="5563"/>
                  </a:lnTo>
                  <a:lnTo>
                    <a:pt x="3024" y="5563"/>
                  </a:lnTo>
                  <a:lnTo>
                    <a:pt x="3185" y="5643"/>
                  </a:lnTo>
                  <a:lnTo>
                    <a:pt x="3185" y="5643"/>
                  </a:lnTo>
                  <a:lnTo>
                    <a:pt x="3225" y="5643"/>
                  </a:lnTo>
                  <a:lnTo>
                    <a:pt x="3225" y="5643"/>
                  </a:lnTo>
                  <a:lnTo>
                    <a:pt x="3346" y="6006"/>
                  </a:lnTo>
                  <a:lnTo>
                    <a:pt x="3508" y="6369"/>
                  </a:lnTo>
                  <a:lnTo>
                    <a:pt x="3709" y="6651"/>
                  </a:lnTo>
                  <a:lnTo>
                    <a:pt x="3991" y="6933"/>
                  </a:lnTo>
                  <a:lnTo>
                    <a:pt x="4273" y="7135"/>
                  </a:lnTo>
                  <a:lnTo>
                    <a:pt x="4636" y="7296"/>
                  </a:lnTo>
                  <a:lnTo>
                    <a:pt x="4999" y="7417"/>
                  </a:lnTo>
                  <a:lnTo>
                    <a:pt x="5362" y="7457"/>
                  </a:lnTo>
                  <a:lnTo>
                    <a:pt x="5362" y="7457"/>
                  </a:lnTo>
                  <a:lnTo>
                    <a:pt x="5805" y="7377"/>
                  </a:lnTo>
                  <a:lnTo>
                    <a:pt x="6208" y="7256"/>
                  </a:lnTo>
                  <a:lnTo>
                    <a:pt x="6571" y="7054"/>
                  </a:lnTo>
                  <a:lnTo>
                    <a:pt x="6893" y="6812"/>
                  </a:lnTo>
                  <a:lnTo>
                    <a:pt x="7176" y="6490"/>
                  </a:lnTo>
                  <a:lnTo>
                    <a:pt x="7377" y="6127"/>
                  </a:lnTo>
                  <a:lnTo>
                    <a:pt x="7498" y="5724"/>
                  </a:lnTo>
                  <a:lnTo>
                    <a:pt x="7538" y="5281"/>
                  </a:lnTo>
                  <a:lnTo>
                    <a:pt x="7538" y="5281"/>
                  </a:lnTo>
                  <a:lnTo>
                    <a:pt x="7498" y="4837"/>
                  </a:lnTo>
                  <a:lnTo>
                    <a:pt x="7377" y="4434"/>
                  </a:lnTo>
                  <a:lnTo>
                    <a:pt x="7176" y="4071"/>
                  </a:lnTo>
                  <a:lnTo>
                    <a:pt x="6893" y="3749"/>
                  </a:lnTo>
                  <a:lnTo>
                    <a:pt x="6571" y="3467"/>
                  </a:lnTo>
                  <a:lnTo>
                    <a:pt x="6208" y="3265"/>
                  </a:lnTo>
                  <a:lnTo>
                    <a:pt x="5805" y="3144"/>
                  </a:lnTo>
                  <a:lnTo>
                    <a:pt x="5362" y="3104"/>
                  </a:lnTo>
                  <a:lnTo>
                    <a:pt x="5362" y="3104"/>
                  </a:lnTo>
                  <a:lnTo>
                    <a:pt x="5080" y="3104"/>
                  </a:lnTo>
                  <a:lnTo>
                    <a:pt x="4757" y="3185"/>
                  </a:lnTo>
                  <a:lnTo>
                    <a:pt x="4475" y="3305"/>
                  </a:lnTo>
                  <a:lnTo>
                    <a:pt x="4233" y="3426"/>
                  </a:lnTo>
                  <a:lnTo>
                    <a:pt x="3991" y="3588"/>
                  </a:lnTo>
                  <a:lnTo>
                    <a:pt x="3790" y="3789"/>
                  </a:lnTo>
                  <a:lnTo>
                    <a:pt x="3588" y="4031"/>
                  </a:lnTo>
                  <a:lnTo>
                    <a:pt x="3427" y="4273"/>
                  </a:lnTo>
                  <a:lnTo>
                    <a:pt x="3427" y="4273"/>
                  </a:lnTo>
                  <a:lnTo>
                    <a:pt x="3266" y="4313"/>
                  </a:lnTo>
                  <a:lnTo>
                    <a:pt x="3266" y="4313"/>
                  </a:lnTo>
                  <a:lnTo>
                    <a:pt x="2782" y="4313"/>
                  </a:lnTo>
                  <a:lnTo>
                    <a:pt x="2782" y="4313"/>
                  </a:lnTo>
                  <a:lnTo>
                    <a:pt x="2701" y="4273"/>
                  </a:lnTo>
                  <a:lnTo>
                    <a:pt x="2661" y="4233"/>
                  </a:lnTo>
                  <a:lnTo>
                    <a:pt x="2661" y="4233"/>
                  </a:lnTo>
                  <a:lnTo>
                    <a:pt x="2621" y="4192"/>
                  </a:lnTo>
                  <a:lnTo>
                    <a:pt x="2621" y="4192"/>
                  </a:lnTo>
                  <a:lnTo>
                    <a:pt x="2621" y="4192"/>
                  </a:lnTo>
                  <a:lnTo>
                    <a:pt x="2540" y="4112"/>
                  </a:lnTo>
                  <a:lnTo>
                    <a:pt x="2540" y="4112"/>
                  </a:lnTo>
                  <a:lnTo>
                    <a:pt x="2379" y="4071"/>
                  </a:lnTo>
                  <a:lnTo>
                    <a:pt x="2379" y="4071"/>
                  </a:lnTo>
                  <a:lnTo>
                    <a:pt x="2218" y="4071"/>
                  </a:lnTo>
                  <a:lnTo>
                    <a:pt x="2218" y="4071"/>
                  </a:lnTo>
                  <a:lnTo>
                    <a:pt x="2137" y="4031"/>
                  </a:lnTo>
                  <a:lnTo>
                    <a:pt x="2137" y="4031"/>
                  </a:lnTo>
                  <a:lnTo>
                    <a:pt x="2097" y="4031"/>
                  </a:lnTo>
                  <a:lnTo>
                    <a:pt x="2097" y="4031"/>
                  </a:lnTo>
                  <a:lnTo>
                    <a:pt x="2097" y="4031"/>
                  </a:lnTo>
                  <a:lnTo>
                    <a:pt x="2097" y="4031"/>
                  </a:lnTo>
                  <a:lnTo>
                    <a:pt x="2016" y="3991"/>
                  </a:lnTo>
                  <a:lnTo>
                    <a:pt x="2016" y="3991"/>
                  </a:lnTo>
                  <a:lnTo>
                    <a:pt x="1935" y="3991"/>
                  </a:lnTo>
                  <a:lnTo>
                    <a:pt x="1935" y="3991"/>
                  </a:lnTo>
                  <a:lnTo>
                    <a:pt x="1774" y="3991"/>
                  </a:lnTo>
                  <a:lnTo>
                    <a:pt x="1613" y="4031"/>
                  </a:lnTo>
                  <a:lnTo>
                    <a:pt x="1613" y="4031"/>
                  </a:lnTo>
                  <a:lnTo>
                    <a:pt x="1170" y="4192"/>
                  </a:lnTo>
                  <a:lnTo>
                    <a:pt x="1170" y="4192"/>
                  </a:lnTo>
                  <a:lnTo>
                    <a:pt x="1049" y="4192"/>
                  </a:lnTo>
                  <a:lnTo>
                    <a:pt x="928" y="4192"/>
                  </a:lnTo>
                  <a:lnTo>
                    <a:pt x="726" y="4112"/>
                  </a:lnTo>
                  <a:lnTo>
                    <a:pt x="726" y="4112"/>
                  </a:lnTo>
                  <a:lnTo>
                    <a:pt x="444" y="4031"/>
                  </a:lnTo>
                  <a:lnTo>
                    <a:pt x="444" y="4031"/>
                  </a:lnTo>
                  <a:lnTo>
                    <a:pt x="404" y="3991"/>
                  </a:lnTo>
                  <a:lnTo>
                    <a:pt x="323" y="3950"/>
                  </a:lnTo>
                  <a:lnTo>
                    <a:pt x="323" y="3950"/>
                  </a:lnTo>
                  <a:lnTo>
                    <a:pt x="1" y="3870"/>
                  </a:lnTo>
                  <a:lnTo>
                    <a:pt x="1" y="0"/>
                  </a:lnTo>
                  <a:lnTo>
                    <a:pt x="81787" y="0"/>
                  </a:lnTo>
                </a:path>
              </a:pathLst>
            </a:custGeom>
            <a:no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1877675" y="2439275"/>
              <a:ext cx="87700" cy="18150"/>
            </a:xfrm>
            <a:custGeom>
              <a:rect b="b" l="l" r="r" t="t"/>
              <a:pathLst>
                <a:path extrusionOk="0" h="726" w="3508">
                  <a:moveTo>
                    <a:pt x="1049" y="0"/>
                  </a:moveTo>
                  <a:lnTo>
                    <a:pt x="928" y="81"/>
                  </a:lnTo>
                  <a:lnTo>
                    <a:pt x="847" y="162"/>
                  </a:lnTo>
                  <a:lnTo>
                    <a:pt x="484" y="162"/>
                  </a:lnTo>
                  <a:lnTo>
                    <a:pt x="363" y="202"/>
                  </a:lnTo>
                  <a:lnTo>
                    <a:pt x="283" y="202"/>
                  </a:lnTo>
                  <a:lnTo>
                    <a:pt x="242" y="323"/>
                  </a:lnTo>
                  <a:lnTo>
                    <a:pt x="202" y="403"/>
                  </a:lnTo>
                  <a:lnTo>
                    <a:pt x="122" y="444"/>
                  </a:lnTo>
                  <a:lnTo>
                    <a:pt x="1" y="444"/>
                  </a:lnTo>
                  <a:lnTo>
                    <a:pt x="1" y="686"/>
                  </a:lnTo>
                  <a:lnTo>
                    <a:pt x="81" y="686"/>
                  </a:lnTo>
                  <a:lnTo>
                    <a:pt x="363" y="605"/>
                  </a:lnTo>
                  <a:lnTo>
                    <a:pt x="646" y="605"/>
                  </a:lnTo>
                  <a:lnTo>
                    <a:pt x="726" y="565"/>
                  </a:lnTo>
                  <a:lnTo>
                    <a:pt x="887" y="524"/>
                  </a:lnTo>
                  <a:lnTo>
                    <a:pt x="1008" y="524"/>
                  </a:lnTo>
                  <a:lnTo>
                    <a:pt x="1129" y="565"/>
                  </a:lnTo>
                  <a:lnTo>
                    <a:pt x="1331" y="645"/>
                  </a:lnTo>
                  <a:lnTo>
                    <a:pt x="1411" y="686"/>
                  </a:lnTo>
                  <a:lnTo>
                    <a:pt x="1734" y="726"/>
                  </a:lnTo>
                  <a:lnTo>
                    <a:pt x="2056" y="726"/>
                  </a:lnTo>
                  <a:lnTo>
                    <a:pt x="2137" y="686"/>
                  </a:lnTo>
                  <a:lnTo>
                    <a:pt x="2258" y="605"/>
                  </a:lnTo>
                  <a:lnTo>
                    <a:pt x="2379" y="605"/>
                  </a:lnTo>
                  <a:lnTo>
                    <a:pt x="2540" y="565"/>
                  </a:lnTo>
                  <a:lnTo>
                    <a:pt x="2742" y="565"/>
                  </a:lnTo>
                  <a:lnTo>
                    <a:pt x="2822" y="605"/>
                  </a:lnTo>
                  <a:lnTo>
                    <a:pt x="2943" y="645"/>
                  </a:lnTo>
                  <a:lnTo>
                    <a:pt x="3145" y="686"/>
                  </a:lnTo>
                  <a:lnTo>
                    <a:pt x="3306" y="686"/>
                  </a:lnTo>
                  <a:lnTo>
                    <a:pt x="3387" y="484"/>
                  </a:lnTo>
                  <a:lnTo>
                    <a:pt x="3508" y="323"/>
                  </a:lnTo>
                  <a:lnTo>
                    <a:pt x="3266" y="323"/>
                  </a:lnTo>
                  <a:lnTo>
                    <a:pt x="3185" y="363"/>
                  </a:lnTo>
                  <a:lnTo>
                    <a:pt x="3104" y="363"/>
                  </a:lnTo>
                  <a:lnTo>
                    <a:pt x="3024" y="323"/>
                  </a:lnTo>
                  <a:lnTo>
                    <a:pt x="2943" y="283"/>
                  </a:lnTo>
                  <a:lnTo>
                    <a:pt x="2822" y="242"/>
                  </a:lnTo>
                  <a:lnTo>
                    <a:pt x="2661" y="202"/>
                  </a:lnTo>
                  <a:lnTo>
                    <a:pt x="2540" y="202"/>
                  </a:lnTo>
                  <a:lnTo>
                    <a:pt x="2379" y="283"/>
                  </a:lnTo>
                  <a:lnTo>
                    <a:pt x="2258" y="363"/>
                  </a:lnTo>
                  <a:lnTo>
                    <a:pt x="2137" y="444"/>
                  </a:lnTo>
                  <a:lnTo>
                    <a:pt x="1613" y="444"/>
                  </a:lnTo>
                  <a:lnTo>
                    <a:pt x="1492" y="323"/>
                  </a:lnTo>
                  <a:lnTo>
                    <a:pt x="1371" y="242"/>
                  </a:lnTo>
                  <a:lnTo>
                    <a:pt x="1291" y="81"/>
                  </a:lnTo>
                  <a:lnTo>
                    <a:pt x="1210"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1877675" y="2221600"/>
              <a:ext cx="84675" cy="16150"/>
            </a:xfrm>
            <a:custGeom>
              <a:rect b="b" l="l" r="r" t="t"/>
              <a:pathLst>
                <a:path extrusionOk="0" h="646" w="3387">
                  <a:moveTo>
                    <a:pt x="3387" y="1"/>
                  </a:moveTo>
                  <a:lnTo>
                    <a:pt x="3225" y="41"/>
                  </a:lnTo>
                  <a:lnTo>
                    <a:pt x="3185" y="122"/>
                  </a:lnTo>
                  <a:lnTo>
                    <a:pt x="3104" y="162"/>
                  </a:lnTo>
                  <a:lnTo>
                    <a:pt x="2782" y="162"/>
                  </a:lnTo>
                  <a:lnTo>
                    <a:pt x="2742" y="122"/>
                  </a:lnTo>
                  <a:lnTo>
                    <a:pt x="2621" y="81"/>
                  </a:lnTo>
                  <a:lnTo>
                    <a:pt x="2379" y="41"/>
                  </a:lnTo>
                  <a:lnTo>
                    <a:pt x="2258" y="41"/>
                  </a:lnTo>
                  <a:lnTo>
                    <a:pt x="2177" y="81"/>
                  </a:lnTo>
                  <a:lnTo>
                    <a:pt x="1855" y="242"/>
                  </a:lnTo>
                  <a:lnTo>
                    <a:pt x="1694" y="283"/>
                  </a:lnTo>
                  <a:lnTo>
                    <a:pt x="1613" y="323"/>
                  </a:lnTo>
                  <a:lnTo>
                    <a:pt x="1532" y="283"/>
                  </a:lnTo>
                  <a:lnTo>
                    <a:pt x="1452" y="242"/>
                  </a:lnTo>
                  <a:lnTo>
                    <a:pt x="1371" y="202"/>
                  </a:lnTo>
                  <a:lnTo>
                    <a:pt x="1291" y="162"/>
                  </a:lnTo>
                  <a:lnTo>
                    <a:pt x="1210" y="122"/>
                  </a:lnTo>
                  <a:lnTo>
                    <a:pt x="847" y="122"/>
                  </a:lnTo>
                  <a:lnTo>
                    <a:pt x="726" y="162"/>
                  </a:lnTo>
                  <a:lnTo>
                    <a:pt x="686" y="81"/>
                  </a:lnTo>
                  <a:lnTo>
                    <a:pt x="1" y="81"/>
                  </a:lnTo>
                  <a:lnTo>
                    <a:pt x="1" y="605"/>
                  </a:lnTo>
                  <a:lnTo>
                    <a:pt x="162" y="605"/>
                  </a:lnTo>
                  <a:lnTo>
                    <a:pt x="323" y="525"/>
                  </a:lnTo>
                  <a:lnTo>
                    <a:pt x="565" y="525"/>
                  </a:lnTo>
                  <a:lnTo>
                    <a:pt x="968" y="484"/>
                  </a:lnTo>
                  <a:lnTo>
                    <a:pt x="1210" y="525"/>
                  </a:lnTo>
                  <a:lnTo>
                    <a:pt x="1291" y="565"/>
                  </a:lnTo>
                  <a:lnTo>
                    <a:pt x="1331" y="646"/>
                  </a:lnTo>
                  <a:lnTo>
                    <a:pt x="1613" y="646"/>
                  </a:lnTo>
                  <a:lnTo>
                    <a:pt x="1895" y="605"/>
                  </a:lnTo>
                  <a:lnTo>
                    <a:pt x="2056" y="565"/>
                  </a:lnTo>
                  <a:lnTo>
                    <a:pt x="2177" y="525"/>
                  </a:lnTo>
                  <a:lnTo>
                    <a:pt x="2258" y="484"/>
                  </a:lnTo>
                  <a:lnTo>
                    <a:pt x="2661" y="484"/>
                  </a:lnTo>
                  <a:lnTo>
                    <a:pt x="2742" y="525"/>
                  </a:lnTo>
                  <a:lnTo>
                    <a:pt x="2903" y="525"/>
                  </a:lnTo>
                  <a:lnTo>
                    <a:pt x="3024" y="565"/>
                  </a:lnTo>
                  <a:lnTo>
                    <a:pt x="3225" y="565"/>
                  </a:lnTo>
                  <a:lnTo>
                    <a:pt x="3266" y="283"/>
                  </a:lnTo>
                  <a:lnTo>
                    <a:pt x="3387"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1878675" y="2512825"/>
              <a:ext cx="2043700" cy="190500"/>
            </a:xfrm>
            <a:custGeom>
              <a:rect b="b" l="l" r="r" t="t"/>
              <a:pathLst>
                <a:path extrusionOk="0" h="7620" w="81748">
                  <a:moveTo>
                    <a:pt x="71711" y="1"/>
                  </a:moveTo>
                  <a:lnTo>
                    <a:pt x="71630" y="41"/>
                  </a:lnTo>
                  <a:lnTo>
                    <a:pt x="71549" y="122"/>
                  </a:lnTo>
                  <a:lnTo>
                    <a:pt x="71469" y="243"/>
                  </a:lnTo>
                  <a:lnTo>
                    <a:pt x="71388" y="364"/>
                  </a:lnTo>
                  <a:lnTo>
                    <a:pt x="71267" y="444"/>
                  </a:lnTo>
                  <a:lnTo>
                    <a:pt x="71106" y="525"/>
                  </a:lnTo>
                  <a:lnTo>
                    <a:pt x="70582" y="807"/>
                  </a:lnTo>
                  <a:lnTo>
                    <a:pt x="70380" y="928"/>
                  </a:lnTo>
                  <a:lnTo>
                    <a:pt x="70098" y="1009"/>
                  </a:lnTo>
                  <a:lnTo>
                    <a:pt x="69735" y="1170"/>
                  </a:lnTo>
                  <a:lnTo>
                    <a:pt x="69413" y="1331"/>
                  </a:lnTo>
                  <a:lnTo>
                    <a:pt x="69252" y="1412"/>
                  </a:lnTo>
                  <a:lnTo>
                    <a:pt x="69090" y="1412"/>
                  </a:lnTo>
                  <a:lnTo>
                    <a:pt x="68808" y="1452"/>
                  </a:lnTo>
                  <a:lnTo>
                    <a:pt x="68566" y="1492"/>
                  </a:lnTo>
                  <a:lnTo>
                    <a:pt x="68002" y="1533"/>
                  </a:lnTo>
                  <a:lnTo>
                    <a:pt x="67720" y="1533"/>
                  </a:lnTo>
                  <a:lnTo>
                    <a:pt x="67397" y="1573"/>
                  </a:lnTo>
                  <a:lnTo>
                    <a:pt x="67075" y="1613"/>
                  </a:lnTo>
                  <a:lnTo>
                    <a:pt x="66833" y="1573"/>
                  </a:lnTo>
                  <a:lnTo>
                    <a:pt x="66229" y="1412"/>
                  </a:lnTo>
                  <a:lnTo>
                    <a:pt x="66027" y="1371"/>
                  </a:lnTo>
                  <a:lnTo>
                    <a:pt x="65785" y="1331"/>
                  </a:lnTo>
                  <a:lnTo>
                    <a:pt x="65584" y="1331"/>
                  </a:lnTo>
                  <a:lnTo>
                    <a:pt x="65342" y="1250"/>
                  </a:lnTo>
                  <a:lnTo>
                    <a:pt x="65261" y="1170"/>
                  </a:lnTo>
                  <a:lnTo>
                    <a:pt x="65180" y="1130"/>
                  </a:lnTo>
                  <a:lnTo>
                    <a:pt x="65140" y="1009"/>
                  </a:lnTo>
                  <a:lnTo>
                    <a:pt x="65100" y="928"/>
                  </a:lnTo>
                  <a:lnTo>
                    <a:pt x="64898" y="968"/>
                  </a:lnTo>
                  <a:lnTo>
                    <a:pt x="64777" y="1049"/>
                  </a:lnTo>
                  <a:lnTo>
                    <a:pt x="64616" y="1130"/>
                  </a:lnTo>
                  <a:lnTo>
                    <a:pt x="64415" y="1130"/>
                  </a:lnTo>
                  <a:lnTo>
                    <a:pt x="64173" y="1049"/>
                  </a:lnTo>
                  <a:lnTo>
                    <a:pt x="63488" y="1049"/>
                  </a:lnTo>
                  <a:lnTo>
                    <a:pt x="63286" y="1130"/>
                  </a:lnTo>
                  <a:lnTo>
                    <a:pt x="63205" y="1170"/>
                  </a:lnTo>
                  <a:lnTo>
                    <a:pt x="63084" y="1210"/>
                  </a:lnTo>
                  <a:lnTo>
                    <a:pt x="60464" y="1210"/>
                  </a:lnTo>
                  <a:lnTo>
                    <a:pt x="60102" y="1170"/>
                  </a:lnTo>
                  <a:lnTo>
                    <a:pt x="59739" y="1130"/>
                  </a:lnTo>
                  <a:lnTo>
                    <a:pt x="59376" y="1089"/>
                  </a:lnTo>
                  <a:lnTo>
                    <a:pt x="59054" y="1089"/>
                  </a:lnTo>
                  <a:lnTo>
                    <a:pt x="58771" y="1170"/>
                  </a:lnTo>
                  <a:lnTo>
                    <a:pt x="58449" y="1250"/>
                  </a:lnTo>
                  <a:lnTo>
                    <a:pt x="58247" y="1291"/>
                  </a:lnTo>
                  <a:lnTo>
                    <a:pt x="58086" y="1331"/>
                  </a:lnTo>
                  <a:lnTo>
                    <a:pt x="57804" y="1331"/>
                  </a:lnTo>
                  <a:lnTo>
                    <a:pt x="57683" y="1250"/>
                  </a:lnTo>
                  <a:lnTo>
                    <a:pt x="57441" y="1089"/>
                  </a:lnTo>
                  <a:lnTo>
                    <a:pt x="56554" y="646"/>
                  </a:lnTo>
                  <a:lnTo>
                    <a:pt x="56232" y="485"/>
                  </a:lnTo>
                  <a:lnTo>
                    <a:pt x="55869" y="404"/>
                  </a:lnTo>
                  <a:lnTo>
                    <a:pt x="55506" y="283"/>
                  </a:lnTo>
                  <a:lnTo>
                    <a:pt x="55144" y="202"/>
                  </a:lnTo>
                  <a:lnTo>
                    <a:pt x="54902" y="162"/>
                  </a:lnTo>
                  <a:lnTo>
                    <a:pt x="54700" y="162"/>
                  </a:lnTo>
                  <a:lnTo>
                    <a:pt x="54539" y="243"/>
                  </a:lnTo>
                  <a:lnTo>
                    <a:pt x="54337" y="323"/>
                  </a:lnTo>
                  <a:lnTo>
                    <a:pt x="53572" y="847"/>
                  </a:lnTo>
                  <a:lnTo>
                    <a:pt x="53451" y="968"/>
                  </a:lnTo>
                  <a:lnTo>
                    <a:pt x="53289" y="1009"/>
                  </a:lnTo>
                  <a:lnTo>
                    <a:pt x="52846" y="1009"/>
                  </a:lnTo>
                  <a:lnTo>
                    <a:pt x="52443" y="928"/>
                  </a:lnTo>
                  <a:lnTo>
                    <a:pt x="52040" y="847"/>
                  </a:lnTo>
                  <a:lnTo>
                    <a:pt x="51637" y="807"/>
                  </a:lnTo>
                  <a:lnTo>
                    <a:pt x="50669" y="807"/>
                  </a:lnTo>
                  <a:lnTo>
                    <a:pt x="50387" y="847"/>
                  </a:lnTo>
                  <a:lnTo>
                    <a:pt x="50266" y="888"/>
                  </a:lnTo>
                  <a:lnTo>
                    <a:pt x="50145" y="928"/>
                  </a:lnTo>
                  <a:lnTo>
                    <a:pt x="48291" y="928"/>
                  </a:lnTo>
                  <a:lnTo>
                    <a:pt x="47928" y="847"/>
                  </a:lnTo>
                  <a:lnTo>
                    <a:pt x="47162" y="646"/>
                  </a:lnTo>
                  <a:lnTo>
                    <a:pt x="46880" y="606"/>
                  </a:lnTo>
                  <a:lnTo>
                    <a:pt x="46598" y="606"/>
                  </a:lnTo>
                  <a:lnTo>
                    <a:pt x="46397" y="525"/>
                  </a:lnTo>
                  <a:lnTo>
                    <a:pt x="46235" y="444"/>
                  </a:lnTo>
                  <a:lnTo>
                    <a:pt x="45752" y="444"/>
                  </a:lnTo>
                  <a:lnTo>
                    <a:pt x="45590" y="485"/>
                  </a:lnTo>
                  <a:lnTo>
                    <a:pt x="45389" y="606"/>
                  </a:lnTo>
                  <a:lnTo>
                    <a:pt x="45187" y="767"/>
                  </a:lnTo>
                  <a:lnTo>
                    <a:pt x="44865" y="1130"/>
                  </a:lnTo>
                  <a:lnTo>
                    <a:pt x="44583" y="1331"/>
                  </a:lnTo>
                  <a:lnTo>
                    <a:pt x="44260" y="1533"/>
                  </a:lnTo>
                  <a:lnTo>
                    <a:pt x="43736" y="1774"/>
                  </a:lnTo>
                  <a:lnTo>
                    <a:pt x="43454" y="1895"/>
                  </a:lnTo>
                  <a:lnTo>
                    <a:pt x="43172" y="1936"/>
                  </a:lnTo>
                  <a:lnTo>
                    <a:pt x="42930" y="1976"/>
                  </a:lnTo>
                  <a:lnTo>
                    <a:pt x="42688" y="1976"/>
                  </a:lnTo>
                  <a:lnTo>
                    <a:pt x="42204" y="1936"/>
                  </a:lnTo>
                  <a:lnTo>
                    <a:pt x="42003" y="1936"/>
                  </a:lnTo>
                  <a:lnTo>
                    <a:pt x="41761" y="1976"/>
                  </a:lnTo>
                  <a:lnTo>
                    <a:pt x="41519" y="2057"/>
                  </a:lnTo>
                  <a:lnTo>
                    <a:pt x="41277" y="2137"/>
                  </a:lnTo>
                  <a:lnTo>
                    <a:pt x="40511" y="2298"/>
                  </a:lnTo>
                  <a:lnTo>
                    <a:pt x="39786" y="2500"/>
                  </a:lnTo>
                  <a:lnTo>
                    <a:pt x="39584" y="2581"/>
                  </a:lnTo>
                  <a:lnTo>
                    <a:pt x="39423" y="2702"/>
                  </a:lnTo>
                  <a:lnTo>
                    <a:pt x="39342" y="2782"/>
                  </a:lnTo>
                  <a:lnTo>
                    <a:pt x="39262" y="2863"/>
                  </a:lnTo>
                  <a:lnTo>
                    <a:pt x="38818" y="3024"/>
                  </a:lnTo>
                  <a:lnTo>
                    <a:pt x="38657" y="3064"/>
                  </a:lnTo>
                  <a:lnTo>
                    <a:pt x="38415" y="3105"/>
                  </a:lnTo>
                  <a:lnTo>
                    <a:pt x="37891" y="3105"/>
                  </a:lnTo>
                  <a:lnTo>
                    <a:pt x="37649" y="3064"/>
                  </a:lnTo>
                  <a:lnTo>
                    <a:pt x="37085" y="2943"/>
                  </a:lnTo>
                  <a:lnTo>
                    <a:pt x="36884" y="2903"/>
                  </a:lnTo>
                  <a:lnTo>
                    <a:pt x="36682" y="2903"/>
                  </a:lnTo>
                  <a:lnTo>
                    <a:pt x="36279" y="2943"/>
                  </a:lnTo>
                  <a:lnTo>
                    <a:pt x="35916" y="3024"/>
                  </a:lnTo>
                  <a:lnTo>
                    <a:pt x="35513" y="3105"/>
                  </a:lnTo>
                  <a:lnTo>
                    <a:pt x="34465" y="3105"/>
                  </a:lnTo>
                  <a:lnTo>
                    <a:pt x="34102" y="3145"/>
                  </a:lnTo>
                  <a:lnTo>
                    <a:pt x="33780" y="3185"/>
                  </a:lnTo>
                  <a:lnTo>
                    <a:pt x="33457" y="3226"/>
                  </a:lnTo>
                  <a:lnTo>
                    <a:pt x="33215" y="3306"/>
                  </a:lnTo>
                  <a:lnTo>
                    <a:pt x="32974" y="3427"/>
                  </a:lnTo>
                  <a:lnTo>
                    <a:pt x="32530" y="3669"/>
                  </a:lnTo>
                  <a:lnTo>
                    <a:pt x="32127" y="3830"/>
                  </a:lnTo>
                  <a:lnTo>
                    <a:pt x="31684" y="3911"/>
                  </a:lnTo>
                  <a:lnTo>
                    <a:pt x="31281" y="4032"/>
                  </a:lnTo>
                  <a:lnTo>
                    <a:pt x="30878" y="4193"/>
                  </a:lnTo>
                  <a:lnTo>
                    <a:pt x="30757" y="4274"/>
                  </a:lnTo>
                  <a:lnTo>
                    <a:pt x="30636" y="4395"/>
                  </a:lnTo>
                  <a:lnTo>
                    <a:pt x="30474" y="4475"/>
                  </a:lnTo>
                  <a:lnTo>
                    <a:pt x="30313" y="4556"/>
                  </a:lnTo>
                  <a:lnTo>
                    <a:pt x="30152" y="4596"/>
                  </a:lnTo>
                  <a:lnTo>
                    <a:pt x="29991" y="4636"/>
                  </a:lnTo>
                  <a:lnTo>
                    <a:pt x="29830" y="4636"/>
                  </a:lnTo>
                  <a:lnTo>
                    <a:pt x="29668" y="4717"/>
                  </a:lnTo>
                  <a:lnTo>
                    <a:pt x="29547" y="4838"/>
                  </a:lnTo>
                  <a:lnTo>
                    <a:pt x="29426" y="4919"/>
                  </a:lnTo>
                  <a:lnTo>
                    <a:pt x="29064" y="4919"/>
                  </a:lnTo>
                  <a:lnTo>
                    <a:pt x="28822" y="4999"/>
                  </a:lnTo>
                  <a:lnTo>
                    <a:pt x="28258" y="4999"/>
                  </a:lnTo>
                  <a:lnTo>
                    <a:pt x="27492" y="4959"/>
                  </a:lnTo>
                  <a:lnTo>
                    <a:pt x="25920" y="4919"/>
                  </a:lnTo>
                  <a:lnTo>
                    <a:pt x="24468" y="4959"/>
                  </a:lnTo>
                  <a:lnTo>
                    <a:pt x="23743" y="4959"/>
                  </a:lnTo>
                  <a:lnTo>
                    <a:pt x="23017" y="4878"/>
                  </a:lnTo>
                  <a:lnTo>
                    <a:pt x="22453" y="4798"/>
                  </a:lnTo>
                  <a:lnTo>
                    <a:pt x="22211" y="4757"/>
                  </a:lnTo>
                  <a:lnTo>
                    <a:pt x="21969" y="4636"/>
                  </a:lnTo>
                  <a:lnTo>
                    <a:pt x="21848" y="4515"/>
                  </a:lnTo>
                  <a:lnTo>
                    <a:pt x="21727" y="4395"/>
                  </a:lnTo>
                  <a:lnTo>
                    <a:pt x="21647" y="4274"/>
                  </a:lnTo>
                  <a:lnTo>
                    <a:pt x="21486" y="4193"/>
                  </a:lnTo>
                  <a:lnTo>
                    <a:pt x="21042" y="4193"/>
                  </a:lnTo>
                  <a:lnTo>
                    <a:pt x="20558" y="4233"/>
                  </a:lnTo>
                  <a:lnTo>
                    <a:pt x="20115" y="4274"/>
                  </a:lnTo>
                  <a:lnTo>
                    <a:pt x="19873" y="4314"/>
                  </a:lnTo>
                  <a:lnTo>
                    <a:pt x="19672" y="4354"/>
                  </a:lnTo>
                  <a:lnTo>
                    <a:pt x="19390" y="4435"/>
                  </a:lnTo>
                  <a:lnTo>
                    <a:pt x="19148" y="4475"/>
                  </a:lnTo>
                  <a:lnTo>
                    <a:pt x="18745" y="4556"/>
                  </a:lnTo>
                  <a:lnTo>
                    <a:pt x="18221" y="4596"/>
                  </a:lnTo>
                  <a:lnTo>
                    <a:pt x="15157" y="4596"/>
                  </a:lnTo>
                  <a:lnTo>
                    <a:pt x="14593" y="4636"/>
                  </a:lnTo>
                  <a:lnTo>
                    <a:pt x="14351" y="4636"/>
                  </a:lnTo>
                  <a:lnTo>
                    <a:pt x="14069" y="4717"/>
                  </a:lnTo>
                  <a:lnTo>
                    <a:pt x="13666" y="4798"/>
                  </a:lnTo>
                  <a:lnTo>
                    <a:pt x="13263" y="4798"/>
                  </a:lnTo>
                  <a:lnTo>
                    <a:pt x="13021" y="4757"/>
                  </a:lnTo>
                  <a:lnTo>
                    <a:pt x="12779" y="4677"/>
                  </a:lnTo>
                  <a:lnTo>
                    <a:pt x="12295" y="4515"/>
                  </a:lnTo>
                  <a:lnTo>
                    <a:pt x="12094" y="4435"/>
                  </a:lnTo>
                  <a:lnTo>
                    <a:pt x="11892" y="4395"/>
                  </a:lnTo>
                  <a:lnTo>
                    <a:pt x="11731" y="4395"/>
                  </a:lnTo>
                  <a:lnTo>
                    <a:pt x="11650" y="4435"/>
                  </a:lnTo>
                  <a:lnTo>
                    <a:pt x="11408" y="4515"/>
                  </a:lnTo>
                  <a:lnTo>
                    <a:pt x="11126" y="4677"/>
                  </a:lnTo>
                  <a:lnTo>
                    <a:pt x="10884" y="4838"/>
                  </a:lnTo>
                  <a:lnTo>
                    <a:pt x="10642" y="4919"/>
                  </a:lnTo>
                  <a:lnTo>
                    <a:pt x="10401" y="5039"/>
                  </a:lnTo>
                  <a:lnTo>
                    <a:pt x="10118" y="5120"/>
                  </a:lnTo>
                  <a:lnTo>
                    <a:pt x="9796" y="5201"/>
                  </a:lnTo>
                  <a:lnTo>
                    <a:pt x="9675" y="5281"/>
                  </a:lnTo>
                  <a:lnTo>
                    <a:pt x="9594" y="5362"/>
                  </a:lnTo>
                  <a:lnTo>
                    <a:pt x="9353" y="5564"/>
                  </a:lnTo>
                  <a:lnTo>
                    <a:pt x="9151" y="5725"/>
                  </a:lnTo>
                  <a:lnTo>
                    <a:pt x="8869" y="5846"/>
                  </a:lnTo>
                  <a:lnTo>
                    <a:pt x="8506" y="5886"/>
                  </a:lnTo>
                  <a:lnTo>
                    <a:pt x="8063" y="5886"/>
                  </a:lnTo>
                  <a:lnTo>
                    <a:pt x="7901" y="5805"/>
                  </a:lnTo>
                  <a:lnTo>
                    <a:pt x="7579" y="5805"/>
                  </a:lnTo>
                  <a:lnTo>
                    <a:pt x="7297" y="5765"/>
                  </a:lnTo>
                  <a:lnTo>
                    <a:pt x="6289" y="5765"/>
                  </a:lnTo>
                  <a:lnTo>
                    <a:pt x="6652" y="5967"/>
                  </a:lnTo>
                  <a:lnTo>
                    <a:pt x="6934" y="6249"/>
                  </a:lnTo>
                  <a:lnTo>
                    <a:pt x="7176" y="6571"/>
                  </a:lnTo>
                  <a:lnTo>
                    <a:pt x="7377" y="6934"/>
                  </a:lnTo>
                  <a:lnTo>
                    <a:pt x="7418" y="6934"/>
                  </a:lnTo>
                  <a:lnTo>
                    <a:pt x="7901" y="6974"/>
                  </a:lnTo>
                  <a:lnTo>
                    <a:pt x="8184" y="6974"/>
                  </a:lnTo>
                  <a:lnTo>
                    <a:pt x="8345" y="6934"/>
                  </a:lnTo>
                  <a:lnTo>
                    <a:pt x="8466" y="6894"/>
                  </a:lnTo>
                  <a:lnTo>
                    <a:pt x="8869" y="6652"/>
                  </a:lnTo>
                  <a:lnTo>
                    <a:pt x="9232" y="6410"/>
                  </a:lnTo>
                  <a:lnTo>
                    <a:pt x="9554" y="6047"/>
                  </a:lnTo>
                  <a:lnTo>
                    <a:pt x="9796" y="5926"/>
                  </a:lnTo>
                  <a:lnTo>
                    <a:pt x="9917" y="5886"/>
                  </a:lnTo>
                  <a:lnTo>
                    <a:pt x="10078" y="5846"/>
                  </a:lnTo>
                  <a:lnTo>
                    <a:pt x="10804" y="5846"/>
                  </a:lnTo>
                  <a:lnTo>
                    <a:pt x="11005" y="5765"/>
                  </a:lnTo>
                  <a:lnTo>
                    <a:pt x="11368" y="5604"/>
                  </a:lnTo>
                  <a:lnTo>
                    <a:pt x="11610" y="5523"/>
                  </a:lnTo>
                  <a:lnTo>
                    <a:pt x="11852" y="5402"/>
                  </a:lnTo>
                  <a:lnTo>
                    <a:pt x="12013" y="5281"/>
                  </a:lnTo>
                  <a:lnTo>
                    <a:pt x="12094" y="5201"/>
                  </a:lnTo>
                  <a:lnTo>
                    <a:pt x="12094" y="5080"/>
                  </a:lnTo>
                  <a:lnTo>
                    <a:pt x="12456" y="5080"/>
                  </a:lnTo>
                  <a:lnTo>
                    <a:pt x="12739" y="5201"/>
                  </a:lnTo>
                  <a:lnTo>
                    <a:pt x="12900" y="5241"/>
                  </a:lnTo>
                  <a:lnTo>
                    <a:pt x="13585" y="5241"/>
                  </a:lnTo>
                  <a:lnTo>
                    <a:pt x="13666" y="5281"/>
                  </a:lnTo>
                  <a:lnTo>
                    <a:pt x="13867" y="5402"/>
                  </a:lnTo>
                  <a:lnTo>
                    <a:pt x="14109" y="5523"/>
                  </a:lnTo>
                  <a:lnTo>
                    <a:pt x="14432" y="5523"/>
                  </a:lnTo>
                  <a:lnTo>
                    <a:pt x="14875" y="5483"/>
                  </a:lnTo>
                  <a:lnTo>
                    <a:pt x="15278" y="5443"/>
                  </a:lnTo>
                  <a:lnTo>
                    <a:pt x="15883" y="5362"/>
                  </a:lnTo>
                  <a:lnTo>
                    <a:pt x="16608" y="5362"/>
                  </a:lnTo>
                  <a:lnTo>
                    <a:pt x="16769" y="5402"/>
                  </a:lnTo>
                  <a:lnTo>
                    <a:pt x="17011" y="5564"/>
                  </a:lnTo>
                  <a:lnTo>
                    <a:pt x="17253" y="5684"/>
                  </a:lnTo>
                  <a:lnTo>
                    <a:pt x="17817" y="5846"/>
                  </a:lnTo>
                  <a:lnTo>
                    <a:pt x="18382" y="5926"/>
                  </a:lnTo>
                  <a:lnTo>
                    <a:pt x="18785" y="5926"/>
                  </a:lnTo>
                  <a:lnTo>
                    <a:pt x="19188" y="5886"/>
                  </a:lnTo>
                  <a:lnTo>
                    <a:pt x="19510" y="5846"/>
                  </a:lnTo>
                  <a:lnTo>
                    <a:pt x="20075" y="5805"/>
                  </a:lnTo>
                  <a:lnTo>
                    <a:pt x="20639" y="5765"/>
                  </a:lnTo>
                  <a:lnTo>
                    <a:pt x="21083" y="5725"/>
                  </a:lnTo>
                  <a:lnTo>
                    <a:pt x="21848" y="5725"/>
                  </a:lnTo>
                  <a:lnTo>
                    <a:pt x="22010" y="5765"/>
                  </a:lnTo>
                  <a:lnTo>
                    <a:pt x="22131" y="5846"/>
                  </a:lnTo>
                  <a:lnTo>
                    <a:pt x="22292" y="5967"/>
                  </a:lnTo>
                  <a:lnTo>
                    <a:pt x="22413" y="6047"/>
                  </a:lnTo>
                  <a:lnTo>
                    <a:pt x="22534" y="6088"/>
                  </a:lnTo>
                  <a:lnTo>
                    <a:pt x="22655" y="6128"/>
                  </a:lnTo>
                  <a:lnTo>
                    <a:pt x="22816" y="6128"/>
                  </a:lnTo>
                  <a:lnTo>
                    <a:pt x="23098" y="6168"/>
                  </a:lnTo>
                  <a:lnTo>
                    <a:pt x="23420" y="6128"/>
                  </a:lnTo>
                  <a:lnTo>
                    <a:pt x="23743" y="6168"/>
                  </a:lnTo>
                  <a:lnTo>
                    <a:pt x="24106" y="6249"/>
                  </a:lnTo>
                  <a:lnTo>
                    <a:pt x="24468" y="6410"/>
                  </a:lnTo>
                  <a:lnTo>
                    <a:pt x="24791" y="6491"/>
                  </a:lnTo>
                  <a:lnTo>
                    <a:pt x="25154" y="6571"/>
                  </a:lnTo>
                  <a:lnTo>
                    <a:pt x="25718" y="6652"/>
                  </a:lnTo>
                  <a:lnTo>
                    <a:pt x="26282" y="6773"/>
                  </a:lnTo>
                  <a:lnTo>
                    <a:pt x="26605" y="6894"/>
                  </a:lnTo>
                  <a:lnTo>
                    <a:pt x="27209" y="6894"/>
                  </a:lnTo>
                  <a:lnTo>
                    <a:pt x="27854" y="6813"/>
                  </a:lnTo>
                  <a:lnTo>
                    <a:pt x="28378" y="6773"/>
                  </a:lnTo>
                  <a:lnTo>
                    <a:pt x="28943" y="6692"/>
                  </a:lnTo>
                  <a:lnTo>
                    <a:pt x="29467" y="6692"/>
                  </a:lnTo>
                  <a:lnTo>
                    <a:pt x="29588" y="6652"/>
                  </a:lnTo>
                  <a:lnTo>
                    <a:pt x="29668" y="6571"/>
                  </a:lnTo>
                  <a:lnTo>
                    <a:pt x="29870" y="6410"/>
                  </a:lnTo>
                  <a:lnTo>
                    <a:pt x="30555" y="5886"/>
                  </a:lnTo>
                  <a:lnTo>
                    <a:pt x="30918" y="5604"/>
                  </a:lnTo>
                  <a:lnTo>
                    <a:pt x="31079" y="5483"/>
                  </a:lnTo>
                  <a:lnTo>
                    <a:pt x="31281" y="5362"/>
                  </a:lnTo>
                  <a:lnTo>
                    <a:pt x="31523" y="5322"/>
                  </a:lnTo>
                  <a:lnTo>
                    <a:pt x="31724" y="5281"/>
                  </a:lnTo>
                  <a:lnTo>
                    <a:pt x="31885" y="5201"/>
                  </a:lnTo>
                  <a:lnTo>
                    <a:pt x="32047" y="5160"/>
                  </a:lnTo>
                  <a:lnTo>
                    <a:pt x="32329" y="4959"/>
                  </a:lnTo>
                  <a:lnTo>
                    <a:pt x="32611" y="4677"/>
                  </a:lnTo>
                  <a:lnTo>
                    <a:pt x="32812" y="4475"/>
                  </a:lnTo>
                  <a:lnTo>
                    <a:pt x="33014" y="4274"/>
                  </a:lnTo>
                  <a:lnTo>
                    <a:pt x="33215" y="4153"/>
                  </a:lnTo>
                  <a:lnTo>
                    <a:pt x="33457" y="4032"/>
                  </a:lnTo>
                  <a:lnTo>
                    <a:pt x="33699" y="3991"/>
                  </a:lnTo>
                  <a:lnTo>
                    <a:pt x="34062" y="3991"/>
                  </a:lnTo>
                  <a:lnTo>
                    <a:pt x="34384" y="4112"/>
                  </a:lnTo>
                  <a:lnTo>
                    <a:pt x="34747" y="4233"/>
                  </a:lnTo>
                  <a:lnTo>
                    <a:pt x="35110" y="4314"/>
                  </a:lnTo>
                  <a:lnTo>
                    <a:pt x="35432" y="4314"/>
                  </a:lnTo>
                  <a:lnTo>
                    <a:pt x="35513" y="4233"/>
                  </a:lnTo>
                  <a:lnTo>
                    <a:pt x="35594" y="4112"/>
                  </a:lnTo>
                  <a:lnTo>
                    <a:pt x="35634" y="4032"/>
                  </a:lnTo>
                  <a:lnTo>
                    <a:pt x="35715" y="3951"/>
                  </a:lnTo>
                  <a:lnTo>
                    <a:pt x="35836" y="3911"/>
                  </a:lnTo>
                  <a:lnTo>
                    <a:pt x="38053" y="3911"/>
                  </a:lnTo>
                  <a:lnTo>
                    <a:pt x="38214" y="3871"/>
                  </a:lnTo>
                  <a:lnTo>
                    <a:pt x="38496" y="3790"/>
                  </a:lnTo>
                  <a:lnTo>
                    <a:pt x="38738" y="3750"/>
                  </a:lnTo>
                  <a:lnTo>
                    <a:pt x="38980" y="3750"/>
                  </a:lnTo>
                  <a:lnTo>
                    <a:pt x="39423" y="3790"/>
                  </a:lnTo>
                  <a:lnTo>
                    <a:pt x="40753" y="3790"/>
                  </a:lnTo>
                  <a:lnTo>
                    <a:pt x="41156" y="3830"/>
                  </a:lnTo>
                  <a:lnTo>
                    <a:pt x="41600" y="3911"/>
                  </a:lnTo>
                  <a:lnTo>
                    <a:pt x="42043" y="3911"/>
                  </a:lnTo>
                  <a:lnTo>
                    <a:pt x="42285" y="3951"/>
                  </a:lnTo>
                  <a:lnTo>
                    <a:pt x="42487" y="3991"/>
                  </a:lnTo>
                  <a:lnTo>
                    <a:pt x="42728" y="4032"/>
                  </a:lnTo>
                  <a:lnTo>
                    <a:pt x="42970" y="4032"/>
                  </a:lnTo>
                  <a:lnTo>
                    <a:pt x="43252" y="4072"/>
                  </a:lnTo>
                  <a:lnTo>
                    <a:pt x="43575" y="4112"/>
                  </a:lnTo>
                  <a:lnTo>
                    <a:pt x="43897" y="4153"/>
                  </a:lnTo>
                  <a:lnTo>
                    <a:pt x="44059" y="4112"/>
                  </a:lnTo>
                  <a:lnTo>
                    <a:pt x="44180" y="4072"/>
                  </a:lnTo>
                  <a:lnTo>
                    <a:pt x="44381" y="3991"/>
                  </a:lnTo>
                  <a:lnTo>
                    <a:pt x="44905" y="3991"/>
                  </a:lnTo>
                  <a:lnTo>
                    <a:pt x="45228" y="4072"/>
                  </a:lnTo>
                  <a:lnTo>
                    <a:pt x="45913" y="4153"/>
                  </a:lnTo>
                  <a:lnTo>
                    <a:pt x="46356" y="4233"/>
                  </a:lnTo>
                  <a:lnTo>
                    <a:pt x="46759" y="4314"/>
                  </a:lnTo>
                  <a:lnTo>
                    <a:pt x="46961" y="4314"/>
                  </a:lnTo>
                  <a:lnTo>
                    <a:pt x="47082" y="4274"/>
                  </a:lnTo>
                  <a:lnTo>
                    <a:pt x="47162" y="4193"/>
                  </a:lnTo>
                  <a:lnTo>
                    <a:pt x="47162" y="3991"/>
                  </a:lnTo>
                  <a:lnTo>
                    <a:pt x="47203" y="3830"/>
                  </a:lnTo>
                  <a:lnTo>
                    <a:pt x="47283" y="3750"/>
                  </a:lnTo>
                  <a:lnTo>
                    <a:pt x="47404" y="3709"/>
                  </a:lnTo>
                  <a:lnTo>
                    <a:pt x="48130" y="3709"/>
                  </a:lnTo>
                  <a:lnTo>
                    <a:pt x="48251" y="3669"/>
                  </a:lnTo>
                  <a:lnTo>
                    <a:pt x="48372" y="3629"/>
                  </a:lnTo>
                  <a:lnTo>
                    <a:pt x="48573" y="3427"/>
                  </a:lnTo>
                  <a:lnTo>
                    <a:pt x="48654" y="3306"/>
                  </a:lnTo>
                  <a:lnTo>
                    <a:pt x="48734" y="3185"/>
                  </a:lnTo>
                  <a:lnTo>
                    <a:pt x="48775" y="3064"/>
                  </a:lnTo>
                  <a:lnTo>
                    <a:pt x="48896" y="2943"/>
                  </a:lnTo>
                  <a:lnTo>
                    <a:pt x="49138" y="2742"/>
                  </a:lnTo>
                  <a:lnTo>
                    <a:pt x="49379" y="2621"/>
                  </a:lnTo>
                  <a:lnTo>
                    <a:pt x="49944" y="2419"/>
                  </a:lnTo>
                  <a:lnTo>
                    <a:pt x="50145" y="2379"/>
                  </a:lnTo>
                  <a:lnTo>
                    <a:pt x="50347" y="2258"/>
                  </a:lnTo>
                  <a:lnTo>
                    <a:pt x="50427" y="2178"/>
                  </a:lnTo>
                  <a:lnTo>
                    <a:pt x="50468" y="2097"/>
                  </a:lnTo>
                  <a:lnTo>
                    <a:pt x="50710" y="1734"/>
                  </a:lnTo>
                  <a:lnTo>
                    <a:pt x="50871" y="1452"/>
                  </a:lnTo>
                  <a:lnTo>
                    <a:pt x="50992" y="1291"/>
                  </a:lnTo>
                  <a:lnTo>
                    <a:pt x="51113" y="1130"/>
                  </a:lnTo>
                  <a:lnTo>
                    <a:pt x="51234" y="1170"/>
                  </a:lnTo>
                  <a:lnTo>
                    <a:pt x="51355" y="1250"/>
                  </a:lnTo>
                  <a:lnTo>
                    <a:pt x="51556" y="1412"/>
                  </a:lnTo>
                  <a:lnTo>
                    <a:pt x="51879" y="1815"/>
                  </a:lnTo>
                  <a:lnTo>
                    <a:pt x="52161" y="2178"/>
                  </a:lnTo>
                  <a:lnTo>
                    <a:pt x="52322" y="2339"/>
                  </a:lnTo>
                  <a:lnTo>
                    <a:pt x="52403" y="2379"/>
                  </a:lnTo>
                  <a:lnTo>
                    <a:pt x="52483" y="2419"/>
                  </a:lnTo>
                  <a:lnTo>
                    <a:pt x="52564" y="2379"/>
                  </a:lnTo>
                  <a:lnTo>
                    <a:pt x="52644" y="2339"/>
                  </a:lnTo>
                  <a:lnTo>
                    <a:pt x="52846" y="2218"/>
                  </a:lnTo>
                  <a:lnTo>
                    <a:pt x="53007" y="2178"/>
                  </a:lnTo>
                  <a:lnTo>
                    <a:pt x="53168" y="2137"/>
                  </a:lnTo>
                  <a:lnTo>
                    <a:pt x="53652" y="2137"/>
                  </a:lnTo>
                  <a:lnTo>
                    <a:pt x="53813" y="2057"/>
                  </a:lnTo>
                  <a:lnTo>
                    <a:pt x="53975" y="1976"/>
                  </a:lnTo>
                  <a:lnTo>
                    <a:pt x="54055" y="1936"/>
                  </a:lnTo>
                  <a:lnTo>
                    <a:pt x="55345" y="1936"/>
                  </a:lnTo>
                  <a:lnTo>
                    <a:pt x="55466" y="1976"/>
                  </a:lnTo>
                  <a:lnTo>
                    <a:pt x="55547" y="2016"/>
                  </a:lnTo>
                  <a:lnTo>
                    <a:pt x="56353" y="2298"/>
                  </a:lnTo>
                  <a:lnTo>
                    <a:pt x="57038" y="2540"/>
                  </a:lnTo>
                  <a:lnTo>
                    <a:pt x="57723" y="2742"/>
                  </a:lnTo>
                  <a:lnTo>
                    <a:pt x="58489" y="2984"/>
                  </a:lnTo>
                  <a:lnTo>
                    <a:pt x="58892" y="3064"/>
                  </a:lnTo>
                  <a:lnTo>
                    <a:pt x="59295" y="3105"/>
                  </a:lnTo>
                  <a:lnTo>
                    <a:pt x="59739" y="3105"/>
                  </a:lnTo>
                  <a:lnTo>
                    <a:pt x="59860" y="3064"/>
                  </a:lnTo>
                  <a:lnTo>
                    <a:pt x="59981" y="2984"/>
                  </a:lnTo>
                  <a:lnTo>
                    <a:pt x="60102" y="2863"/>
                  </a:lnTo>
                  <a:lnTo>
                    <a:pt x="60303" y="2661"/>
                  </a:lnTo>
                  <a:lnTo>
                    <a:pt x="60464" y="2500"/>
                  </a:lnTo>
                  <a:lnTo>
                    <a:pt x="60666" y="2339"/>
                  </a:lnTo>
                  <a:lnTo>
                    <a:pt x="61069" y="2097"/>
                  </a:lnTo>
                  <a:lnTo>
                    <a:pt x="61351" y="1855"/>
                  </a:lnTo>
                  <a:lnTo>
                    <a:pt x="61674" y="1694"/>
                  </a:lnTo>
                  <a:lnTo>
                    <a:pt x="61835" y="1654"/>
                  </a:lnTo>
                  <a:lnTo>
                    <a:pt x="61956" y="1613"/>
                  </a:lnTo>
                  <a:lnTo>
                    <a:pt x="62077" y="1613"/>
                  </a:lnTo>
                  <a:lnTo>
                    <a:pt x="62198" y="1654"/>
                  </a:lnTo>
                  <a:lnTo>
                    <a:pt x="62722" y="1895"/>
                  </a:lnTo>
                  <a:lnTo>
                    <a:pt x="63286" y="2057"/>
                  </a:lnTo>
                  <a:lnTo>
                    <a:pt x="63568" y="2137"/>
                  </a:lnTo>
                  <a:lnTo>
                    <a:pt x="63891" y="2137"/>
                  </a:lnTo>
                  <a:lnTo>
                    <a:pt x="64092" y="2178"/>
                  </a:lnTo>
                  <a:lnTo>
                    <a:pt x="64294" y="2258"/>
                  </a:lnTo>
                  <a:lnTo>
                    <a:pt x="64455" y="2339"/>
                  </a:lnTo>
                  <a:lnTo>
                    <a:pt x="64656" y="2419"/>
                  </a:lnTo>
                  <a:lnTo>
                    <a:pt x="64979" y="2460"/>
                  </a:lnTo>
                  <a:lnTo>
                    <a:pt x="65301" y="2500"/>
                  </a:lnTo>
                  <a:lnTo>
                    <a:pt x="65422" y="2500"/>
                  </a:lnTo>
                  <a:lnTo>
                    <a:pt x="65503" y="2581"/>
                  </a:lnTo>
                  <a:lnTo>
                    <a:pt x="65624" y="2782"/>
                  </a:lnTo>
                  <a:lnTo>
                    <a:pt x="65866" y="2943"/>
                  </a:lnTo>
                  <a:lnTo>
                    <a:pt x="66148" y="3145"/>
                  </a:lnTo>
                  <a:lnTo>
                    <a:pt x="66430" y="3266"/>
                  </a:lnTo>
                  <a:lnTo>
                    <a:pt x="66753" y="3306"/>
                  </a:lnTo>
                  <a:lnTo>
                    <a:pt x="67075" y="3306"/>
                  </a:lnTo>
                  <a:lnTo>
                    <a:pt x="67196" y="3347"/>
                  </a:lnTo>
                  <a:lnTo>
                    <a:pt x="67357" y="3347"/>
                  </a:lnTo>
                  <a:lnTo>
                    <a:pt x="67478" y="3387"/>
                  </a:lnTo>
                  <a:lnTo>
                    <a:pt x="67559" y="3347"/>
                  </a:lnTo>
                  <a:lnTo>
                    <a:pt x="67760" y="3226"/>
                  </a:lnTo>
                  <a:lnTo>
                    <a:pt x="67881" y="3145"/>
                  </a:lnTo>
                  <a:lnTo>
                    <a:pt x="67962" y="2984"/>
                  </a:lnTo>
                  <a:lnTo>
                    <a:pt x="68002" y="2863"/>
                  </a:lnTo>
                  <a:lnTo>
                    <a:pt x="68002" y="2823"/>
                  </a:lnTo>
                  <a:lnTo>
                    <a:pt x="68083" y="2782"/>
                  </a:lnTo>
                  <a:lnTo>
                    <a:pt x="68244" y="2742"/>
                  </a:lnTo>
                  <a:lnTo>
                    <a:pt x="68405" y="2782"/>
                  </a:lnTo>
                  <a:lnTo>
                    <a:pt x="68607" y="2742"/>
                  </a:lnTo>
                  <a:lnTo>
                    <a:pt x="68808" y="2621"/>
                  </a:lnTo>
                  <a:lnTo>
                    <a:pt x="69050" y="2460"/>
                  </a:lnTo>
                  <a:lnTo>
                    <a:pt x="69252" y="2298"/>
                  </a:lnTo>
                  <a:lnTo>
                    <a:pt x="69453" y="2097"/>
                  </a:lnTo>
                  <a:lnTo>
                    <a:pt x="69695" y="1976"/>
                  </a:lnTo>
                  <a:lnTo>
                    <a:pt x="70138" y="1855"/>
                  </a:lnTo>
                  <a:lnTo>
                    <a:pt x="70542" y="1654"/>
                  </a:lnTo>
                  <a:lnTo>
                    <a:pt x="70703" y="1573"/>
                  </a:lnTo>
                  <a:lnTo>
                    <a:pt x="70904" y="1492"/>
                  </a:lnTo>
                  <a:lnTo>
                    <a:pt x="71106" y="1492"/>
                  </a:lnTo>
                  <a:lnTo>
                    <a:pt x="71227" y="1654"/>
                  </a:lnTo>
                  <a:lnTo>
                    <a:pt x="71670" y="2097"/>
                  </a:lnTo>
                  <a:lnTo>
                    <a:pt x="72154" y="2500"/>
                  </a:lnTo>
                  <a:lnTo>
                    <a:pt x="72355" y="2621"/>
                  </a:lnTo>
                  <a:lnTo>
                    <a:pt x="72557" y="2702"/>
                  </a:lnTo>
                  <a:lnTo>
                    <a:pt x="73000" y="2702"/>
                  </a:lnTo>
                  <a:lnTo>
                    <a:pt x="73202" y="2621"/>
                  </a:lnTo>
                  <a:lnTo>
                    <a:pt x="73363" y="2500"/>
                  </a:lnTo>
                  <a:lnTo>
                    <a:pt x="73524" y="2419"/>
                  </a:lnTo>
                  <a:lnTo>
                    <a:pt x="73686" y="2339"/>
                  </a:lnTo>
                  <a:lnTo>
                    <a:pt x="73807" y="2379"/>
                  </a:lnTo>
                  <a:lnTo>
                    <a:pt x="73928" y="2379"/>
                  </a:lnTo>
                  <a:lnTo>
                    <a:pt x="74129" y="2500"/>
                  </a:lnTo>
                  <a:lnTo>
                    <a:pt x="74492" y="2742"/>
                  </a:lnTo>
                  <a:lnTo>
                    <a:pt x="74693" y="2863"/>
                  </a:lnTo>
                  <a:lnTo>
                    <a:pt x="74895" y="2943"/>
                  </a:lnTo>
                  <a:lnTo>
                    <a:pt x="75298" y="2943"/>
                  </a:lnTo>
                  <a:lnTo>
                    <a:pt x="75500" y="3024"/>
                  </a:lnTo>
                  <a:lnTo>
                    <a:pt x="75661" y="3105"/>
                  </a:lnTo>
                  <a:lnTo>
                    <a:pt x="76265" y="3105"/>
                  </a:lnTo>
                  <a:lnTo>
                    <a:pt x="76507" y="3024"/>
                  </a:lnTo>
                  <a:lnTo>
                    <a:pt x="76628" y="2984"/>
                  </a:lnTo>
                  <a:lnTo>
                    <a:pt x="76709" y="2903"/>
                  </a:lnTo>
                  <a:lnTo>
                    <a:pt x="76749" y="2782"/>
                  </a:lnTo>
                  <a:lnTo>
                    <a:pt x="76789" y="2621"/>
                  </a:lnTo>
                  <a:lnTo>
                    <a:pt x="76789" y="2500"/>
                  </a:lnTo>
                  <a:lnTo>
                    <a:pt x="76870" y="2339"/>
                  </a:lnTo>
                  <a:lnTo>
                    <a:pt x="76991" y="2258"/>
                  </a:lnTo>
                  <a:lnTo>
                    <a:pt x="77152" y="2178"/>
                  </a:lnTo>
                  <a:lnTo>
                    <a:pt x="77273" y="2137"/>
                  </a:lnTo>
                  <a:lnTo>
                    <a:pt x="77434" y="2137"/>
                  </a:lnTo>
                  <a:lnTo>
                    <a:pt x="77757" y="2218"/>
                  </a:lnTo>
                  <a:lnTo>
                    <a:pt x="78039" y="2298"/>
                  </a:lnTo>
                  <a:lnTo>
                    <a:pt x="78845" y="2661"/>
                  </a:lnTo>
                  <a:lnTo>
                    <a:pt x="79208" y="2823"/>
                  </a:lnTo>
                  <a:lnTo>
                    <a:pt x="79369" y="2903"/>
                  </a:lnTo>
                  <a:lnTo>
                    <a:pt x="79571" y="2943"/>
                  </a:lnTo>
                  <a:lnTo>
                    <a:pt x="79692" y="2984"/>
                  </a:lnTo>
                  <a:lnTo>
                    <a:pt x="79813" y="2943"/>
                  </a:lnTo>
                  <a:lnTo>
                    <a:pt x="80014" y="2863"/>
                  </a:lnTo>
                  <a:lnTo>
                    <a:pt x="80135" y="2782"/>
                  </a:lnTo>
                  <a:lnTo>
                    <a:pt x="80296" y="2742"/>
                  </a:lnTo>
                  <a:lnTo>
                    <a:pt x="80458" y="2661"/>
                  </a:lnTo>
                  <a:lnTo>
                    <a:pt x="80578" y="2581"/>
                  </a:lnTo>
                  <a:lnTo>
                    <a:pt x="80659" y="2500"/>
                  </a:lnTo>
                  <a:lnTo>
                    <a:pt x="80659" y="2379"/>
                  </a:lnTo>
                  <a:lnTo>
                    <a:pt x="80659" y="2298"/>
                  </a:lnTo>
                  <a:lnTo>
                    <a:pt x="80699" y="2178"/>
                  </a:lnTo>
                  <a:lnTo>
                    <a:pt x="80820" y="2097"/>
                  </a:lnTo>
                  <a:lnTo>
                    <a:pt x="80941" y="2016"/>
                  </a:lnTo>
                  <a:lnTo>
                    <a:pt x="81304" y="2016"/>
                  </a:lnTo>
                  <a:lnTo>
                    <a:pt x="81506" y="2057"/>
                  </a:lnTo>
                  <a:lnTo>
                    <a:pt x="81667" y="2016"/>
                  </a:lnTo>
                  <a:lnTo>
                    <a:pt x="81747" y="1936"/>
                  </a:lnTo>
                  <a:lnTo>
                    <a:pt x="81747" y="1210"/>
                  </a:lnTo>
                  <a:lnTo>
                    <a:pt x="81223" y="1170"/>
                  </a:lnTo>
                  <a:lnTo>
                    <a:pt x="80941" y="1210"/>
                  </a:lnTo>
                  <a:lnTo>
                    <a:pt x="80740" y="1250"/>
                  </a:lnTo>
                  <a:lnTo>
                    <a:pt x="80498" y="1371"/>
                  </a:lnTo>
                  <a:lnTo>
                    <a:pt x="80256" y="1412"/>
                  </a:lnTo>
                  <a:lnTo>
                    <a:pt x="80095" y="1412"/>
                  </a:lnTo>
                  <a:lnTo>
                    <a:pt x="79934" y="1492"/>
                  </a:lnTo>
                  <a:lnTo>
                    <a:pt x="79732" y="1694"/>
                  </a:lnTo>
                  <a:lnTo>
                    <a:pt x="79651" y="1815"/>
                  </a:lnTo>
                  <a:lnTo>
                    <a:pt x="79530" y="1855"/>
                  </a:lnTo>
                  <a:lnTo>
                    <a:pt x="79410" y="1895"/>
                  </a:lnTo>
                  <a:lnTo>
                    <a:pt x="79087" y="1895"/>
                  </a:lnTo>
                  <a:lnTo>
                    <a:pt x="78926" y="1936"/>
                  </a:lnTo>
                  <a:lnTo>
                    <a:pt x="78724" y="1976"/>
                  </a:lnTo>
                  <a:lnTo>
                    <a:pt x="78482" y="1936"/>
                  </a:lnTo>
                  <a:lnTo>
                    <a:pt x="78079" y="1815"/>
                  </a:lnTo>
                  <a:lnTo>
                    <a:pt x="77475" y="1533"/>
                  </a:lnTo>
                  <a:lnTo>
                    <a:pt x="76830" y="1291"/>
                  </a:lnTo>
                  <a:lnTo>
                    <a:pt x="76548" y="1089"/>
                  </a:lnTo>
                  <a:lnTo>
                    <a:pt x="76346" y="968"/>
                  </a:lnTo>
                  <a:lnTo>
                    <a:pt x="76225" y="928"/>
                  </a:lnTo>
                  <a:lnTo>
                    <a:pt x="76185" y="968"/>
                  </a:lnTo>
                  <a:lnTo>
                    <a:pt x="76104" y="1009"/>
                  </a:lnTo>
                  <a:lnTo>
                    <a:pt x="75983" y="1130"/>
                  </a:lnTo>
                  <a:lnTo>
                    <a:pt x="75822" y="1250"/>
                  </a:lnTo>
                  <a:lnTo>
                    <a:pt x="75701" y="1291"/>
                  </a:lnTo>
                  <a:lnTo>
                    <a:pt x="75540" y="1331"/>
                  </a:lnTo>
                  <a:lnTo>
                    <a:pt x="75217" y="1331"/>
                  </a:lnTo>
                  <a:lnTo>
                    <a:pt x="75056" y="1250"/>
                  </a:lnTo>
                  <a:lnTo>
                    <a:pt x="74935" y="1210"/>
                  </a:lnTo>
                  <a:lnTo>
                    <a:pt x="74734" y="1210"/>
                  </a:lnTo>
                  <a:lnTo>
                    <a:pt x="74572" y="1170"/>
                  </a:lnTo>
                  <a:lnTo>
                    <a:pt x="74371" y="1130"/>
                  </a:lnTo>
                  <a:lnTo>
                    <a:pt x="74048" y="1009"/>
                  </a:lnTo>
                  <a:lnTo>
                    <a:pt x="73645" y="847"/>
                  </a:lnTo>
                  <a:lnTo>
                    <a:pt x="73242" y="726"/>
                  </a:lnTo>
                  <a:lnTo>
                    <a:pt x="72960" y="646"/>
                  </a:lnTo>
                  <a:lnTo>
                    <a:pt x="72718" y="525"/>
                  </a:lnTo>
                  <a:lnTo>
                    <a:pt x="72275" y="283"/>
                  </a:lnTo>
                  <a:lnTo>
                    <a:pt x="72114" y="162"/>
                  </a:lnTo>
                  <a:lnTo>
                    <a:pt x="71912" y="41"/>
                  </a:lnTo>
                  <a:lnTo>
                    <a:pt x="71831" y="1"/>
                  </a:lnTo>
                  <a:close/>
                  <a:moveTo>
                    <a:pt x="3306" y="5886"/>
                  </a:moveTo>
                  <a:lnTo>
                    <a:pt x="3226" y="5926"/>
                  </a:lnTo>
                  <a:lnTo>
                    <a:pt x="2863" y="6047"/>
                  </a:lnTo>
                  <a:lnTo>
                    <a:pt x="2460" y="6249"/>
                  </a:lnTo>
                  <a:lnTo>
                    <a:pt x="2339" y="6329"/>
                  </a:lnTo>
                  <a:lnTo>
                    <a:pt x="2299" y="6370"/>
                  </a:lnTo>
                  <a:lnTo>
                    <a:pt x="2057" y="6370"/>
                  </a:lnTo>
                  <a:lnTo>
                    <a:pt x="1654" y="6329"/>
                  </a:lnTo>
                  <a:lnTo>
                    <a:pt x="1452" y="6289"/>
                  </a:lnTo>
                  <a:lnTo>
                    <a:pt x="1251" y="6289"/>
                  </a:lnTo>
                  <a:lnTo>
                    <a:pt x="1049" y="6329"/>
                  </a:lnTo>
                  <a:lnTo>
                    <a:pt x="888" y="6410"/>
                  </a:lnTo>
                  <a:lnTo>
                    <a:pt x="727" y="6491"/>
                  </a:lnTo>
                  <a:lnTo>
                    <a:pt x="606" y="6652"/>
                  </a:lnTo>
                  <a:lnTo>
                    <a:pt x="485" y="6773"/>
                  </a:lnTo>
                  <a:lnTo>
                    <a:pt x="364" y="6813"/>
                  </a:lnTo>
                  <a:lnTo>
                    <a:pt x="82" y="6894"/>
                  </a:lnTo>
                  <a:lnTo>
                    <a:pt x="1" y="6934"/>
                  </a:lnTo>
                  <a:lnTo>
                    <a:pt x="1" y="7619"/>
                  </a:lnTo>
                  <a:lnTo>
                    <a:pt x="525" y="7539"/>
                  </a:lnTo>
                  <a:lnTo>
                    <a:pt x="1009" y="7579"/>
                  </a:lnTo>
                  <a:lnTo>
                    <a:pt x="1251" y="7579"/>
                  </a:lnTo>
                  <a:lnTo>
                    <a:pt x="1492" y="7539"/>
                  </a:lnTo>
                  <a:lnTo>
                    <a:pt x="1573" y="7377"/>
                  </a:lnTo>
                  <a:lnTo>
                    <a:pt x="1694" y="7216"/>
                  </a:lnTo>
                  <a:lnTo>
                    <a:pt x="1895" y="7095"/>
                  </a:lnTo>
                  <a:lnTo>
                    <a:pt x="1976" y="7055"/>
                  </a:lnTo>
                  <a:lnTo>
                    <a:pt x="2137" y="7015"/>
                  </a:lnTo>
                  <a:lnTo>
                    <a:pt x="2258" y="7015"/>
                  </a:lnTo>
                  <a:lnTo>
                    <a:pt x="2379" y="7055"/>
                  </a:lnTo>
                  <a:lnTo>
                    <a:pt x="2581" y="7095"/>
                  </a:lnTo>
                  <a:lnTo>
                    <a:pt x="2782" y="7095"/>
                  </a:lnTo>
                  <a:lnTo>
                    <a:pt x="2943" y="7055"/>
                  </a:lnTo>
                  <a:lnTo>
                    <a:pt x="3105" y="7015"/>
                  </a:lnTo>
                  <a:lnTo>
                    <a:pt x="3266" y="7015"/>
                  </a:lnTo>
                  <a:lnTo>
                    <a:pt x="3387" y="6732"/>
                  </a:lnTo>
                  <a:lnTo>
                    <a:pt x="3548" y="6491"/>
                  </a:lnTo>
                  <a:lnTo>
                    <a:pt x="3709" y="6249"/>
                  </a:lnTo>
                  <a:lnTo>
                    <a:pt x="3951" y="6047"/>
                  </a:lnTo>
                  <a:lnTo>
                    <a:pt x="3548" y="6047"/>
                  </a:lnTo>
                  <a:lnTo>
                    <a:pt x="3468" y="5967"/>
                  </a:lnTo>
                  <a:lnTo>
                    <a:pt x="3387" y="5926"/>
                  </a:lnTo>
                  <a:lnTo>
                    <a:pt x="3387" y="5886"/>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8"/>
          <p:cNvSpPr txBox="1"/>
          <p:nvPr>
            <p:ph type="title"/>
          </p:nvPr>
        </p:nvSpPr>
        <p:spPr>
          <a:xfrm>
            <a:off x="1359068" y="1483120"/>
            <a:ext cx="1268700" cy="9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79" name="Google Shape;279;p38"/>
          <p:cNvSpPr txBox="1"/>
          <p:nvPr>
            <p:ph idx="2" type="title"/>
          </p:nvPr>
        </p:nvSpPr>
        <p:spPr>
          <a:xfrm>
            <a:off x="1247750" y="2461525"/>
            <a:ext cx="4530300" cy="16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Pendahuluan</a:t>
            </a:r>
            <a:endParaRPr/>
          </a:p>
        </p:txBody>
      </p:sp>
      <p:sp>
        <p:nvSpPr>
          <p:cNvPr id="280" name="Google Shape;280;p38"/>
          <p:cNvSpPr/>
          <p:nvPr/>
        </p:nvSpPr>
        <p:spPr>
          <a:xfrm rot="-122794">
            <a:off x="2872250" y="416188"/>
            <a:ext cx="1688140" cy="680737"/>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38"/>
          <p:cNvGrpSpPr/>
          <p:nvPr/>
        </p:nvGrpSpPr>
        <p:grpSpPr>
          <a:xfrm flipH="1">
            <a:off x="5462647" y="3285361"/>
            <a:ext cx="1601049" cy="1635294"/>
            <a:chOff x="1733800" y="1608825"/>
            <a:chExt cx="958425" cy="978925"/>
          </a:xfrm>
        </p:grpSpPr>
        <p:sp>
          <p:nvSpPr>
            <p:cNvPr id="282" name="Google Shape;282;p38"/>
            <p:cNvSpPr/>
            <p:nvPr/>
          </p:nvSpPr>
          <p:spPr>
            <a:xfrm>
              <a:off x="1733800" y="1764750"/>
              <a:ext cx="958425" cy="823000"/>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1733800" y="1608825"/>
              <a:ext cx="958425" cy="933400"/>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F5D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1733800" y="1608825"/>
              <a:ext cx="821850" cy="277750"/>
            </a:xfrm>
            <a:custGeom>
              <a:rect b="b" l="l" r="r" t="t"/>
              <a:pathLst>
                <a:path extrusionOk="0" h="11110" w="32874">
                  <a:moveTo>
                    <a:pt x="32008" y="0"/>
                  </a:moveTo>
                  <a:lnTo>
                    <a:pt x="0" y="6238"/>
                  </a:lnTo>
                  <a:lnTo>
                    <a:pt x="1093" y="11110"/>
                  </a:lnTo>
                  <a:lnTo>
                    <a:pt x="32873" y="4508"/>
                  </a:lnTo>
                  <a:lnTo>
                    <a:pt x="32008" y="0"/>
                  </a:lnTo>
                  <a:close/>
                </a:path>
              </a:pathLst>
            </a:custGeom>
            <a:solidFill>
              <a:srgbClr val="FFE3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1978525" y="1940050"/>
              <a:ext cx="225400" cy="244750"/>
            </a:xfrm>
            <a:custGeom>
              <a:rect b="b" l="l" r="r" t="t"/>
              <a:pathLst>
                <a:path extrusionOk="0" h="9790" w="9016">
                  <a:moveTo>
                    <a:pt x="4872" y="1"/>
                  </a:moveTo>
                  <a:lnTo>
                    <a:pt x="4644" y="46"/>
                  </a:lnTo>
                  <a:lnTo>
                    <a:pt x="4417" y="92"/>
                  </a:lnTo>
                  <a:lnTo>
                    <a:pt x="4235" y="228"/>
                  </a:lnTo>
                  <a:lnTo>
                    <a:pt x="4053" y="365"/>
                  </a:lnTo>
                  <a:lnTo>
                    <a:pt x="3961" y="501"/>
                  </a:lnTo>
                  <a:lnTo>
                    <a:pt x="3870" y="684"/>
                  </a:lnTo>
                  <a:lnTo>
                    <a:pt x="3825" y="911"/>
                  </a:lnTo>
                  <a:lnTo>
                    <a:pt x="3779" y="1093"/>
                  </a:lnTo>
                  <a:lnTo>
                    <a:pt x="3825" y="1321"/>
                  </a:lnTo>
                  <a:lnTo>
                    <a:pt x="3870" y="1549"/>
                  </a:lnTo>
                  <a:lnTo>
                    <a:pt x="3961" y="1731"/>
                  </a:lnTo>
                  <a:lnTo>
                    <a:pt x="4053" y="1867"/>
                  </a:lnTo>
                  <a:lnTo>
                    <a:pt x="4235" y="2049"/>
                  </a:lnTo>
                  <a:lnTo>
                    <a:pt x="4417" y="2141"/>
                  </a:lnTo>
                  <a:lnTo>
                    <a:pt x="4644" y="2232"/>
                  </a:lnTo>
                  <a:lnTo>
                    <a:pt x="4872" y="2277"/>
                  </a:lnTo>
                  <a:lnTo>
                    <a:pt x="5418" y="2277"/>
                  </a:lnTo>
                  <a:lnTo>
                    <a:pt x="5874" y="2368"/>
                  </a:lnTo>
                  <a:lnTo>
                    <a:pt x="6101" y="2459"/>
                  </a:lnTo>
                  <a:lnTo>
                    <a:pt x="6329" y="2550"/>
                  </a:lnTo>
                  <a:lnTo>
                    <a:pt x="6557" y="2687"/>
                  </a:lnTo>
                  <a:lnTo>
                    <a:pt x="6739" y="2869"/>
                  </a:lnTo>
                  <a:lnTo>
                    <a:pt x="6875" y="3051"/>
                  </a:lnTo>
                  <a:lnTo>
                    <a:pt x="7012" y="3233"/>
                  </a:lnTo>
                  <a:lnTo>
                    <a:pt x="7240" y="3689"/>
                  </a:lnTo>
                  <a:lnTo>
                    <a:pt x="7331" y="4144"/>
                  </a:lnTo>
                  <a:lnTo>
                    <a:pt x="7376" y="4645"/>
                  </a:lnTo>
                  <a:lnTo>
                    <a:pt x="7376" y="5237"/>
                  </a:lnTo>
                  <a:lnTo>
                    <a:pt x="7240" y="5783"/>
                  </a:lnTo>
                  <a:lnTo>
                    <a:pt x="7058" y="6329"/>
                  </a:lnTo>
                  <a:lnTo>
                    <a:pt x="6739" y="6830"/>
                  </a:lnTo>
                  <a:lnTo>
                    <a:pt x="6375" y="7285"/>
                  </a:lnTo>
                  <a:lnTo>
                    <a:pt x="5919" y="7650"/>
                  </a:lnTo>
                  <a:lnTo>
                    <a:pt x="5418" y="7968"/>
                  </a:lnTo>
                  <a:lnTo>
                    <a:pt x="4872" y="8196"/>
                  </a:lnTo>
                  <a:lnTo>
                    <a:pt x="4326" y="8287"/>
                  </a:lnTo>
                  <a:lnTo>
                    <a:pt x="3734" y="8333"/>
                  </a:lnTo>
                  <a:lnTo>
                    <a:pt x="3142" y="8242"/>
                  </a:lnTo>
                  <a:lnTo>
                    <a:pt x="2869" y="8196"/>
                  </a:lnTo>
                  <a:lnTo>
                    <a:pt x="2641" y="8105"/>
                  </a:lnTo>
                  <a:lnTo>
                    <a:pt x="2368" y="7968"/>
                  </a:lnTo>
                  <a:lnTo>
                    <a:pt x="2140" y="7832"/>
                  </a:lnTo>
                  <a:lnTo>
                    <a:pt x="1958" y="7650"/>
                  </a:lnTo>
                  <a:lnTo>
                    <a:pt x="1776" y="7468"/>
                  </a:lnTo>
                  <a:lnTo>
                    <a:pt x="1639" y="7240"/>
                  </a:lnTo>
                  <a:lnTo>
                    <a:pt x="1503" y="6967"/>
                  </a:lnTo>
                  <a:lnTo>
                    <a:pt x="1412" y="6694"/>
                  </a:lnTo>
                  <a:lnTo>
                    <a:pt x="1321" y="6375"/>
                  </a:lnTo>
                  <a:lnTo>
                    <a:pt x="1321" y="6056"/>
                  </a:lnTo>
                  <a:lnTo>
                    <a:pt x="1321" y="5692"/>
                  </a:lnTo>
                  <a:lnTo>
                    <a:pt x="1366" y="5419"/>
                  </a:lnTo>
                  <a:lnTo>
                    <a:pt x="1412" y="5100"/>
                  </a:lnTo>
                  <a:lnTo>
                    <a:pt x="1503" y="4827"/>
                  </a:lnTo>
                  <a:lnTo>
                    <a:pt x="1639" y="4554"/>
                  </a:lnTo>
                  <a:lnTo>
                    <a:pt x="1958" y="4053"/>
                  </a:lnTo>
                  <a:lnTo>
                    <a:pt x="2322" y="3598"/>
                  </a:lnTo>
                  <a:lnTo>
                    <a:pt x="2732" y="3142"/>
                  </a:lnTo>
                  <a:lnTo>
                    <a:pt x="3233" y="2732"/>
                  </a:lnTo>
                  <a:lnTo>
                    <a:pt x="3734" y="2323"/>
                  </a:lnTo>
                  <a:lnTo>
                    <a:pt x="3825" y="2232"/>
                  </a:lnTo>
                  <a:lnTo>
                    <a:pt x="3870" y="2095"/>
                  </a:lnTo>
                  <a:lnTo>
                    <a:pt x="3825" y="1958"/>
                  </a:lnTo>
                  <a:lnTo>
                    <a:pt x="3779" y="1867"/>
                  </a:lnTo>
                  <a:lnTo>
                    <a:pt x="3688" y="1776"/>
                  </a:lnTo>
                  <a:lnTo>
                    <a:pt x="3597" y="1685"/>
                  </a:lnTo>
                  <a:lnTo>
                    <a:pt x="3461" y="1640"/>
                  </a:lnTo>
                  <a:lnTo>
                    <a:pt x="3324" y="1640"/>
                  </a:lnTo>
                  <a:lnTo>
                    <a:pt x="2960" y="1776"/>
                  </a:lnTo>
                  <a:lnTo>
                    <a:pt x="2596" y="1913"/>
                  </a:lnTo>
                  <a:lnTo>
                    <a:pt x="2231" y="2095"/>
                  </a:lnTo>
                  <a:lnTo>
                    <a:pt x="1913" y="2368"/>
                  </a:lnTo>
                  <a:lnTo>
                    <a:pt x="1594" y="2596"/>
                  </a:lnTo>
                  <a:lnTo>
                    <a:pt x="1321" y="2915"/>
                  </a:lnTo>
                  <a:lnTo>
                    <a:pt x="1047" y="3233"/>
                  </a:lnTo>
                  <a:lnTo>
                    <a:pt x="820" y="3598"/>
                  </a:lnTo>
                  <a:lnTo>
                    <a:pt x="592" y="3962"/>
                  </a:lnTo>
                  <a:lnTo>
                    <a:pt x="410" y="4326"/>
                  </a:lnTo>
                  <a:lnTo>
                    <a:pt x="228" y="4690"/>
                  </a:lnTo>
                  <a:lnTo>
                    <a:pt x="137" y="5100"/>
                  </a:lnTo>
                  <a:lnTo>
                    <a:pt x="46" y="5510"/>
                  </a:lnTo>
                  <a:lnTo>
                    <a:pt x="0" y="5920"/>
                  </a:lnTo>
                  <a:lnTo>
                    <a:pt x="0" y="6284"/>
                  </a:lnTo>
                  <a:lnTo>
                    <a:pt x="0" y="6694"/>
                  </a:lnTo>
                  <a:lnTo>
                    <a:pt x="91" y="7149"/>
                  </a:lnTo>
                  <a:lnTo>
                    <a:pt x="228" y="7559"/>
                  </a:lnTo>
                  <a:lnTo>
                    <a:pt x="410" y="7968"/>
                  </a:lnTo>
                  <a:lnTo>
                    <a:pt x="638" y="8333"/>
                  </a:lnTo>
                  <a:lnTo>
                    <a:pt x="911" y="8606"/>
                  </a:lnTo>
                  <a:lnTo>
                    <a:pt x="1230" y="8879"/>
                  </a:lnTo>
                  <a:lnTo>
                    <a:pt x="1548" y="9152"/>
                  </a:lnTo>
                  <a:lnTo>
                    <a:pt x="1913" y="9334"/>
                  </a:lnTo>
                  <a:lnTo>
                    <a:pt x="2277" y="9516"/>
                  </a:lnTo>
                  <a:lnTo>
                    <a:pt x="2687" y="9653"/>
                  </a:lnTo>
                  <a:lnTo>
                    <a:pt x="3096" y="9744"/>
                  </a:lnTo>
                  <a:lnTo>
                    <a:pt x="3552" y="9790"/>
                  </a:lnTo>
                  <a:lnTo>
                    <a:pt x="4417" y="9790"/>
                  </a:lnTo>
                  <a:lnTo>
                    <a:pt x="4827" y="9744"/>
                  </a:lnTo>
                  <a:lnTo>
                    <a:pt x="5282" y="9699"/>
                  </a:lnTo>
                  <a:lnTo>
                    <a:pt x="5737" y="9562"/>
                  </a:lnTo>
                  <a:lnTo>
                    <a:pt x="6147" y="9380"/>
                  </a:lnTo>
                  <a:lnTo>
                    <a:pt x="6557" y="9198"/>
                  </a:lnTo>
                  <a:lnTo>
                    <a:pt x="6921" y="8970"/>
                  </a:lnTo>
                  <a:lnTo>
                    <a:pt x="7240" y="8697"/>
                  </a:lnTo>
                  <a:lnTo>
                    <a:pt x="7558" y="8424"/>
                  </a:lnTo>
                  <a:lnTo>
                    <a:pt x="7832" y="8059"/>
                  </a:lnTo>
                  <a:lnTo>
                    <a:pt x="8059" y="7741"/>
                  </a:lnTo>
                  <a:lnTo>
                    <a:pt x="8287" y="7377"/>
                  </a:lnTo>
                  <a:lnTo>
                    <a:pt x="8469" y="6967"/>
                  </a:lnTo>
                  <a:lnTo>
                    <a:pt x="8651" y="6603"/>
                  </a:lnTo>
                  <a:lnTo>
                    <a:pt x="8788" y="6193"/>
                  </a:lnTo>
                  <a:lnTo>
                    <a:pt x="8879" y="5737"/>
                  </a:lnTo>
                  <a:lnTo>
                    <a:pt x="8970" y="5328"/>
                  </a:lnTo>
                  <a:lnTo>
                    <a:pt x="9015" y="4918"/>
                  </a:lnTo>
                  <a:lnTo>
                    <a:pt x="9015" y="4463"/>
                  </a:lnTo>
                  <a:lnTo>
                    <a:pt x="8970" y="4053"/>
                  </a:lnTo>
                  <a:lnTo>
                    <a:pt x="8924" y="3643"/>
                  </a:lnTo>
                  <a:lnTo>
                    <a:pt x="8879" y="3233"/>
                  </a:lnTo>
                  <a:lnTo>
                    <a:pt x="8742" y="2823"/>
                  </a:lnTo>
                  <a:lnTo>
                    <a:pt x="8606" y="2414"/>
                  </a:lnTo>
                  <a:lnTo>
                    <a:pt x="8423" y="2049"/>
                  </a:lnTo>
                  <a:lnTo>
                    <a:pt x="8196" y="1731"/>
                  </a:lnTo>
                  <a:lnTo>
                    <a:pt x="7968" y="1412"/>
                  </a:lnTo>
                  <a:lnTo>
                    <a:pt x="7695" y="1093"/>
                  </a:lnTo>
                  <a:lnTo>
                    <a:pt x="7422" y="820"/>
                  </a:lnTo>
                  <a:lnTo>
                    <a:pt x="7058" y="593"/>
                  </a:lnTo>
                  <a:lnTo>
                    <a:pt x="6693" y="410"/>
                  </a:lnTo>
                  <a:lnTo>
                    <a:pt x="6284" y="228"/>
                  </a:lnTo>
                  <a:lnTo>
                    <a:pt x="5874" y="137"/>
                  </a:lnTo>
                  <a:lnTo>
                    <a:pt x="5373" y="46"/>
                  </a:lnTo>
                  <a:lnTo>
                    <a:pt x="4872"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2227800" y="1895650"/>
              <a:ext cx="209475" cy="251600"/>
            </a:xfrm>
            <a:custGeom>
              <a:rect b="b" l="l" r="r" t="t"/>
              <a:pathLst>
                <a:path extrusionOk="0" h="10064" w="8379">
                  <a:moveTo>
                    <a:pt x="4235" y="1"/>
                  </a:moveTo>
                  <a:lnTo>
                    <a:pt x="3688" y="46"/>
                  </a:lnTo>
                  <a:lnTo>
                    <a:pt x="3188" y="138"/>
                  </a:lnTo>
                  <a:lnTo>
                    <a:pt x="2687" y="274"/>
                  </a:lnTo>
                  <a:lnTo>
                    <a:pt x="2277" y="547"/>
                  </a:lnTo>
                  <a:lnTo>
                    <a:pt x="2140" y="684"/>
                  </a:lnTo>
                  <a:lnTo>
                    <a:pt x="2004" y="866"/>
                  </a:lnTo>
                  <a:lnTo>
                    <a:pt x="1913" y="1048"/>
                  </a:lnTo>
                  <a:lnTo>
                    <a:pt x="1958" y="1185"/>
                  </a:lnTo>
                  <a:lnTo>
                    <a:pt x="2049" y="1367"/>
                  </a:lnTo>
                  <a:lnTo>
                    <a:pt x="2140" y="1503"/>
                  </a:lnTo>
                  <a:lnTo>
                    <a:pt x="2459" y="1640"/>
                  </a:lnTo>
                  <a:lnTo>
                    <a:pt x="2823" y="1777"/>
                  </a:lnTo>
                  <a:lnTo>
                    <a:pt x="3188" y="1822"/>
                  </a:lnTo>
                  <a:lnTo>
                    <a:pt x="3552" y="1868"/>
                  </a:lnTo>
                  <a:lnTo>
                    <a:pt x="4326" y="1913"/>
                  </a:lnTo>
                  <a:lnTo>
                    <a:pt x="4690" y="1959"/>
                  </a:lnTo>
                  <a:lnTo>
                    <a:pt x="5054" y="2004"/>
                  </a:lnTo>
                  <a:lnTo>
                    <a:pt x="5464" y="2186"/>
                  </a:lnTo>
                  <a:lnTo>
                    <a:pt x="5828" y="2414"/>
                  </a:lnTo>
                  <a:lnTo>
                    <a:pt x="6102" y="2687"/>
                  </a:lnTo>
                  <a:lnTo>
                    <a:pt x="6284" y="3051"/>
                  </a:lnTo>
                  <a:lnTo>
                    <a:pt x="6466" y="3461"/>
                  </a:lnTo>
                  <a:lnTo>
                    <a:pt x="6511" y="3871"/>
                  </a:lnTo>
                  <a:lnTo>
                    <a:pt x="6511" y="4372"/>
                  </a:lnTo>
                  <a:lnTo>
                    <a:pt x="6466" y="4827"/>
                  </a:lnTo>
                  <a:lnTo>
                    <a:pt x="6329" y="5328"/>
                  </a:lnTo>
                  <a:lnTo>
                    <a:pt x="6193" y="5829"/>
                  </a:lnTo>
                  <a:lnTo>
                    <a:pt x="5965" y="6284"/>
                  </a:lnTo>
                  <a:lnTo>
                    <a:pt x="5737" y="6694"/>
                  </a:lnTo>
                  <a:lnTo>
                    <a:pt x="5510" y="7104"/>
                  </a:lnTo>
                  <a:lnTo>
                    <a:pt x="5191" y="7422"/>
                  </a:lnTo>
                  <a:lnTo>
                    <a:pt x="4872" y="7741"/>
                  </a:lnTo>
                  <a:lnTo>
                    <a:pt x="4554" y="8014"/>
                  </a:lnTo>
                  <a:lnTo>
                    <a:pt x="4189" y="8196"/>
                  </a:lnTo>
                  <a:lnTo>
                    <a:pt x="3871" y="8287"/>
                  </a:lnTo>
                  <a:lnTo>
                    <a:pt x="3506" y="8287"/>
                  </a:lnTo>
                  <a:lnTo>
                    <a:pt x="3142" y="8196"/>
                  </a:lnTo>
                  <a:lnTo>
                    <a:pt x="2869" y="8060"/>
                  </a:lnTo>
                  <a:lnTo>
                    <a:pt x="2596" y="7878"/>
                  </a:lnTo>
                  <a:lnTo>
                    <a:pt x="2368" y="7650"/>
                  </a:lnTo>
                  <a:lnTo>
                    <a:pt x="2140" y="7422"/>
                  </a:lnTo>
                  <a:lnTo>
                    <a:pt x="1958" y="7104"/>
                  </a:lnTo>
                  <a:lnTo>
                    <a:pt x="1822" y="6830"/>
                  </a:lnTo>
                  <a:lnTo>
                    <a:pt x="1685" y="6512"/>
                  </a:lnTo>
                  <a:lnTo>
                    <a:pt x="1594" y="6239"/>
                  </a:lnTo>
                  <a:lnTo>
                    <a:pt x="1549" y="5965"/>
                  </a:lnTo>
                  <a:lnTo>
                    <a:pt x="1549" y="5692"/>
                  </a:lnTo>
                  <a:lnTo>
                    <a:pt x="1549" y="5419"/>
                  </a:lnTo>
                  <a:lnTo>
                    <a:pt x="1594" y="5191"/>
                  </a:lnTo>
                  <a:lnTo>
                    <a:pt x="1776" y="4691"/>
                  </a:lnTo>
                  <a:lnTo>
                    <a:pt x="2004" y="4235"/>
                  </a:lnTo>
                  <a:lnTo>
                    <a:pt x="2323" y="3825"/>
                  </a:lnTo>
                  <a:lnTo>
                    <a:pt x="2687" y="3416"/>
                  </a:lnTo>
                  <a:lnTo>
                    <a:pt x="3461" y="2733"/>
                  </a:lnTo>
                  <a:lnTo>
                    <a:pt x="3506" y="2596"/>
                  </a:lnTo>
                  <a:lnTo>
                    <a:pt x="3506" y="2505"/>
                  </a:lnTo>
                  <a:lnTo>
                    <a:pt x="3461" y="2369"/>
                  </a:lnTo>
                  <a:lnTo>
                    <a:pt x="3370" y="2323"/>
                  </a:lnTo>
                  <a:lnTo>
                    <a:pt x="3051" y="2277"/>
                  </a:lnTo>
                  <a:lnTo>
                    <a:pt x="2732" y="2277"/>
                  </a:lnTo>
                  <a:lnTo>
                    <a:pt x="2459" y="2323"/>
                  </a:lnTo>
                  <a:lnTo>
                    <a:pt x="2186" y="2414"/>
                  </a:lnTo>
                  <a:lnTo>
                    <a:pt x="1913" y="2505"/>
                  </a:lnTo>
                  <a:lnTo>
                    <a:pt x="1685" y="2687"/>
                  </a:lnTo>
                  <a:lnTo>
                    <a:pt x="1457" y="2869"/>
                  </a:lnTo>
                  <a:lnTo>
                    <a:pt x="1230" y="3097"/>
                  </a:lnTo>
                  <a:lnTo>
                    <a:pt x="820" y="3552"/>
                  </a:lnTo>
                  <a:lnTo>
                    <a:pt x="501" y="4099"/>
                  </a:lnTo>
                  <a:lnTo>
                    <a:pt x="274" y="4645"/>
                  </a:lnTo>
                  <a:lnTo>
                    <a:pt x="92" y="5191"/>
                  </a:lnTo>
                  <a:lnTo>
                    <a:pt x="0" y="5783"/>
                  </a:lnTo>
                  <a:lnTo>
                    <a:pt x="0" y="6330"/>
                  </a:lnTo>
                  <a:lnTo>
                    <a:pt x="92" y="6922"/>
                  </a:lnTo>
                  <a:lnTo>
                    <a:pt x="274" y="7422"/>
                  </a:lnTo>
                  <a:lnTo>
                    <a:pt x="501" y="7969"/>
                  </a:lnTo>
                  <a:lnTo>
                    <a:pt x="820" y="8424"/>
                  </a:lnTo>
                  <a:lnTo>
                    <a:pt x="1184" y="8879"/>
                  </a:lnTo>
                  <a:lnTo>
                    <a:pt x="1594" y="9244"/>
                  </a:lnTo>
                  <a:lnTo>
                    <a:pt x="1913" y="9517"/>
                  </a:lnTo>
                  <a:lnTo>
                    <a:pt x="2277" y="9699"/>
                  </a:lnTo>
                  <a:lnTo>
                    <a:pt x="2596" y="9835"/>
                  </a:lnTo>
                  <a:lnTo>
                    <a:pt x="2960" y="9927"/>
                  </a:lnTo>
                  <a:lnTo>
                    <a:pt x="3279" y="10018"/>
                  </a:lnTo>
                  <a:lnTo>
                    <a:pt x="3643" y="10063"/>
                  </a:lnTo>
                  <a:lnTo>
                    <a:pt x="3962" y="10018"/>
                  </a:lnTo>
                  <a:lnTo>
                    <a:pt x="4326" y="9972"/>
                  </a:lnTo>
                  <a:lnTo>
                    <a:pt x="4645" y="9881"/>
                  </a:lnTo>
                  <a:lnTo>
                    <a:pt x="5009" y="9790"/>
                  </a:lnTo>
                  <a:lnTo>
                    <a:pt x="5328" y="9653"/>
                  </a:lnTo>
                  <a:lnTo>
                    <a:pt x="5646" y="9471"/>
                  </a:lnTo>
                  <a:lnTo>
                    <a:pt x="5919" y="9244"/>
                  </a:lnTo>
                  <a:lnTo>
                    <a:pt x="6238" y="9016"/>
                  </a:lnTo>
                  <a:lnTo>
                    <a:pt x="6511" y="8743"/>
                  </a:lnTo>
                  <a:lnTo>
                    <a:pt x="6739" y="8470"/>
                  </a:lnTo>
                  <a:lnTo>
                    <a:pt x="7194" y="7878"/>
                  </a:lnTo>
                  <a:lnTo>
                    <a:pt x="7604" y="7195"/>
                  </a:lnTo>
                  <a:lnTo>
                    <a:pt x="7923" y="6466"/>
                  </a:lnTo>
                  <a:lnTo>
                    <a:pt x="8150" y="5738"/>
                  </a:lnTo>
                  <a:lnTo>
                    <a:pt x="8333" y="5009"/>
                  </a:lnTo>
                  <a:lnTo>
                    <a:pt x="8378" y="4235"/>
                  </a:lnTo>
                  <a:lnTo>
                    <a:pt x="8378" y="3825"/>
                  </a:lnTo>
                  <a:lnTo>
                    <a:pt x="8333" y="3461"/>
                  </a:lnTo>
                  <a:lnTo>
                    <a:pt x="8242" y="3097"/>
                  </a:lnTo>
                  <a:lnTo>
                    <a:pt x="8150" y="2687"/>
                  </a:lnTo>
                  <a:lnTo>
                    <a:pt x="8014" y="2369"/>
                  </a:lnTo>
                  <a:lnTo>
                    <a:pt x="7877" y="2004"/>
                  </a:lnTo>
                  <a:lnTo>
                    <a:pt x="7650" y="1686"/>
                  </a:lnTo>
                  <a:lnTo>
                    <a:pt x="7422" y="1367"/>
                  </a:lnTo>
                  <a:lnTo>
                    <a:pt x="7149" y="1094"/>
                  </a:lnTo>
                  <a:lnTo>
                    <a:pt x="6876" y="866"/>
                  </a:lnTo>
                  <a:lnTo>
                    <a:pt x="6557" y="638"/>
                  </a:lnTo>
                  <a:lnTo>
                    <a:pt x="6238" y="456"/>
                  </a:lnTo>
                  <a:lnTo>
                    <a:pt x="5783" y="274"/>
                  </a:lnTo>
                  <a:lnTo>
                    <a:pt x="5282" y="138"/>
                  </a:lnTo>
                  <a:lnTo>
                    <a:pt x="4736" y="46"/>
                  </a:lnTo>
                  <a:lnTo>
                    <a:pt x="4235"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2065025" y="2057300"/>
              <a:ext cx="42150" cy="41000"/>
            </a:xfrm>
            <a:custGeom>
              <a:rect b="b" l="l" r="r" t="t"/>
              <a:pathLst>
                <a:path extrusionOk="0" h="1640" w="1686">
                  <a:moveTo>
                    <a:pt x="638" y="0"/>
                  </a:moveTo>
                  <a:lnTo>
                    <a:pt x="456" y="91"/>
                  </a:lnTo>
                  <a:lnTo>
                    <a:pt x="274" y="273"/>
                  </a:lnTo>
                  <a:lnTo>
                    <a:pt x="137" y="410"/>
                  </a:lnTo>
                  <a:lnTo>
                    <a:pt x="92" y="501"/>
                  </a:lnTo>
                  <a:lnTo>
                    <a:pt x="46" y="638"/>
                  </a:lnTo>
                  <a:lnTo>
                    <a:pt x="1" y="820"/>
                  </a:lnTo>
                  <a:lnTo>
                    <a:pt x="1" y="956"/>
                  </a:lnTo>
                  <a:lnTo>
                    <a:pt x="46" y="1093"/>
                  </a:lnTo>
                  <a:lnTo>
                    <a:pt x="137" y="1230"/>
                  </a:lnTo>
                  <a:lnTo>
                    <a:pt x="228" y="1321"/>
                  </a:lnTo>
                  <a:lnTo>
                    <a:pt x="274" y="1412"/>
                  </a:lnTo>
                  <a:lnTo>
                    <a:pt x="410" y="1503"/>
                  </a:lnTo>
                  <a:lnTo>
                    <a:pt x="547" y="1594"/>
                  </a:lnTo>
                  <a:lnTo>
                    <a:pt x="729" y="1639"/>
                  </a:lnTo>
                  <a:lnTo>
                    <a:pt x="866" y="1639"/>
                  </a:lnTo>
                  <a:lnTo>
                    <a:pt x="1184" y="1594"/>
                  </a:lnTo>
                  <a:lnTo>
                    <a:pt x="1321" y="1503"/>
                  </a:lnTo>
                  <a:lnTo>
                    <a:pt x="1458" y="1412"/>
                  </a:lnTo>
                  <a:lnTo>
                    <a:pt x="1549" y="1275"/>
                  </a:lnTo>
                  <a:lnTo>
                    <a:pt x="1640" y="1138"/>
                  </a:lnTo>
                  <a:lnTo>
                    <a:pt x="1685" y="1002"/>
                  </a:lnTo>
                  <a:lnTo>
                    <a:pt x="1685" y="820"/>
                  </a:lnTo>
                  <a:lnTo>
                    <a:pt x="1685" y="638"/>
                  </a:lnTo>
                  <a:lnTo>
                    <a:pt x="1640" y="501"/>
                  </a:lnTo>
                  <a:lnTo>
                    <a:pt x="1549" y="364"/>
                  </a:lnTo>
                  <a:lnTo>
                    <a:pt x="1458" y="228"/>
                  </a:lnTo>
                  <a:lnTo>
                    <a:pt x="1321" y="137"/>
                  </a:lnTo>
                  <a:lnTo>
                    <a:pt x="1184" y="46"/>
                  </a:lnTo>
                  <a:lnTo>
                    <a:pt x="866"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2317725" y="2002650"/>
              <a:ext cx="48975" cy="51250"/>
            </a:xfrm>
            <a:custGeom>
              <a:rect b="b" l="l" r="r" t="t"/>
              <a:pathLst>
                <a:path extrusionOk="0" h="2050" w="1959">
                  <a:moveTo>
                    <a:pt x="729" y="1"/>
                  </a:moveTo>
                  <a:lnTo>
                    <a:pt x="547" y="46"/>
                  </a:lnTo>
                  <a:lnTo>
                    <a:pt x="365" y="183"/>
                  </a:lnTo>
                  <a:lnTo>
                    <a:pt x="228" y="319"/>
                  </a:lnTo>
                  <a:lnTo>
                    <a:pt x="137" y="456"/>
                  </a:lnTo>
                  <a:lnTo>
                    <a:pt x="46" y="638"/>
                  </a:lnTo>
                  <a:lnTo>
                    <a:pt x="0" y="820"/>
                  </a:lnTo>
                  <a:lnTo>
                    <a:pt x="0" y="1002"/>
                  </a:lnTo>
                  <a:lnTo>
                    <a:pt x="0" y="1185"/>
                  </a:lnTo>
                  <a:lnTo>
                    <a:pt x="46" y="1367"/>
                  </a:lnTo>
                  <a:lnTo>
                    <a:pt x="137" y="1549"/>
                  </a:lnTo>
                  <a:lnTo>
                    <a:pt x="228" y="1685"/>
                  </a:lnTo>
                  <a:lnTo>
                    <a:pt x="365" y="1822"/>
                  </a:lnTo>
                  <a:lnTo>
                    <a:pt x="547" y="1959"/>
                  </a:lnTo>
                  <a:lnTo>
                    <a:pt x="729" y="2004"/>
                  </a:lnTo>
                  <a:lnTo>
                    <a:pt x="957" y="2050"/>
                  </a:lnTo>
                  <a:lnTo>
                    <a:pt x="1184" y="2004"/>
                  </a:lnTo>
                  <a:lnTo>
                    <a:pt x="1412" y="1959"/>
                  </a:lnTo>
                  <a:lnTo>
                    <a:pt x="1594" y="1822"/>
                  </a:lnTo>
                  <a:lnTo>
                    <a:pt x="1731" y="1685"/>
                  </a:lnTo>
                  <a:lnTo>
                    <a:pt x="1822" y="1549"/>
                  </a:lnTo>
                  <a:lnTo>
                    <a:pt x="1913" y="1367"/>
                  </a:lnTo>
                  <a:lnTo>
                    <a:pt x="1958" y="1185"/>
                  </a:lnTo>
                  <a:lnTo>
                    <a:pt x="1958" y="1002"/>
                  </a:lnTo>
                  <a:lnTo>
                    <a:pt x="1958" y="820"/>
                  </a:lnTo>
                  <a:lnTo>
                    <a:pt x="1913" y="638"/>
                  </a:lnTo>
                  <a:lnTo>
                    <a:pt x="1822" y="456"/>
                  </a:lnTo>
                  <a:lnTo>
                    <a:pt x="1731" y="319"/>
                  </a:lnTo>
                  <a:lnTo>
                    <a:pt x="1594" y="183"/>
                  </a:lnTo>
                  <a:lnTo>
                    <a:pt x="1412" y="46"/>
                  </a:lnTo>
                  <a:lnTo>
                    <a:pt x="1184"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2084375" y="2143800"/>
              <a:ext cx="409800" cy="285725"/>
            </a:xfrm>
            <a:custGeom>
              <a:rect b="b" l="l" r="r" t="t"/>
              <a:pathLst>
                <a:path extrusionOk="0" h="11429" w="16392">
                  <a:moveTo>
                    <a:pt x="14161" y="1913"/>
                  </a:moveTo>
                  <a:lnTo>
                    <a:pt x="14479" y="3006"/>
                  </a:lnTo>
                  <a:lnTo>
                    <a:pt x="14616" y="3597"/>
                  </a:lnTo>
                  <a:lnTo>
                    <a:pt x="14661" y="4189"/>
                  </a:lnTo>
                  <a:lnTo>
                    <a:pt x="14616" y="4872"/>
                  </a:lnTo>
                  <a:lnTo>
                    <a:pt x="14434" y="5510"/>
                  </a:lnTo>
                  <a:lnTo>
                    <a:pt x="14206" y="6147"/>
                  </a:lnTo>
                  <a:lnTo>
                    <a:pt x="13842" y="6739"/>
                  </a:lnTo>
                  <a:lnTo>
                    <a:pt x="13523" y="7194"/>
                  </a:lnTo>
                  <a:lnTo>
                    <a:pt x="13159" y="7559"/>
                  </a:lnTo>
                  <a:lnTo>
                    <a:pt x="12931" y="6921"/>
                  </a:lnTo>
                  <a:lnTo>
                    <a:pt x="12658" y="6238"/>
                  </a:lnTo>
                  <a:lnTo>
                    <a:pt x="12112" y="4918"/>
                  </a:lnTo>
                  <a:lnTo>
                    <a:pt x="11793" y="3916"/>
                  </a:lnTo>
                  <a:lnTo>
                    <a:pt x="11611" y="3415"/>
                  </a:lnTo>
                  <a:lnTo>
                    <a:pt x="11474" y="3188"/>
                  </a:lnTo>
                  <a:lnTo>
                    <a:pt x="11338" y="3006"/>
                  </a:lnTo>
                  <a:lnTo>
                    <a:pt x="12749" y="2505"/>
                  </a:lnTo>
                  <a:lnTo>
                    <a:pt x="13478" y="2232"/>
                  </a:lnTo>
                  <a:lnTo>
                    <a:pt x="14161" y="1913"/>
                  </a:lnTo>
                  <a:close/>
                  <a:moveTo>
                    <a:pt x="3006" y="4963"/>
                  </a:moveTo>
                  <a:lnTo>
                    <a:pt x="3006" y="5328"/>
                  </a:lnTo>
                  <a:lnTo>
                    <a:pt x="3097" y="5783"/>
                  </a:lnTo>
                  <a:lnTo>
                    <a:pt x="3279" y="6602"/>
                  </a:lnTo>
                  <a:lnTo>
                    <a:pt x="3552" y="7422"/>
                  </a:lnTo>
                  <a:lnTo>
                    <a:pt x="3780" y="8105"/>
                  </a:lnTo>
                  <a:lnTo>
                    <a:pt x="3962" y="8606"/>
                  </a:lnTo>
                  <a:lnTo>
                    <a:pt x="4144" y="9152"/>
                  </a:lnTo>
                  <a:lnTo>
                    <a:pt x="4007" y="9107"/>
                  </a:lnTo>
                  <a:lnTo>
                    <a:pt x="3415" y="8788"/>
                  </a:lnTo>
                  <a:lnTo>
                    <a:pt x="2915" y="8378"/>
                  </a:lnTo>
                  <a:lnTo>
                    <a:pt x="2414" y="7923"/>
                  </a:lnTo>
                  <a:lnTo>
                    <a:pt x="2004" y="7422"/>
                  </a:lnTo>
                  <a:lnTo>
                    <a:pt x="1640" y="6830"/>
                  </a:lnTo>
                  <a:lnTo>
                    <a:pt x="1321" y="6238"/>
                  </a:lnTo>
                  <a:lnTo>
                    <a:pt x="1093" y="5601"/>
                  </a:lnTo>
                  <a:lnTo>
                    <a:pt x="911" y="4963"/>
                  </a:lnTo>
                  <a:lnTo>
                    <a:pt x="1412" y="5054"/>
                  </a:lnTo>
                  <a:lnTo>
                    <a:pt x="1958" y="5054"/>
                  </a:lnTo>
                  <a:lnTo>
                    <a:pt x="2505" y="5009"/>
                  </a:lnTo>
                  <a:lnTo>
                    <a:pt x="3006" y="4963"/>
                  </a:lnTo>
                  <a:close/>
                  <a:moveTo>
                    <a:pt x="10609" y="3233"/>
                  </a:moveTo>
                  <a:lnTo>
                    <a:pt x="10564" y="3461"/>
                  </a:lnTo>
                  <a:lnTo>
                    <a:pt x="10518" y="3643"/>
                  </a:lnTo>
                  <a:lnTo>
                    <a:pt x="10518" y="4098"/>
                  </a:lnTo>
                  <a:lnTo>
                    <a:pt x="10564" y="4599"/>
                  </a:lnTo>
                  <a:lnTo>
                    <a:pt x="10655" y="5009"/>
                  </a:lnTo>
                  <a:lnTo>
                    <a:pt x="10837" y="5783"/>
                  </a:lnTo>
                  <a:lnTo>
                    <a:pt x="11065" y="6557"/>
                  </a:lnTo>
                  <a:lnTo>
                    <a:pt x="11611" y="8059"/>
                  </a:lnTo>
                  <a:lnTo>
                    <a:pt x="11793" y="8333"/>
                  </a:lnTo>
                  <a:lnTo>
                    <a:pt x="11975" y="8469"/>
                  </a:lnTo>
                  <a:lnTo>
                    <a:pt x="11429" y="8788"/>
                  </a:lnTo>
                  <a:lnTo>
                    <a:pt x="10882" y="9016"/>
                  </a:lnTo>
                  <a:lnTo>
                    <a:pt x="10336" y="9243"/>
                  </a:lnTo>
                  <a:lnTo>
                    <a:pt x="9744" y="9425"/>
                  </a:lnTo>
                  <a:lnTo>
                    <a:pt x="9517" y="8742"/>
                  </a:lnTo>
                  <a:lnTo>
                    <a:pt x="9198" y="8059"/>
                  </a:lnTo>
                  <a:lnTo>
                    <a:pt x="8606" y="6739"/>
                  </a:lnTo>
                  <a:lnTo>
                    <a:pt x="8014" y="5464"/>
                  </a:lnTo>
                  <a:lnTo>
                    <a:pt x="7741" y="4781"/>
                  </a:lnTo>
                  <a:lnTo>
                    <a:pt x="7513" y="4098"/>
                  </a:lnTo>
                  <a:lnTo>
                    <a:pt x="7741" y="4053"/>
                  </a:lnTo>
                  <a:lnTo>
                    <a:pt x="9198" y="3643"/>
                  </a:lnTo>
                  <a:lnTo>
                    <a:pt x="10609" y="3233"/>
                  </a:lnTo>
                  <a:close/>
                  <a:moveTo>
                    <a:pt x="6603" y="4326"/>
                  </a:moveTo>
                  <a:lnTo>
                    <a:pt x="6694" y="5009"/>
                  </a:lnTo>
                  <a:lnTo>
                    <a:pt x="6876" y="5692"/>
                  </a:lnTo>
                  <a:lnTo>
                    <a:pt x="7058" y="6375"/>
                  </a:lnTo>
                  <a:lnTo>
                    <a:pt x="7286" y="7058"/>
                  </a:lnTo>
                  <a:lnTo>
                    <a:pt x="7741" y="8378"/>
                  </a:lnTo>
                  <a:lnTo>
                    <a:pt x="8196" y="9698"/>
                  </a:lnTo>
                  <a:lnTo>
                    <a:pt x="7695" y="9744"/>
                  </a:lnTo>
                  <a:lnTo>
                    <a:pt x="6648" y="9744"/>
                  </a:lnTo>
                  <a:lnTo>
                    <a:pt x="6147" y="9698"/>
                  </a:lnTo>
                  <a:lnTo>
                    <a:pt x="6147" y="9380"/>
                  </a:lnTo>
                  <a:lnTo>
                    <a:pt x="6102" y="9107"/>
                  </a:lnTo>
                  <a:lnTo>
                    <a:pt x="6011" y="8833"/>
                  </a:lnTo>
                  <a:lnTo>
                    <a:pt x="5874" y="8515"/>
                  </a:lnTo>
                  <a:lnTo>
                    <a:pt x="5601" y="7968"/>
                  </a:lnTo>
                  <a:lnTo>
                    <a:pt x="5373" y="7467"/>
                  </a:lnTo>
                  <a:lnTo>
                    <a:pt x="4645" y="5692"/>
                  </a:lnTo>
                  <a:lnTo>
                    <a:pt x="4508" y="5237"/>
                  </a:lnTo>
                  <a:lnTo>
                    <a:pt x="4326" y="4781"/>
                  </a:lnTo>
                  <a:lnTo>
                    <a:pt x="5464" y="4554"/>
                  </a:lnTo>
                  <a:lnTo>
                    <a:pt x="6603" y="4326"/>
                  </a:lnTo>
                  <a:close/>
                  <a:moveTo>
                    <a:pt x="14707" y="1"/>
                  </a:moveTo>
                  <a:lnTo>
                    <a:pt x="14525" y="46"/>
                  </a:lnTo>
                  <a:lnTo>
                    <a:pt x="14343" y="137"/>
                  </a:lnTo>
                  <a:lnTo>
                    <a:pt x="14206" y="274"/>
                  </a:lnTo>
                  <a:lnTo>
                    <a:pt x="14070" y="410"/>
                  </a:lnTo>
                  <a:lnTo>
                    <a:pt x="13979" y="592"/>
                  </a:lnTo>
                  <a:lnTo>
                    <a:pt x="13796" y="638"/>
                  </a:lnTo>
                  <a:lnTo>
                    <a:pt x="13068" y="820"/>
                  </a:lnTo>
                  <a:lnTo>
                    <a:pt x="12385" y="1093"/>
                  </a:lnTo>
                  <a:lnTo>
                    <a:pt x="11656" y="1366"/>
                  </a:lnTo>
                  <a:lnTo>
                    <a:pt x="10973" y="1640"/>
                  </a:lnTo>
                  <a:lnTo>
                    <a:pt x="9198" y="2232"/>
                  </a:lnTo>
                  <a:lnTo>
                    <a:pt x="7422" y="2732"/>
                  </a:lnTo>
                  <a:lnTo>
                    <a:pt x="5510" y="3233"/>
                  </a:lnTo>
                  <a:lnTo>
                    <a:pt x="3598" y="3688"/>
                  </a:lnTo>
                  <a:lnTo>
                    <a:pt x="2824" y="3825"/>
                  </a:lnTo>
                  <a:lnTo>
                    <a:pt x="2004" y="3962"/>
                  </a:lnTo>
                  <a:lnTo>
                    <a:pt x="1184" y="4144"/>
                  </a:lnTo>
                  <a:lnTo>
                    <a:pt x="820" y="4280"/>
                  </a:lnTo>
                  <a:lnTo>
                    <a:pt x="456" y="4417"/>
                  </a:lnTo>
                  <a:lnTo>
                    <a:pt x="319" y="4463"/>
                  </a:lnTo>
                  <a:lnTo>
                    <a:pt x="183" y="4554"/>
                  </a:lnTo>
                  <a:lnTo>
                    <a:pt x="92" y="4690"/>
                  </a:lnTo>
                  <a:lnTo>
                    <a:pt x="92" y="4827"/>
                  </a:lnTo>
                  <a:lnTo>
                    <a:pt x="1" y="5737"/>
                  </a:lnTo>
                  <a:lnTo>
                    <a:pt x="1" y="6193"/>
                  </a:lnTo>
                  <a:lnTo>
                    <a:pt x="92" y="6648"/>
                  </a:lnTo>
                  <a:lnTo>
                    <a:pt x="228" y="7058"/>
                  </a:lnTo>
                  <a:lnTo>
                    <a:pt x="365" y="7467"/>
                  </a:lnTo>
                  <a:lnTo>
                    <a:pt x="547" y="7832"/>
                  </a:lnTo>
                  <a:lnTo>
                    <a:pt x="729" y="8196"/>
                  </a:lnTo>
                  <a:lnTo>
                    <a:pt x="957" y="8560"/>
                  </a:lnTo>
                  <a:lnTo>
                    <a:pt x="1230" y="8879"/>
                  </a:lnTo>
                  <a:lnTo>
                    <a:pt x="1503" y="9152"/>
                  </a:lnTo>
                  <a:lnTo>
                    <a:pt x="1776" y="9471"/>
                  </a:lnTo>
                  <a:lnTo>
                    <a:pt x="2414" y="9972"/>
                  </a:lnTo>
                  <a:lnTo>
                    <a:pt x="3097" y="10381"/>
                  </a:lnTo>
                  <a:lnTo>
                    <a:pt x="3916" y="10791"/>
                  </a:lnTo>
                  <a:lnTo>
                    <a:pt x="4690" y="11064"/>
                  </a:lnTo>
                  <a:lnTo>
                    <a:pt x="5555" y="11247"/>
                  </a:lnTo>
                  <a:lnTo>
                    <a:pt x="6420" y="11383"/>
                  </a:lnTo>
                  <a:lnTo>
                    <a:pt x="7286" y="11429"/>
                  </a:lnTo>
                  <a:lnTo>
                    <a:pt x="8151" y="11383"/>
                  </a:lnTo>
                  <a:lnTo>
                    <a:pt x="9016" y="11292"/>
                  </a:lnTo>
                  <a:lnTo>
                    <a:pt x="9835" y="11155"/>
                  </a:lnTo>
                  <a:lnTo>
                    <a:pt x="10655" y="10928"/>
                  </a:lnTo>
                  <a:lnTo>
                    <a:pt x="11474" y="10655"/>
                  </a:lnTo>
                  <a:lnTo>
                    <a:pt x="12248" y="10290"/>
                  </a:lnTo>
                  <a:lnTo>
                    <a:pt x="13022" y="9835"/>
                  </a:lnTo>
                  <a:lnTo>
                    <a:pt x="13705" y="9380"/>
                  </a:lnTo>
                  <a:lnTo>
                    <a:pt x="14343" y="8788"/>
                  </a:lnTo>
                  <a:lnTo>
                    <a:pt x="14889" y="8150"/>
                  </a:lnTo>
                  <a:lnTo>
                    <a:pt x="15390" y="7467"/>
                  </a:lnTo>
                  <a:lnTo>
                    <a:pt x="15618" y="7103"/>
                  </a:lnTo>
                  <a:lnTo>
                    <a:pt x="15845" y="6693"/>
                  </a:lnTo>
                  <a:lnTo>
                    <a:pt x="15982" y="6238"/>
                  </a:lnTo>
                  <a:lnTo>
                    <a:pt x="16118" y="5783"/>
                  </a:lnTo>
                  <a:lnTo>
                    <a:pt x="16255" y="5282"/>
                  </a:lnTo>
                  <a:lnTo>
                    <a:pt x="16301" y="4827"/>
                  </a:lnTo>
                  <a:lnTo>
                    <a:pt x="16346" y="4326"/>
                  </a:lnTo>
                  <a:lnTo>
                    <a:pt x="16392" y="3825"/>
                  </a:lnTo>
                  <a:lnTo>
                    <a:pt x="16346" y="3324"/>
                  </a:lnTo>
                  <a:lnTo>
                    <a:pt x="16301" y="2869"/>
                  </a:lnTo>
                  <a:lnTo>
                    <a:pt x="16210" y="2368"/>
                  </a:lnTo>
                  <a:lnTo>
                    <a:pt x="16073" y="1913"/>
                  </a:lnTo>
                  <a:lnTo>
                    <a:pt x="15936" y="1458"/>
                  </a:lnTo>
                  <a:lnTo>
                    <a:pt x="15754" y="1048"/>
                  </a:lnTo>
                  <a:lnTo>
                    <a:pt x="15481" y="638"/>
                  </a:lnTo>
                  <a:lnTo>
                    <a:pt x="15208" y="274"/>
                  </a:lnTo>
                  <a:lnTo>
                    <a:pt x="15071" y="92"/>
                  </a:lnTo>
                  <a:lnTo>
                    <a:pt x="14889" y="46"/>
                  </a:lnTo>
                  <a:lnTo>
                    <a:pt x="14707"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8"/>
          <p:cNvGrpSpPr/>
          <p:nvPr/>
        </p:nvGrpSpPr>
        <p:grpSpPr>
          <a:xfrm>
            <a:off x="3780528" y="428434"/>
            <a:ext cx="441619" cy="510699"/>
            <a:chOff x="4374239" y="2094834"/>
            <a:chExt cx="580009" cy="670737"/>
          </a:xfrm>
        </p:grpSpPr>
        <p:sp>
          <p:nvSpPr>
            <p:cNvPr id="291" name="Google Shape;291;p38"/>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8"/>
            <p:cNvGrpSpPr/>
            <p:nvPr/>
          </p:nvGrpSpPr>
          <p:grpSpPr>
            <a:xfrm>
              <a:off x="4571997" y="2094834"/>
              <a:ext cx="382252" cy="481090"/>
              <a:chOff x="4727350" y="1187050"/>
              <a:chExt cx="2654525" cy="3340900"/>
            </a:xfrm>
          </p:grpSpPr>
          <p:sp>
            <p:nvSpPr>
              <p:cNvPr id="293" name="Google Shape;293;p38"/>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grpSp>
        <p:nvGrpSpPr>
          <p:cNvPr id="777" name="Google Shape;777;p56"/>
          <p:cNvGrpSpPr/>
          <p:nvPr/>
        </p:nvGrpSpPr>
        <p:grpSpPr>
          <a:xfrm>
            <a:off x="1213744" y="1332597"/>
            <a:ext cx="6649995" cy="2053340"/>
            <a:chOff x="1765304" y="248600"/>
            <a:chExt cx="5547672" cy="921524"/>
          </a:xfrm>
        </p:grpSpPr>
        <p:sp>
          <p:nvSpPr>
            <p:cNvPr id="778" name="Google Shape;778;p56"/>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6"/>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6"/>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dk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56"/>
          <p:cNvSpPr txBox="1"/>
          <p:nvPr>
            <p:ph type="title"/>
          </p:nvPr>
        </p:nvSpPr>
        <p:spPr>
          <a:xfrm>
            <a:off x="1767896" y="2086475"/>
            <a:ext cx="5548500" cy="90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600"/>
              <a:t>Thank You</a:t>
            </a:r>
            <a:endParaRPr sz="4600"/>
          </a:p>
        </p:txBody>
      </p:sp>
      <p:grpSp>
        <p:nvGrpSpPr>
          <p:cNvPr id="782" name="Google Shape;782;p56"/>
          <p:cNvGrpSpPr/>
          <p:nvPr/>
        </p:nvGrpSpPr>
        <p:grpSpPr>
          <a:xfrm flipH="1" rot="-398227">
            <a:off x="5475516" y="3132528"/>
            <a:ext cx="751939" cy="768082"/>
            <a:chOff x="663378" y="662497"/>
            <a:chExt cx="1246911" cy="1273679"/>
          </a:xfrm>
        </p:grpSpPr>
        <p:sp>
          <p:nvSpPr>
            <p:cNvPr id="783" name="Google Shape;783;p56"/>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6"/>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6"/>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F27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56"/>
          <p:cNvGrpSpPr/>
          <p:nvPr/>
        </p:nvGrpSpPr>
        <p:grpSpPr>
          <a:xfrm rot="217354">
            <a:off x="4653915" y="3132556"/>
            <a:ext cx="751893" cy="768035"/>
            <a:chOff x="663378" y="662497"/>
            <a:chExt cx="1246911" cy="1273679"/>
          </a:xfrm>
        </p:grpSpPr>
        <p:sp>
          <p:nvSpPr>
            <p:cNvPr id="787" name="Google Shape;787;p56"/>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6"/>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F5D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6"/>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F3C4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56"/>
          <p:cNvGrpSpPr/>
          <p:nvPr/>
        </p:nvGrpSpPr>
        <p:grpSpPr>
          <a:xfrm rot="454586">
            <a:off x="6297152" y="3132499"/>
            <a:ext cx="751842" cy="767983"/>
            <a:chOff x="663378" y="662497"/>
            <a:chExt cx="1246911" cy="1273679"/>
          </a:xfrm>
        </p:grpSpPr>
        <p:sp>
          <p:nvSpPr>
            <p:cNvPr id="791" name="Google Shape;791;p56"/>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6"/>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90CE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6"/>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61C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56"/>
          <p:cNvSpPr/>
          <p:nvPr/>
        </p:nvSpPr>
        <p:spPr>
          <a:xfrm>
            <a:off x="4827176" y="3360402"/>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6"/>
          <p:cNvSpPr/>
          <p:nvPr/>
        </p:nvSpPr>
        <p:spPr>
          <a:xfrm>
            <a:off x="6468377" y="3397153"/>
            <a:ext cx="409401" cy="333886"/>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6" name="Google Shape;796;p56"/>
          <p:cNvGrpSpPr/>
          <p:nvPr/>
        </p:nvGrpSpPr>
        <p:grpSpPr>
          <a:xfrm>
            <a:off x="5635854" y="3360340"/>
            <a:ext cx="407432" cy="407391"/>
            <a:chOff x="812101" y="2571761"/>
            <a:chExt cx="417066" cy="417024"/>
          </a:xfrm>
        </p:grpSpPr>
        <p:sp>
          <p:nvSpPr>
            <p:cNvPr id="797" name="Google Shape;797;p56"/>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6"/>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6"/>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56"/>
          <p:cNvGrpSpPr/>
          <p:nvPr/>
        </p:nvGrpSpPr>
        <p:grpSpPr>
          <a:xfrm flipH="1">
            <a:off x="1730228" y="1158602"/>
            <a:ext cx="436807" cy="510699"/>
            <a:chOff x="3351736" y="2094834"/>
            <a:chExt cx="573689" cy="670737"/>
          </a:xfrm>
        </p:grpSpPr>
        <p:sp>
          <p:nvSpPr>
            <p:cNvPr id="802" name="Google Shape;802;p56"/>
            <p:cNvSpPr/>
            <p:nvPr/>
          </p:nvSpPr>
          <p:spPr>
            <a:xfrm flipH="1" rot="-1466410">
              <a:off x="3392325"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56"/>
            <p:cNvGrpSpPr/>
            <p:nvPr/>
          </p:nvGrpSpPr>
          <p:grpSpPr>
            <a:xfrm>
              <a:off x="3543173" y="2094834"/>
              <a:ext cx="382252" cy="481090"/>
              <a:chOff x="238125" y="1187050"/>
              <a:chExt cx="2654525" cy="3340900"/>
            </a:xfrm>
          </p:grpSpPr>
          <p:sp>
            <p:nvSpPr>
              <p:cNvPr id="804" name="Google Shape;804;p56"/>
              <p:cNvSpPr/>
              <p:nvPr/>
            </p:nvSpPr>
            <p:spPr>
              <a:xfrm>
                <a:off x="335700" y="2972975"/>
                <a:ext cx="1252475" cy="1554975"/>
              </a:xfrm>
              <a:custGeom>
                <a:rect b="b" l="l" r="r" t="t"/>
                <a:pathLst>
                  <a:path extrusionOk="0" h="62199" w="50099">
                    <a:moveTo>
                      <a:pt x="11321" y="0"/>
                    </a:moveTo>
                    <a:lnTo>
                      <a:pt x="1"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238125" y="2511025"/>
                <a:ext cx="1883550" cy="1460675"/>
              </a:xfrm>
              <a:custGeom>
                <a:rect b="b" l="l" r="r" t="t"/>
                <a:pathLst>
                  <a:path extrusionOk="0" h="58427" w="75342">
                    <a:moveTo>
                      <a:pt x="23292" y="1"/>
                    </a:moveTo>
                    <a:lnTo>
                      <a:pt x="21600" y="131"/>
                    </a:lnTo>
                    <a:lnTo>
                      <a:pt x="19909" y="261"/>
                    </a:lnTo>
                    <a:lnTo>
                      <a:pt x="18347" y="521"/>
                    </a:lnTo>
                    <a:lnTo>
                      <a:pt x="16916" y="912"/>
                    </a:lnTo>
                    <a:lnTo>
                      <a:pt x="14183" y="1693"/>
                    </a:lnTo>
                    <a:lnTo>
                      <a:pt x="11581" y="2734"/>
                    </a:lnTo>
                    <a:lnTo>
                      <a:pt x="9239" y="3905"/>
                    </a:lnTo>
                    <a:lnTo>
                      <a:pt x="7287" y="5076"/>
                    </a:lnTo>
                    <a:lnTo>
                      <a:pt x="5465" y="6377"/>
                    </a:lnTo>
                    <a:lnTo>
                      <a:pt x="3904" y="7678"/>
                    </a:lnTo>
                    <a:lnTo>
                      <a:pt x="2602" y="8849"/>
                    </a:lnTo>
                    <a:lnTo>
                      <a:pt x="1822" y="9760"/>
                    </a:lnTo>
                    <a:lnTo>
                      <a:pt x="1171" y="10541"/>
                    </a:lnTo>
                    <a:lnTo>
                      <a:pt x="781" y="11582"/>
                    </a:lnTo>
                    <a:lnTo>
                      <a:pt x="390" y="12493"/>
                    </a:lnTo>
                    <a:lnTo>
                      <a:pt x="130" y="13534"/>
                    </a:lnTo>
                    <a:lnTo>
                      <a:pt x="0" y="14575"/>
                    </a:lnTo>
                    <a:lnTo>
                      <a:pt x="0" y="15746"/>
                    </a:lnTo>
                    <a:lnTo>
                      <a:pt x="130" y="16787"/>
                    </a:lnTo>
                    <a:lnTo>
                      <a:pt x="781" y="19259"/>
                    </a:lnTo>
                    <a:lnTo>
                      <a:pt x="1692" y="21992"/>
                    </a:lnTo>
                    <a:lnTo>
                      <a:pt x="2212" y="23553"/>
                    </a:lnTo>
                    <a:lnTo>
                      <a:pt x="2863" y="25115"/>
                    </a:lnTo>
                    <a:lnTo>
                      <a:pt x="3774" y="26676"/>
                    </a:lnTo>
                    <a:lnTo>
                      <a:pt x="4815" y="28368"/>
                    </a:lnTo>
                    <a:lnTo>
                      <a:pt x="5986" y="30189"/>
                    </a:lnTo>
                    <a:lnTo>
                      <a:pt x="7417" y="32011"/>
                    </a:lnTo>
                    <a:lnTo>
                      <a:pt x="9109" y="33963"/>
                    </a:lnTo>
                    <a:lnTo>
                      <a:pt x="10930" y="36045"/>
                    </a:lnTo>
                    <a:lnTo>
                      <a:pt x="13142" y="38127"/>
                    </a:lnTo>
                    <a:lnTo>
                      <a:pt x="15745" y="40339"/>
                    </a:lnTo>
                    <a:lnTo>
                      <a:pt x="18477" y="42681"/>
                    </a:lnTo>
                    <a:lnTo>
                      <a:pt x="21731" y="45154"/>
                    </a:lnTo>
                    <a:lnTo>
                      <a:pt x="24593" y="47105"/>
                    </a:lnTo>
                    <a:lnTo>
                      <a:pt x="27456" y="48927"/>
                    </a:lnTo>
                    <a:lnTo>
                      <a:pt x="30579" y="50619"/>
                    </a:lnTo>
                    <a:lnTo>
                      <a:pt x="33572" y="52050"/>
                    </a:lnTo>
                    <a:lnTo>
                      <a:pt x="36695" y="53221"/>
                    </a:lnTo>
                    <a:lnTo>
                      <a:pt x="39818" y="54392"/>
                    </a:lnTo>
                    <a:lnTo>
                      <a:pt x="42810" y="55303"/>
                    </a:lnTo>
                    <a:lnTo>
                      <a:pt x="45803" y="56084"/>
                    </a:lnTo>
                    <a:lnTo>
                      <a:pt x="48796" y="56734"/>
                    </a:lnTo>
                    <a:lnTo>
                      <a:pt x="51659" y="57385"/>
                    </a:lnTo>
                    <a:lnTo>
                      <a:pt x="54261" y="57775"/>
                    </a:lnTo>
                    <a:lnTo>
                      <a:pt x="56864" y="58036"/>
                    </a:lnTo>
                    <a:lnTo>
                      <a:pt x="59206" y="58296"/>
                    </a:lnTo>
                    <a:lnTo>
                      <a:pt x="61288" y="58296"/>
                    </a:lnTo>
                    <a:lnTo>
                      <a:pt x="63240" y="58426"/>
                    </a:lnTo>
                    <a:lnTo>
                      <a:pt x="64931" y="58296"/>
                    </a:lnTo>
                    <a:lnTo>
                      <a:pt x="66102" y="58166"/>
                    </a:lnTo>
                    <a:lnTo>
                      <a:pt x="67274" y="57775"/>
                    </a:lnTo>
                    <a:lnTo>
                      <a:pt x="68445" y="57255"/>
                    </a:lnTo>
                    <a:lnTo>
                      <a:pt x="69486" y="56604"/>
                    </a:lnTo>
                    <a:lnTo>
                      <a:pt x="70657" y="55693"/>
                    </a:lnTo>
                    <a:lnTo>
                      <a:pt x="71568" y="54783"/>
                    </a:lnTo>
                    <a:lnTo>
                      <a:pt x="72348" y="53872"/>
                    </a:lnTo>
                    <a:lnTo>
                      <a:pt x="72869" y="52831"/>
                    </a:lnTo>
                    <a:lnTo>
                      <a:pt x="73650" y="51399"/>
                    </a:lnTo>
                    <a:lnTo>
                      <a:pt x="74170" y="49578"/>
                    </a:lnTo>
                    <a:lnTo>
                      <a:pt x="74821" y="47626"/>
                    </a:lnTo>
                    <a:lnTo>
                      <a:pt x="75211" y="45544"/>
                    </a:lnTo>
                    <a:lnTo>
                      <a:pt x="75341" y="43332"/>
                    </a:lnTo>
                    <a:lnTo>
                      <a:pt x="75341" y="40859"/>
                    </a:lnTo>
                    <a:lnTo>
                      <a:pt x="75081" y="38257"/>
                    </a:lnTo>
                    <a:lnTo>
                      <a:pt x="74430" y="35524"/>
                    </a:lnTo>
                    <a:lnTo>
                      <a:pt x="74040" y="34223"/>
                    </a:lnTo>
                    <a:lnTo>
                      <a:pt x="73519" y="32792"/>
                    </a:lnTo>
                    <a:lnTo>
                      <a:pt x="72869" y="31230"/>
                    </a:lnTo>
                    <a:lnTo>
                      <a:pt x="72218" y="29799"/>
                    </a:lnTo>
                    <a:lnTo>
                      <a:pt x="71307" y="28238"/>
                    </a:lnTo>
                    <a:lnTo>
                      <a:pt x="70397" y="26676"/>
                    </a:lnTo>
                    <a:lnTo>
                      <a:pt x="69356" y="25245"/>
                    </a:lnTo>
                    <a:lnTo>
                      <a:pt x="68184" y="23553"/>
                    </a:lnTo>
                    <a:lnTo>
                      <a:pt x="66753" y="21992"/>
                    </a:lnTo>
                    <a:lnTo>
                      <a:pt x="65322" y="20430"/>
                    </a:lnTo>
                    <a:lnTo>
                      <a:pt x="63760" y="18739"/>
                    </a:lnTo>
                    <a:lnTo>
                      <a:pt x="61939" y="17177"/>
                    </a:lnTo>
                    <a:lnTo>
                      <a:pt x="59987" y="15486"/>
                    </a:lnTo>
                    <a:lnTo>
                      <a:pt x="57905" y="13794"/>
                    </a:lnTo>
                    <a:lnTo>
                      <a:pt x="55693" y="12102"/>
                    </a:lnTo>
                    <a:lnTo>
                      <a:pt x="53350" y="10411"/>
                    </a:lnTo>
                    <a:lnTo>
                      <a:pt x="50748" y="8719"/>
                    </a:lnTo>
                    <a:lnTo>
                      <a:pt x="48276" y="7288"/>
                    </a:lnTo>
                    <a:lnTo>
                      <a:pt x="45803" y="5987"/>
                    </a:lnTo>
                    <a:lnTo>
                      <a:pt x="43461" y="4685"/>
                    </a:lnTo>
                    <a:lnTo>
                      <a:pt x="41119" y="3644"/>
                    </a:lnTo>
                    <a:lnTo>
                      <a:pt x="38907" y="2864"/>
                    </a:lnTo>
                    <a:lnTo>
                      <a:pt x="36695" y="2083"/>
                    </a:lnTo>
                    <a:lnTo>
                      <a:pt x="34613" y="1432"/>
                    </a:lnTo>
                    <a:lnTo>
                      <a:pt x="32531" y="912"/>
                    </a:lnTo>
                    <a:lnTo>
                      <a:pt x="30579" y="521"/>
                    </a:lnTo>
                    <a:lnTo>
                      <a:pt x="28627" y="261"/>
                    </a:lnTo>
                    <a:lnTo>
                      <a:pt x="26805" y="131"/>
                    </a:lnTo>
                    <a:lnTo>
                      <a:pt x="249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6"/>
              <p:cNvSpPr/>
              <p:nvPr/>
            </p:nvSpPr>
            <p:spPr>
              <a:xfrm>
                <a:off x="934275" y="1779100"/>
                <a:ext cx="1346800" cy="1489925"/>
              </a:xfrm>
              <a:custGeom>
                <a:rect b="b" l="l" r="r" t="t"/>
                <a:pathLst>
                  <a:path extrusionOk="0" h="59597" w="53872">
                    <a:moveTo>
                      <a:pt x="23292" y="0"/>
                    </a:moveTo>
                    <a:lnTo>
                      <a:pt x="1041" y="38256"/>
                    </a:lnTo>
                    <a:lnTo>
                      <a:pt x="651" y="39167"/>
                    </a:lnTo>
                    <a:lnTo>
                      <a:pt x="261" y="40078"/>
                    </a:lnTo>
                    <a:lnTo>
                      <a:pt x="130" y="41119"/>
                    </a:lnTo>
                    <a:lnTo>
                      <a:pt x="0" y="42030"/>
                    </a:lnTo>
                    <a:lnTo>
                      <a:pt x="0" y="43071"/>
                    </a:lnTo>
                    <a:lnTo>
                      <a:pt x="130" y="43982"/>
                    </a:lnTo>
                    <a:lnTo>
                      <a:pt x="391" y="45023"/>
                    </a:lnTo>
                    <a:lnTo>
                      <a:pt x="911" y="45934"/>
                    </a:lnTo>
                    <a:lnTo>
                      <a:pt x="1432" y="46975"/>
                    </a:lnTo>
                    <a:lnTo>
                      <a:pt x="2212" y="48146"/>
                    </a:lnTo>
                    <a:lnTo>
                      <a:pt x="3123" y="49317"/>
                    </a:lnTo>
                    <a:lnTo>
                      <a:pt x="4164" y="50488"/>
                    </a:lnTo>
                    <a:lnTo>
                      <a:pt x="5335" y="51789"/>
                    </a:lnTo>
                    <a:lnTo>
                      <a:pt x="6767" y="52960"/>
                    </a:lnTo>
                    <a:lnTo>
                      <a:pt x="8458" y="54261"/>
                    </a:lnTo>
                    <a:lnTo>
                      <a:pt x="10280" y="55433"/>
                    </a:lnTo>
                    <a:lnTo>
                      <a:pt x="12362" y="56604"/>
                    </a:lnTo>
                    <a:lnTo>
                      <a:pt x="14444" y="57515"/>
                    </a:lnTo>
                    <a:lnTo>
                      <a:pt x="16526" y="58295"/>
                    </a:lnTo>
                    <a:lnTo>
                      <a:pt x="18478" y="58816"/>
                    </a:lnTo>
                    <a:lnTo>
                      <a:pt x="20299" y="59206"/>
                    </a:lnTo>
                    <a:lnTo>
                      <a:pt x="21991" y="59466"/>
                    </a:lnTo>
                    <a:lnTo>
                      <a:pt x="23553" y="59597"/>
                    </a:lnTo>
                    <a:lnTo>
                      <a:pt x="26025" y="59597"/>
                    </a:lnTo>
                    <a:lnTo>
                      <a:pt x="27066" y="59336"/>
                    </a:lnTo>
                    <a:lnTo>
                      <a:pt x="27977" y="58946"/>
                    </a:lnTo>
                    <a:lnTo>
                      <a:pt x="28888" y="58556"/>
                    </a:lnTo>
                    <a:lnTo>
                      <a:pt x="29798" y="58035"/>
                    </a:lnTo>
                    <a:lnTo>
                      <a:pt x="30449" y="57254"/>
                    </a:lnTo>
                    <a:lnTo>
                      <a:pt x="31230" y="56474"/>
                    </a:lnTo>
                    <a:lnTo>
                      <a:pt x="31750" y="55693"/>
                    </a:lnTo>
                    <a:lnTo>
                      <a:pt x="53871" y="17697"/>
                    </a:lnTo>
                    <a:lnTo>
                      <a:pt x="23292"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6"/>
              <p:cNvSpPr/>
              <p:nvPr/>
            </p:nvSpPr>
            <p:spPr>
              <a:xfrm>
                <a:off x="1116450" y="1369200"/>
                <a:ext cx="1746925" cy="1252475"/>
              </a:xfrm>
              <a:custGeom>
                <a:rect b="b" l="l" r="r" t="t"/>
                <a:pathLst>
                  <a:path extrusionOk="0" h="50099" w="69877">
                    <a:moveTo>
                      <a:pt x="4164" y="1"/>
                    </a:moveTo>
                    <a:lnTo>
                      <a:pt x="3514" y="1042"/>
                    </a:lnTo>
                    <a:lnTo>
                      <a:pt x="2863" y="2213"/>
                    </a:lnTo>
                    <a:lnTo>
                      <a:pt x="2082" y="3905"/>
                    </a:lnTo>
                    <a:lnTo>
                      <a:pt x="1301" y="5856"/>
                    </a:lnTo>
                    <a:lnTo>
                      <a:pt x="651" y="8199"/>
                    </a:lnTo>
                    <a:lnTo>
                      <a:pt x="130" y="10931"/>
                    </a:lnTo>
                    <a:lnTo>
                      <a:pt x="0" y="12363"/>
                    </a:lnTo>
                    <a:lnTo>
                      <a:pt x="0" y="13794"/>
                    </a:lnTo>
                    <a:lnTo>
                      <a:pt x="0" y="15355"/>
                    </a:lnTo>
                    <a:lnTo>
                      <a:pt x="130" y="16917"/>
                    </a:lnTo>
                    <a:lnTo>
                      <a:pt x="391" y="18608"/>
                    </a:lnTo>
                    <a:lnTo>
                      <a:pt x="781" y="20300"/>
                    </a:lnTo>
                    <a:lnTo>
                      <a:pt x="1301" y="21992"/>
                    </a:lnTo>
                    <a:lnTo>
                      <a:pt x="1952" y="23683"/>
                    </a:lnTo>
                    <a:lnTo>
                      <a:pt x="2863" y="25505"/>
                    </a:lnTo>
                    <a:lnTo>
                      <a:pt x="3904" y="27327"/>
                    </a:lnTo>
                    <a:lnTo>
                      <a:pt x="5075" y="29148"/>
                    </a:lnTo>
                    <a:lnTo>
                      <a:pt x="6506" y="30970"/>
                    </a:lnTo>
                    <a:lnTo>
                      <a:pt x="8198" y="32792"/>
                    </a:lnTo>
                    <a:lnTo>
                      <a:pt x="10020" y="34614"/>
                    </a:lnTo>
                    <a:lnTo>
                      <a:pt x="12102" y="36435"/>
                    </a:lnTo>
                    <a:lnTo>
                      <a:pt x="14444" y="38257"/>
                    </a:lnTo>
                    <a:lnTo>
                      <a:pt x="17046" y="40079"/>
                    </a:lnTo>
                    <a:lnTo>
                      <a:pt x="19909" y="41900"/>
                    </a:lnTo>
                    <a:lnTo>
                      <a:pt x="23422" y="43852"/>
                    </a:lnTo>
                    <a:lnTo>
                      <a:pt x="26806" y="45544"/>
                    </a:lnTo>
                    <a:lnTo>
                      <a:pt x="30059" y="46845"/>
                    </a:lnTo>
                    <a:lnTo>
                      <a:pt x="33051" y="48016"/>
                    </a:lnTo>
                    <a:lnTo>
                      <a:pt x="36044" y="48797"/>
                    </a:lnTo>
                    <a:lnTo>
                      <a:pt x="38777" y="49447"/>
                    </a:lnTo>
                    <a:lnTo>
                      <a:pt x="41379" y="49838"/>
                    </a:lnTo>
                    <a:lnTo>
                      <a:pt x="43852" y="50098"/>
                    </a:lnTo>
                    <a:lnTo>
                      <a:pt x="46324" y="50098"/>
                    </a:lnTo>
                    <a:lnTo>
                      <a:pt x="48536" y="49968"/>
                    </a:lnTo>
                    <a:lnTo>
                      <a:pt x="50618" y="49578"/>
                    </a:lnTo>
                    <a:lnTo>
                      <a:pt x="52570" y="49187"/>
                    </a:lnTo>
                    <a:lnTo>
                      <a:pt x="54392" y="48537"/>
                    </a:lnTo>
                    <a:lnTo>
                      <a:pt x="56213" y="47886"/>
                    </a:lnTo>
                    <a:lnTo>
                      <a:pt x="57775" y="47105"/>
                    </a:lnTo>
                    <a:lnTo>
                      <a:pt x="59206" y="46194"/>
                    </a:lnTo>
                    <a:lnTo>
                      <a:pt x="60637" y="45284"/>
                    </a:lnTo>
                    <a:lnTo>
                      <a:pt x="61939" y="44243"/>
                    </a:lnTo>
                    <a:lnTo>
                      <a:pt x="63110" y="43202"/>
                    </a:lnTo>
                    <a:lnTo>
                      <a:pt x="64151" y="42161"/>
                    </a:lnTo>
                    <a:lnTo>
                      <a:pt x="65973" y="40079"/>
                    </a:lnTo>
                    <a:lnTo>
                      <a:pt x="67404" y="38127"/>
                    </a:lnTo>
                    <a:lnTo>
                      <a:pt x="68575" y="36435"/>
                    </a:lnTo>
                    <a:lnTo>
                      <a:pt x="69226" y="35004"/>
                    </a:lnTo>
                    <a:lnTo>
                      <a:pt x="69876" y="33703"/>
                    </a:lnTo>
                    <a:lnTo>
                      <a:pt x="416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6"/>
              <p:cNvSpPr/>
              <p:nvPr/>
            </p:nvSpPr>
            <p:spPr>
              <a:xfrm>
                <a:off x="1191275" y="1187050"/>
                <a:ext cx="1701375" cy="1206900"/>
              </a:xfrm>
              <a:custGeom>
                <a:rect b="b" l="l" r="r" t="t"/>
                <a:pathLst>
                  <a:path extrusionOk="0" h="48276" w="68055">
                    <a:moveTo>
                      <a:pt x="17176" y="0"/>
                    </a:moveTo>
                    <a:lnTo>
                      <a:pt x="14444" y="130"/>
                    </a:lnTo>
                    <a:lnTo>
                      <a:pt x="11841" y="390"/>
                    </a:lnTo>
                    <a:lnTo>
                      <a:pt x="9369" y="1041"/>
                    </a:lnTo>
                    <a:lnTo>
                      <a:pt x="7287" y="1822"/>
                    </a:lnTo>
                    <a:lnTo>
                      <a:pt x="6246" y="2342"/>
                    </a:lnTo>
                    <a:lnTo>
                      <a:pt x="5335" y="2863"/>
                    </a:lnTo>
                    <a:lnTo>
                      <a:pt x="4424" y="3513"/>
                    </a:lnTo>
                    <a:lnTo>
                      <a:pt x="3643" y="4164"/>
                    </a:lnTo>
                    <a:lnTo>
                      <a:pt x="2993" y="4815"/>
                    </a:lnTo>
                    <a:lnTo>
                      <a:pt x="2342" y="5595"/>
                    </a:lnTo>
                    <a:lnTo>
                      <a:pt x="1692" y="6376"/>
                    </a:lnTo>
                    <a:lnTo>
                      <a:pt x="1171" y="7287"/>
                    </a:lnTo>
                    <a:lnTo>
                      <a:pt x="781" y="8198"/>
                    </a:lnTo>
                    <a:lnTo>
                      <a:pt x="521" y="9109"/>
                    </a:lnTo>
                    <a:lnTo>
                      <a:pt x="260" y="10150"/>
                    </a:lnTo>
                    <a:lnTo>
                      <a:pt x="130" y="11191"/>
                    </a:lnTo>
                    <a:lnTo>
                      <a:pt x="0" y="12232"/>
                    </a:lnTo>
                    <a:lnTo>
                      <a:pt x="0" y="13273"/>
                    </a:lnTo>
                    <a:lnTo>
                      <a:pt x="130" y="14313"/>
                    </a:lnTo>
                    <a:lnTo>
                      <a:pt x="390" y="15354"/>
                    </a:lnTo>
                    <a:lnTo>
                      <a:pt x="911" y="17567"/>
                    </a:lnTo>
                    <a:lnTo>
                      <a:pt x="1822" y="19909"/>
                    </a:lnTo>
                    <a:lnTo>
                      <a:pt x="2993" y="22251"/>
                    </a:lnTo>
                    <a:lnTo>
                      <a:pt x="4554" y="24463"/>
                    </a:lnTo>
                    <a:lnTo>
                      <a:pt x="6246" y="26805"/>
                    </a:lnTo>
                    <a:lnTo>
                      <a:pt x="8328" y="29147"/>
                    </a:lnTo>
                    <a:lnTo>
                      <a:pt x="10540" y="31360"/>
                    </a:lnTo>
                    <a:lnTo>
                      <a:pt x="13012" y="33572"/>
                    </a:lnTo>
                    <a:lnTo>
                      <a:pt x="15745" y="35784"/>
                    </a:lnTo>
                    <a:lnTo>
                      <a:pt x="18738" y="37736"/>
                    </a:lnTo>
                    <a:lnTo>
                      <a:pt x="21861" y="39687"/>
                    </a:lnTo>
                    <a:lnTo>
                      <a:pt x="25114" y="41509"/>
                    </a:lnTo>
                    <a:lnTo>
                      <a:pt x="28497" y="43201"/>
                    </a:lnTo>
                    <a:lnTo>
                      <a:pt x="31880" y="44502"/>
                    </a:lnTo>
                    <a:lnTo>
                      <a:pt x="35263" y="45803"/>
                    </a:lnTo>
                    <a:lnTo>
                      <a:pt x="38647" y="46714"/>
                    </a:lnTo>
                    <a:lnTo>
                      <a:pt x="41900" y="47495"/>
                    </a:lnTo>
                    <a:lnTo>
                      <a:pt x="45023" y="48015"/>
                    </a:lnTo>
                    <a:lnTo>
                      <a:pt x="48015" y="48276"/>
                    </a:lnTo>
                    <a:lnTo>
                      <a:pt x="50878" y="48276"/>
                    </a:lnTo>
                    <a:lnTo>
                      <a:pt x="53741" y="48145"/>
                    </a:lnTo>
                    <a:lnTo>
                      <a:pt x="56213" y="47885"/>
                    </a:lnTo>
                    <a:lnTo>
                      <a:pt x="58685" y="47235"/>
                    </a:lnTo>
                    <a:lnTo>
                      <a:pt x="60767" y="46454"/>
                    </a:lnTo>
                    <a:lnTo>
                      <a:pt x="61808" y="45933"/>
                    </a:lnTo>
                    <a:lnTo>
                      <a:pt x="62719" y="45413"/>
                    </a:lnTo>
                    <a:lnTo>
                      <a:pt x="63630" y="44762"/>
                    </a:lnTo>
                    <a:lnTo>
                      <a:pt x="64411" y="44112"/>
                    </a:lnTo>
                    <a:lnTo>
                      <a:pt x="65062" y="43461"/>
                    </a:lnTo>
                    <a:lnTo>
                      <a:pt x="65712" y="42680"/>
                    </a:lnTo>
                    <a:lnTo>
                      <a:pt x="66363" y="41900"/>
                    </a:lnTo>
                    <a:lnTo>
                      <a:pt x="66883" y="40989"/>
                    </a:lnTo>
                    <a:lnTo>
                      <a:pt x="67274" y="40078"/>
                    </a:lnTo>
                    <a:lnTo>
                      <a:pt x="67534" y="39167"/>
                    </a:lnTo>
                    <a:lnTo>
                      <a:pt x="67794" y="38126"/>
                    </a:lnTo>
                    <a:lnTo>
                      <a:pt x="67924" y="37085"/>
                    </a:lnTo>
                    <a:lnTo>
                      <a:pt x="68054" y="36044"/>
                    </a:lnTo>
                    <a:lnTo>
                      <a:pt x="68054" y="35003"/>
                    </a:lnTo>
                    <a:lnTo>
                      <a:pt x="67924" y="33962"/>
                    </a:lnTo>
                    <a:lnTo>
                      <a:pt x="67794" y="32921"/>
                    </a:lnTo>
                    <a:lnTo>
                      <a:pt x="67143" y="30709"/>
                    </a:lnTo>
                    <a:lnTo>
                      <a:pt x="66233" y="28367"/>
                    </a:lnTo>
                    <a:lnTo>
                      <a:pt x="65062" y="26025"/>
                    </a:lnTo>
                    <a:lnTo>
                      <a:pt x="63500" y="23812"/>
                    </a:lnTo>
                    <a:lnTo>
                      <a:pt x="61808" y="21470"/>
                    </a:lnTo>
                    <a:lnTo>
                      <a:pt x="59726" y="19128"/>
                    </a:lnTo>
                    <a:lnTo>
                      <a:pt x="57514" y="16916"/>
                    </a:lnTo>
                    <a:lnTo>
                      <a:pt x="55042" y="14704"/>
                    </a:lnTo>
                    <a:lnTo>
                      <a:pt x="52309" y="12492"/>
                    </a:lnTo>
                    <a:lnTo>
                      <a:pt x="49447" y="10540"/>
                    </a:lnTo>
                    <a:lnTo>
                      <a:pt x="46324" y="8588"/>
                    </a:lnTo>
                    <a:lnTo>
                      <a:pt x="42941" y="6766"/>
                    </a:lnTo>
                    <a:lnTo>
                      <a:pt x="39557" y="5075"/>
                    </a:lnTo>
                    <a:lnTo>
                      <a:pt x="36174" y="3774"/>
                    </a:lnTo>
                    <a:lnTo>
                      <a:pt x="32791" y="2472"/>
                    </a:lnTo>
                    <a:lnTo>
                      <a:pt x="29538" y="1561"/>
                    </a:lnTo>
                    <a:lnTo>
                      <a:pt x="26285" y="781"/>
                    </a:lnTo>
                    <a:lnTo>
                      <a:pt x="23032" y="260"/>
                    </a:lnTo>
                    <a:lnTo>
                      <a:pt x="20039"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39"/>
          <p:cNvGrpSpPr/>
          <p:nvPr/>
        </p:nvGrpSpPr>
        <p:grpSpPr>
          <a:xfrm>
            <a:off x="2125728" y="125481"/>
            <a:ext cx="4756999" cy="1115393"/>
            <a:chOff x="2125728" y="125481"/>
            <a:chExt cx="4756999" cy="1115393"/>
          </a:xfrm>
        </p:grpSpPr>
        <p:grpSp>
          <p:nvGrpSpPr>
            <p:cNvPr id="303" name="Google Shape;303;p39"/>
            <p:cNvGrpSpPr/>
            <p:nvPr/>
          </p:nvGrpSpPr>
          <p:grpSpPr>
            <a:xfrm>
              <a:off x="2384073" y="319350"/>
              <a:ext cx="4309987" cy="921524"/>
              <a:chOff x="1765304" y="248600"/>
              <a:chExt cx="5547672" cy="921524"/>
            </a:xfrm>
          </p:grpSpPr>
          <p:sp>
            <p:nvSpPr>
              <p:cNvPr id="304" name="Google Shape;304;p39"/>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39"/>
            <p:cNvSpPr/>
            <p:nvPr/>
          </p:nvSpPr>
          <p:spPr>
            <a:xfrm rot="534748">
              <a:off x="6127058" y="212256"/>
              <a:ext cx="727962" cy="414322"/>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rot="-895818">
              <a:off x="2166818" y="212261"/>
              <a:ext cx="727941" cy="41432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9"/>
          <p:cNvSpPr/>
          <p:nvPr/>
        </p:nvSpPr>
        <p:spPr>
          <a:xfrm>
            <a:off x="812025" y="1510750"/>
            <a:ext cx="7437810" cy="3377142"/>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a:t>
            </a:r>
            <a:endParaRPr>
              <a:solidFill>
                <a:schemeClr val="dk1"/>
              </a:solidFill>
            </a:endParaRPr>
          </a:p>
        </p:txBody>
      </p:sp>
      <p:sp>
        <p:nvSpPr>
          <p:cNvPr id="311" name="Google Shape;311;p39"/>
          <p:cNvSpPr txBox="1"/>
          <p:nvPr/>
        </p:nvSpPr>
        <p:spPr>
          <a:xfrm>
            <a:off x="1401750" y="1577550"/>
            <a:ext cx="6217200" cy="30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Sentimen analisis yang merupakan pemrosesan bahasa dengan menggunakan pendekatan pembelajaran mesin untuk mendefinisikan apakah suatu penggalan teks dapat dikategorikan pada respon positif atau negatif. </a:t>
            </a:r>
            <a:endParaRPr sz="1200">
              <a:solidFill>
                <a:schemeClr val="dk1"/>
              </a:solidFill>
              <a:latin typeface="Calibri"/>
              <a:ea typeface="Calibri"/>
              <a:cs typeface="Calibri"/>
              <a:sym typeface="Calibri"/>
            </a:endParaRPr>
          </a:p>
          <a:p>
            <a:pPr indent="0" lvl="0" marL="0" rtl="0" algn="just">
              <a:spcBef>
                <a:spcPts val="0"/>
              </a:spcBef>
              <a:spcAft>
                <a:spcPts val="0"/>
              </a:spcAft>
              <a:buNone/>
            </a:pPr>
            <a:r>
              <a:t/>
            </a:r>
            <a:endParaRPr sz="1200">
              <a:solidFill>
                <a:schemeClr val="dk1"/>
              </a:solidFill>
              <a:latin typeface="Lato"/>
              <a:ea typeface="Lato"/>
              <a:cs typeface="Lato"/>
              <a:sym typeface="Lato"/>
            </a:endParaRPr>
          </a:p>
          <a:p>
            <a:pPr indent="0" lvl="0" marL="0" rtl="0" algn="just">
              <a:spcBef>
                <a:spcPts val="0"/>
              </a:spcBef>
              <a:spcAft>
                <a:spcPts val="0"/>
              </a:spcAft>
              <a:buNone/>
            </a:pPr>
            <a:r>
              <a:rPr lang="en" sz="1200">
                <a:solidFill>
                  <a:schemeClr val="dk1"/>
                </a:solidFill>
                <a:latin typeface="Calibri"/>
                <a:ea typeface="Calibri"/>
                <a:cs typeface="Calibri"/>
                <a:sym typeface="Calibri"/>
              </a:rPr>
              <a:t>Ulasan masyarakat terhadap sebuah film menjadi penentu apakah film tersebut dapat dikategorikan bagus atau tidak. Akibat kemudahan pemberian ulasan oleh penikmat film dan semakin banyaknya film yang beredar di masyarakat, muncullah permasalahan  untuk menentukan tanggapan penonton termasuk pada respon positif atau negatif dengan data yang sangat banyak. Untuk mempermudah menentukan review movie yang bagus dan yang buruk maka perlu untuk mengklasifikasikan teks ulasan penonton (sentimen). </a:t>
            </a:r>
            <a:endParaRPr sz="1200">
              <a:solidFill>
                <a:schemeClr val="dk1"/>
              </a:solidFill>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Setiap review akan diproses sehingga menghasilkan klasifikasi sentimen yang positif dan negatif. Data yang diberikan masih berupa review dari berbagai penonton dengan bahasa dan tanda baca yang bebas, oleh karena itu data yang diperoleh terlebih dahulu di preprocessing agar mudah untuk diklasifikasikan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grpSp>
        <p:nvGrpSpPr>
          <p:cNvPr id="312" name="Google Shape;312;p39"/>
          <p:cNvGrpSpPr/>
          <p:nvPr/>
        </p:nvGrpSpPr>
        <p:grpSpPr>
          <a:xfrm rot="1136899">
            <a:off x="7584378" y="3742026"/>
            <a:ext cx="1365040" cy="1426311"/>
            <a:chOff x="3353550" y="1290100"/>
            <a:chExt cx="989175" cy="1033575"/>
          </a:xfrm>
        </p:grpSpPr>
        <p:sp>
          <p:nvSpPr>
            <p:cNvPr id="313" name="Google Shape;313;p39"/>
            <p:cNvSpPr/>
            <p:nvPr/>
          </p:nvSpPr>
          <p:spPr>
            <a:xfrm>
              <a:off x="3446875" y="1303775"/>
              <a:ext cx="895850" cy="1019900"/>
            </a:xfrm>
            <a:custGeom>
              <a:rect b="b" l="l" r="r" t="t"/>
              <a:pathLst>
                <a:path extrusionOk="0" h="40796" w="35834">
                  <a:moveTo>
                    <a:pt x="26864" y="0"/>
                  </a:moveTo>
                  <a:lnTo>
                    <a:pt x="25680" y="319"/>
                  </a:lnTo>
                  <a:lnTo>
                    <a:pt x="22493" y="1230"/>
                  </a:lnTo>
                  <a:lnTo>
                    <a:pt x="20353" y="1867"/>
                  </a:lnTo>
                  <a:lnTo>
                    <a:pt x="18031" y="2641"/>
                  </a:lnTo>
                  <a:lnTo>
                    <a:pt x="15527" y="3506"/>
                  </a:lnTo>
                  <a:lnTo>
                    <a:pt x="12931" y="4417"/>
                  </a:lnTo>
                  <a:lnTo>
                    <a:pt x="10382" y="5418"/>
                  </a:lnTo>
                  <a:lnTo>
                    <a:pt x="9107" y="5965"/>
                  </a:lnTo>
                  <a:lnTo>
                    <a:pt x="7923" y="6511"/>
                  </a:lnTo>
                  <a:lnTo>
                    <a:pt x="6739" y="7057"/>
                  </a:lnTo>
                  <a:lnTo>
                    <a:pt x="5647" y="7604"/>
                  </a:lnTo>
                  <a:lnTo>
                    <a:pt x="4599" y="8196"/>
                  </a:lnTo>
                  <a:lnTo>
                    <a:pt x="3643" y="8788"/>
                  </a:lnTo>
                  <a:lnTo>
                    <a:pt x="2778" y="9379"/>
                  </a:lnTo>
                  <a:lnTo>
                    <a:pt x="2004" y="9971"/>
                  </a:lnTo>
                  <a:lnTo>
                    <a:pt x="1321" y="10563"/>
                  </a:lnTo>
                  <a:lnTo>
                    <a:pt x="775" y="11155"/>
                  </a:lnTo>
                  <a:lnTo>
                    <a:pt x="593" y="11428"/>
                  </a:lnTo>
                  <a:lnTo>
                    <a:pt x="365" y="11747"/>
                  </a:lnTo>
                  <a:lnTo>
                    <a:pt x="228" y="12066"/>
                  </a:lnTo>
                  <a:lnTo>
                    <a:pt x="137" y="12339"/>
                  </a:lnTo>
                  <a:lnTo>
                    <a:pt x="46" y="12658"/>
                  </a:lnTo>
                  <a:lnTo>
                    <a:pt x="1" y="12931"/>
                  </a:lnTo>
                  <a:lnTo>
                    <a:pt x="1" y="13250"/>
                  </a:lnTo>
                  <a:lnTo>
                    <a:pt x="46" y="13523"/>
                  </a:lnTo>
                  <a:lnTo>
                    <a:pt x="319" y="14889"/>
                  </a:lnTo>
                  <a:lnTo>
                    <a:pt x="638" y="16528"/>
                  </a:lnTo>
                  <a:lnTo>
                    <a:pt x="1321" y="20443"/>
                  </a:lnTo>
                  <a:lnTo>
                    <a:pt x="2004" y="24905"/>
                  </a:lnTo>
                  <a:lnTo>
                    <a:pt x="2642" y="29549"/>
                  </a:lnTo>
                  <a:lnTo>
                    <a:pt x="3734" y="37426"/>
                  </a:lnTo>
                  <a:lnTo>
                    <a:pt x="4190" y="40795"/>
                  </a:lnTo>
                  <a:lnTo>
                    <a:pt x="35833" y="32964"/>
                  </a:lnTo>
                  <a:lnTo>
                    <a:pt x="26864" y="0"/>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3353550" y="1290100"/>
              <a:ext cx="942500" cy="1018775"/>
            </a:xfrm>
            <a:custGeom>
              <a:rect b="b" l="l" r="r" t="t"/>
              <a:pathLst>
                <a:path extrusionOk="0" h="40751" w="37700">
                  <a:moveTo>
                    <a:pt x="30460" y="1"/>
                  </a:moveTo>
                  <a:lnTo>
                    <a:pt x="0" y="8424"/>
                  </a:lnTo>
                  <a:lnTo>
                    <a:pt x="456" y="9517"/>
                  </a:lnTo>
                  <a:lnTo>
                    <a:pt x="911" y="10655"/>
                  </a:lnTo>
                  <a:lnTo>
                    <a:pt x="1321" y="11884"/>
                  </a:lnTo>
                  <a:lnTo>
                    <a:pt x="1685" y="13114"/>
                  </a:lnTo>
                  <a:lnTo>
                    <a:pt x="2049" y="14388"/>
                  </a:lnTo>
                  <a:lnTo>
                    <a:pt x="2413" y="15663"/>
                  </a:lnTo>
                  <a:lnTo>
                    <a:pt x="3005" y="18304"/>
                  </a:lnTo>
                  <a:lnTo>
                    <a:pt x="3552" y="21036"/>
                  </a:lnTo>
                  <a:lnTo>
                    <a:pt x="4007" y="23722"/>
                  </a:lnTo>
                  <a:lnTo>
                    <a:pt x="4417" y="26363"/>
                  </a:lnTo>
                  <a:lnTo>
                    <a:pt x="4735" y="28913"/>
                  </a:lnTo>
                  <a:lnTo>
                    <a:pt x="5009" y="31326"/>
                  </a:lnTo>
                  <a:lnTo>
                    <a:pt x="5236" y="33557"/>
                  </a:lnTo>
                  <a:lnTo>
                    <a:pt x="5509" y="37336"/>
                  </a:lnTo>
                  <a:lnTo>
                    <a:pt x="5646" y="39840"/>
                  </a:lnTo>
                  <a:lnTo>
                    <a:pt x="5692" y="40750"/>
                  </a:lnTo>
                  <a:lnTo>
                    <a:pt x="37700" y="33010"/>
                  </a:lnTo>
                  <a:lnTo>
                    <a:pt x="37609" y="31918"/>
                  </a:lnTo>
                  <a:lnTo>
                    <a:pt x="37335" y="30324"/>
                  </a:lnTo>
                  <a:lnTo>
                    <a:pt x="36971" y="28321"/>
                  </a:lnTo>
                  <a:lnTo>
                    <a:pt x="36516" y="25999"/>
                  </a:lnTo>
                  <a:lnTo>
                    <a:pt x="35332" y="20626"/>
                  </a:lnTo>
                  <a:lnTo>
                    <a:pt x="34012" y="14844"/>
                  </a:lnTo>
                  <a:lnTo>
                    <a:pt x="32691" y="9289"/>
                  </a:lnTo>
                  <a:lnTo>
                    <a:pt x="31553" y="4554"/>
                  </a:lnTo>
                  <a:lnTo>
                    <a:pt x="30460"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3353550" y="1290100"/>
              <a:ext cx="792250" cy="326725"/>
            </a:xfrm>
            <a:custGeom>
              <a:rect b="b" l="l" r="r" t="t"/>
              <a:pathLst>
                <a:path extrusionOk="0" h="13069" w="31690">
                  <a:moveTo>
                    <a:pt x="30460" y="1"/>
                  </a:moveTo>
                  <a:lnTo>
                    <a:pt x="0" y="8424"/>
                  </a:lnTo>
                  <a:lnTo>
                    <a:pt x="410" y="9426"/>
                  </a:lnTo>
                  <a:lnTo>
                    <a:pt x="911" y="10655"/>
                  </a:lnTo>
                  <a:lnTo>
                    <a:pt x="1730" y="13068"/>
                  </a:lnTo>
                  <a:lnTo>
                    <a:pt x="31690" y="5100"/>
                  </a:lnTo>
                  <a:lnTo>
                    <a:pt x="30460"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3590300" y="1765900"/>
              <a:ext cx="193525" cy="68325"/>
            </a:xfrm>
            <a:custGeom>
              <a:rect b="b" l="l" r="r" t="t"/>
              <a:pathLst>
                <a:path extrusionOk="0" h="2733" w="7741">
                  <a:moveTo>
                    <a:pt x="501" y="0"/>
                  </a:moveTo>
                  <a:lnTo>
                    <a:pt x="365" y="46"/>
                  </a:lnTo>
                  <a:lnTo>
                    <a:pt x="183" y="183"/>
                  </a:lnTo>
                  <a:lnTo>
                    <a:pt x="46" y="365"/>
                  </a:lnTo>
                  <a:lnTo>
                    <a:pt x="1" y="592"/>
                  </a:lnTo>
                  <a:lnTo>
                    <a:pt x="1" y="820"/>
                  </a:lnTo>
                  <a:lnTo>
                    <a:pt x="46" y="1048"/>
                  </a:lnTo>
                  <a:lnTo>
                    <a:pt x="228" y="1230"/>
                  </a:lnTo>
                  <a:lnTo>
                    <a:pt x="319" y="1275"/>
                  </a:lnTo>
                  <a:lnTo>
                    <a:pt x="456" y="1321"/>
                  </a:lnTo>
                  <a:lnTo>
                    <a:pt x="2323" y="1685"/>
                  </a:lnTo>
                  <a:lnTo>
                    <a:pt x="4144" y="2095"/>
                  </a:lnTo>
                  <a:lnTo>
                    <a:pt x="5783" y="2550"/>
                  </a:lnTo>
                  <a:lnTo>
                    <a:pt x="6603" y="2687"/>
                  </a:lnTo>
                  <a:lnTo>
                    <a:pt x="7012" y="2732"/>
                  </a:lnTo>
                  <a:lnTo>
                    <a:pt x="7422" y="2732"/>
                  </a:lnTo>
                  <a:lnTo>
                    <a:pt x="7604" y="2687"/>
                  </a:lnTo>
                  <a:lnTo>
                    <a:pt x="7695" y="2550"/>
                  </a:lnTo>
                  <a:lnTo>
                    <a:pt x="7741" y="2414"/>
                  </a:lnTo>
                  <a:lnTo>
                    <a:pt x="7695" y="2323"/>
                  </a:lnTo>
                  <a:lnTo>
                    <a:pt x="7650" y="2277"/>
                  </a:lnTo>
                  <a:lnTo>
                    <a:pt x="7285" y="2004"/>
                  </a:lnTo>
                  <a:lnTo>
                    <a:pt x="6967" y="1731"/>
                  </a:lnTo>
                  <a:lnTo>
                    <a:pt x="6557" y="1549"/>
                  </a:lnTo>
                  <a:lnTo>
                    <a:pt x="6147" y="1366"/>
                  </a:lnTo>
                  <a:lnTo>
                    <a:pt x="5328" y="1048"/>
                  </a:lnTo>
                  <a:lnTo>
                    <a:pt x="4508" y="775"/>
                  </a:lnTo>
                  <a:lnTo>
                    <a:pt x="3552" y="501"/>
                  </a:lnTo>
                  <a:lnTo>
                    <a:pt x="2596" y="274"/>
                  </a:lnTo>
                  <a:lnTo>
                    <a:pt x="1594" y="92"/>
                  </a:lnTo>
                  <a:lnTo>
                    <a:pt x="638"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3929500" y="1630450"/>
              <a:ext cx="130925" cy="166200"/>
            </a:xfrm>
            <a:custGeom>
              <a:rect b="b" l="l" r="r" t="t"/>
              <a:pathLst>
                <a:path extrusionOk="0" h="6648" w="5237">
                  <a:moveTo>
                    <a:pt x="4872" y="0"/>
                  </a:moveTo>
                  <a:lnTo>
                    <a:pt x="4645" y="137"/>
                  </a:lnTo>
                  <a:lnTo>
                    <a:pt x="4463" y="228"/>
                  </a:lnTo>
                  <a:lnTo>
                    <a:pt x="4098" y="547"/>
                  </a:lnTo>
                  <a:lnTo>
                    <a:pt x="3825" y="911"/>
                  </a:lnTo>
                  <a:lnTo>
                    <a:pt x="3552" y="1275"/>
                  </a:lnTo>
                  <a:lnTo>
                    <a:pt x="1867" y="3324"/>
                  </a:lnTo>
                  <a:lnTo>
                    <a:pt x="1321" y="3962"/>
                  </a:lnTo>
                  <a:lnTo>
                    <a:pt x="957" y="4371"/>
                  </a:lnTo>
                  <a:lnTo>
                    <a:pt x="638" y="4781"/>
                  </a:lnTo>
                  <a:lnTo>
                    <a:pt x="319" y="5236"/>
                  </a:lnTo>
                  <a:lnTo>
                    <a:pt x="92" y="5646"/>
                  </a:lnTo>
                  <a:lnTo>
                    <a:pt x="46" y="5874"/>
                  </a:lnTo>
                  <a:lnTo>
                    <a:pt x="1" y="6056"/>
                  </a:lnTo>
                  <a:lnTo>
                    <a:pt x="1" y="6284"/>
                  </a:lnTo>
                  <a:lnTo>
                    <a:pt x="1" y="6466"/>
                  </a:lnTo>
                  <a:lnTo>
                    <a:pt x="92" y="6602"/>
                  </a:lnTo>
                  <a:lnTo>
                    <a:pt x="183" y="6648"/>
                  </a:lnTo>
                  <a:lnTo>
                    <a:pt x="228" y="6648"/>
                  </a:lnTo>
                  <a:lnTo>
                    <a:pt x="456" y="6602"/>
                  </a:lnTo>
                  <a:lnTo>
                    <a:pt x="593" y="6557"/>
                  </a:lnTo>
                  <a:lnTo>
                    <a:pt x="911" y="6375"/>
                  </a:lnTo>
                  <a:lnTo>
                    <a:pt x="1139" y="6147"/>
                  </a:lnTo>
                  <a:lnTo>
                    <a:pt x="1412" y="5874"/>
                  </a:lnTo>
                  <a:lnTo>
                    <a:pt x="2186" y="4963"/>
                  </a:lnTo>
                  <a:lnTo>
                    <a:pt x="2915" y="4007"/>
                  </a:lnTo>
                  <a:lnTo>
                    <a:pt x="3734" y="3005"/>
                  </a:lnTo>
                  <a:lnTo>
                    <a:pt x="4463" y="2004"/>
                  </a:lnTo>
                  <a:lnTo>
                    <a:pt x="4781" y="1594"/>
                  </a:lnTo>
                  <a:lnTo>
                    <a:pt x="5009" y="1184"/>
                  </a:lnTo>
                  <a:lnTo>
                    <a:pt x="5100" y="957"/>
                  </a:lnTo>
                  <a:lnTo>
                    <a:pt x="5191" y="729"/>
                  </a:lnTo>
                  <a:lnTo>
                    <a:pt x="5237" y="456"/>
                  </a:lnTo>
                  <a:lnTo>
                    <a:pt x="5237" y="228"/>
                  </a:lnTo>
                  <a:lnTo>
                    <a:pt x="5191" y="91"/>
                  </a:lnTo>
                  <a:lnTo>
                    <a:pt x="5100"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3789500" y="1851275"/>
              <a:ext cx="239050" cy="202625"/>
            </a:xfrm>
            <a:custGeom>
              <a:rect b="b" l="l" r="r" t="t"/>
              <a:pathLst>
                <a:path extrusionOk="0" h="8105" w="9562">
                  <a:moveTo>
                    <a:pt x="5919" y="0"/>
                  </a:moveTo>
                  <a:lnTo>
                    <a:pt x="5510" y="182"/>
                  </a:lnTo>
                  <a:lnTo>
                    <a:pt x="5145" y="365"/>
                  </a:lnTo>
                  <a:lnTo>
                    <a:pt x="4827" y="638"/>
                  </a:lnTo>
                  <a:lnTo>
                    <a:pt x="4508" y="911"/>
                  </a:lnTo>
                  <a:lnTo>
                    <a:pt x="4189" y="1230"/>
                  </a:lnTo>
                  <a:lnTo>
                    <a:pt x="3916" y="1594"/>
                  </a:lnTo>
                  <a:lnTo>
                    <a:pt x="3461" y="2322"/>
                  </a:lnTo>
                  <a:lnTo>
                    <a:pt x="2368" y="2140"/>
                  </a:lnTo>
                  <a:lnTo>
                    <a:pt x="1822" y="2049"/>
                  </a:lnTo>
                  <a:lnTo>
                    <a:pt x="1230" y="2004"/>
                  </a:lnTo>
                  <a:lnTo>
                    <a:pt x="683" y="2004"/>
                  </a:lnTo>
                  <a:lnTo>
                    <a:pt x="410" y="2049"/>
                  </a:lnTo>
                  <a:lnTo>
                    <a:pt x="183" y="2186"/>
                  </a:lnTo>
                  <a:lnTo>
                    <a:pt x="46" y="2277"/>
                  </a:lnTo>
                  <a:lnTo>
                    <a:pt x="0" y="2413"/>
                  </a:lnTo>
                  <a:lnTo>
                    <a:pt x="0" y="2550"/>
                  </a:lnTo>
                  <a:lnTo>
                    <a:pt x="92" y="2687"/>
                  </a:lnTo>
                  <a:lnTo>
                    <a:pt x="319" y="2823"/>
                  </a:lnTo>
                  <a:lnTo>
                    <a:pt x="501" y="2914"/>
                  </a:lnTo>
                  <a:lnTo>
                    <a:pt x="1048" y="3096"/>
                  </a:lnTo>
                  <a:lnTo>
                    <a:pt x="2049" y="3324"/>
                  </a:lnTo>
                  <a:lnTo>
                    <a:pt x="2732" y="3506"/>
                  </a:lnTo>
                  <a:lnTo>
                    <a:pt x="2140" y="4599"/>
                  </a:lnTo>
                  <a:lnTo>
                    <a:pt x="1548" y="5737"/>
                  </a:lnTo>
                  <a:lnTo>
                    <a:pt x="1275" y="6192"/>
                  </a:lnTo>
                  <a:lnTo>
                    <a:pt x="1048" y="6739"/>
                  </a:lnTo>
                  <a:lnTo>
                    <a:pt x="957" y="7012"/>
                  </a:lnTo>
                  <a:lnTo>
                    <a:pt x="866" y="7285"/>
                  </a:lnTo>
                  <a:lnTo>
                    <a:pt x="820" y="7558"/>
                  </a:lnTo>
                  <a:lnTo>
                    <a:pt x="866" y="7831"/>
                  </a:lnTo>
                  <a:lnTo>
                    <a:pt x="911" y="7968"/>
                  </a:lnTo>
                  <a:lnTo>
                    <a:pt x="1048" y="8059"/>
                  </a:lnTo>
                  <a:lnTo>
                    <a:pt x="1184" y="8105"/>
                  </a:lnTo>
                  <a:lnTo>
                    <a:pt x="1321" y="8105"/>
                  </a:lnTo>
                  <a:lnTo>
                    <a:pt x="1594" y="8014"/>
                  </a:lnTo>
                  <a:lnTo>
                    <a:pt x="1776" y="7923"/>
                  </a:lnTo>
                  <a:lnTo>
                    <a:pt x="2004" y="7740"/>
                  </a:lnTo>
                  <a:lnTo>
                    <a:pt x="2140" y="7558"/>
                  </a:lnTo>
                  <a:lnTo>
                    <a:pt x="2459" y="7149"/>
                  </a:lnTo>
                  <a:lnTo>
                    <a:pt x="2732" y="6739"/>
                  </a:lnTo>
                  <a:lnTo>
                    <a:pt x="3324" y="5600"/>
                  </a:lnTo>
                  <a:lnTo>
                    <a:pt x="3916" y="4462"/>
                  </a:lnTo>
                  <a:lnTo>
                    <a:pt x="4189" y="3916"/>
                  </a:lnTo>
                  <a:lnTo>
                    <a:pt x="4827" y="4098"/>
                  </a:lnTo>
                  <a:lnTo>
                    <a:pt x="6102" y="4462"/>
                  </a:lnTo>
                  <a:lnTo>
                    <a:pt x="7422" y="4918"/>
                  </a:lnTo>
                  <a:lnTo>
                    <a:pt x="7832" y="5100"/>
                  </a:lnTo>
                  <a:lnTo>
                    <a:pt x="8287" y="5282"/>
                  </a:lnTo>
                  <a:lnTo>
                    <a:pt x="8560" y="5327"/>
                  </a:lnTo>
                  <a:lnTo>
                    <a:pt x="8788" y="5373"/>
                  </a:lnTo>
                  <a:lnTo>
                    <a:pt x="9016" y="5327"/>
                  </a:lnTo>
                  <a:lnTo>
                    <a:pt x="9198" y="5236"/>
                  </a:lnTo>
                  <a:lnTo>
                    <a:pt x="9380" y="5145"/>
                  </a:lnTo>
                  <a:lnTo>
                    <a:pt x="9471" y="5009"/>
                  </a:lnTo>
                  <a:lnTo>
                    <a:pt x="9516" y="4826"/>
                  </a:lnTo>
                  <a:lnTo>
                    <a:pt x="9562" y="4690"/>
                  </a:lnTo>
                  <a:lnTo>
                    <a:pt x="9516" y="4417"/>
                  </a:lnTo>
                  <a:lnTo>
                    <a:pt x="9425" y="4189"/>
                  </a:lnTo>
                  <a:lnTo>
                    <a:pt x="9243" y="4007"/>
                  </a:lnTo>
                  <a:lnTo>
                    <a:pt x="9061" y="3870"/>
                  </a:lnTo>
                  <a:lnTo>
                    <a:pt x="8606" y="3643"/>
                  </a:lnTo>
                  <a:lnTo>
                    <a:pt x="8150" y="3461"/>
                  </a:lnTo>
                  <a:lnTo>
                    <a:pt x="7467" y="3233"/>
                  </a:lnTo>
                  <a:lnTo>
                    <a:pt x="6785" y="3051"/>
                  </a:lnTo>
                  <a:lnTo>
                    <a:pt x="5419" y="2687"/>
                  </a:lnTo>
                  <a:lnTo>
                    <a:pt x="4963" y="2595"/>
                  </a:lnTo>
                  <a:lnTo>
                    <a:pt x="5601" y="1503"/>
                  </a:lnTo>
                  <a:lnTo>
                    <a:pt x="6193" y="410"/>
                  </a:lnTo>
                  <a:lnTo>
                    <a:pt x="6193" y="228"/>
                  </a:lnTo>
                  <a:lnTo>
                    <a:pt x="6147" y="91"/>
                  </a:lnTo>
                  <a:lnTo>
                    <a:pt x="6056"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3885125" y="1586050"/>
              <a:ext cx="96775" cy="136625"/>
            </a:xfrm>
            <a:custGeom>
              <a:rect b="b" l="l" r="r" t="t"/>
              <a:pathLst>
                <a:path extrusionOk="0" h="5465" w="3871">
                  <a:moveTo>
                    <a:pt x="3460" y="1"/>
                  </a:moveTo>
                  <a:lnTo>
                    <a:pt x="3324" y="92"/>
                  </a:lnTo>
                  <a:lnTo>
                    <a:pt x="3233" y="183"/>
                  </a:lnTo>
                  <a:lnTo>
                    <a:pt x="3233" y="319"/>
                  </a:lnTo>
                  <a:lnTo>
                    <a:pt x="3051" y="1048"/>
                  </a:lnTo>
                  <a:lnTo>
                    <a:pt x="2868" y="1731"/>
                  </a:lnTo>
                  <a:lnTo>
                    <a:pt x="2550" y="2414"/>
                  </a:lnTo>
                  <a:lnTo>
                    <a:pt x="2140" y="3051"/>
                  </a:lnTo>
                  <a:lnTo>
                    <a:pt x="1912" y="3324"/>
                  </a:lnTo>
                  <a:lnTo>
                    <a:pt x="1639" y="3552"/>
                  </a:lnTo>
                  <a:lnTo>
                    <a:pt x="1138" y="4053"/>
                  </a:lnTo>
                  <a:lnTo>
                    <a:pt x="592" y="4463"/>
                  </a:lnTo>
                  <a:lnTo>
                    <a:pt x="319" y="4690"/>
                  </a:lnTo>
                  <a:lnTo>
                    <a:pt x="46" y="4964"/>
                  </a:lnTo>
                  <a:lnTo>
                    <a:pt x="0" y="5100"/>
                  </a:lnTo>
                  <a:lnTo>
                    <a:pt x="0" y="5282"/>
                  </a:lnTo>
                  <a:lnTo>
                    <a:pt x="91" y="5419"/>
                  </a:lnTo>
                  <a:lnTo>
                    <a:pt x="182" y="5419"/>
                  </a:lnTo>
                  <a:lnTo>
                    <a:pt x="273" y="5464"/>
                  </a:lnTo>
                  <a:lnTo>
                    <a:pt x="683" y="5373"/>
                  </a:lnTo>
                  <a:lnTo>
                    <a:pt x="1093" y="5237"/>
                  </a:lnTo>
                  <a:lnTo>
                    <a:pt x="1503" y="5055"/>
                  </a:lnTo>
                  <a:lnTo>
                    <a:pt x="1821" y="4872"/>
                  </a:lnTo>
                  <a:lnTo>
                    <a:pt x="2140" y="4599"/>
                  </a:lnTo>
                  <a:lnTo>
                    <a:pt x="2459" y="4281"/>
                  </a:lnTo>
                  <a:lnTo>
                    <a:pt x="2732" y="3962"/>
                  </a:lnTo>
                  <a:lnTo>
                    <a:pt x="2960" y="3598"/>
                  </a:lnTo>
                  <a:lnTo>
                    <a:pt x="3142" y="3188"/>
                  </a:lnTo>
                  <a:lnTo>
                    <a:pt x="3324" y="2778"/>
                  </a:lnTo>
                  <a:lnTo>
                    <a:pt x="3506" y="2368"/>
                  </a:lnTo>
                  <a:lnTo>
                    <a:pt x="3642" y="1959"/>
                  </a:lnTo>
                  <a:lnTo>
                    <a:pt x="3779" y="1093"/>
                  </a:lnTo>
                  <a:lnTo>
                    <a:pt x="3870" y="319"/>
                  </a:lnTo>
                  <a:lnTo>
                    <a:pt x="3825" y="183"/>
                  </a:lnTo>
                  <a:lnTo>
                    <a:pt x="3779" y="46"/>
                  </a:lnTo>
                  <a:lnTo>
                    <a:pt x="3688"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3622175" y="1666875"/>
              <a:ext cx="146850" cy="81975"/>
            </a:xfrm>
            <a:custGeom>
              <a:rect b="b" l="l" r="r" t="t"/>
              <a:pathLst>
                <a:path extrusionOk="0" h="3279" w="5874">
                  <a:moveTo>
                    <a:pt x="274" y="0"/>
                  </a:moveTo>
                  <a:lnTo>
                    <a:pt x="183" y="46"/>
                  </a:lnTo>
                  <a:lnTo>
                    <a:pt x="92" y="91"/>
                  </a:lnTo>
                  <a:lnTo>
                    <a:pt x="46" y="182"/>
                  </a:lnTo>
                  <a:lnTo>
                    <a:pt x="0" y="319"/>
                  </a:lnTo>
                  <a:lnTo>
                    <a:pt x="0" y="410"/>
                  </a:lnTo>
                  <a:lnTo>
                    <a:pt x="46" y="501"/>
                  </a:lnTo>
                  <a:lnTo>
                    <a:pt x="228" y="865"/>
                  </a:lnTo>
                  <a:lnTo>
                    <a:pt x="456" y="1184"/>
                  </a:lnTo>
                  <a:lnTo>
                    <a:pt x="729" y="1457"/>
                  </a:lnTo>
                  <a:lnTo>
                    <a:pt x="1048" y="1776"/>
                  </a:lnTo>
                  <a:lnTo>
                    <a:pt x="1366" y="2049"/>
                  </a:lnTo>
                  <a:lnTo>
                    <a:pt x="1731" y="2322"/>
                  </a:lnTo>
                  <a:lnTo>
                    <a:pt x="2095" y="2550"/>
                  </a:lnTo>
                  <a:lnTo>
                    <a:pt x="2505" y="2778"/>
                  </a:lnTo>
                  <a:lnTo>
                    <a:pt x="2914" y="2960"/>
                  </a:lnTo>
                  <a:lnTo>
                    <a:pt x="3324" y="3096"/>
                  </a:lnTo>
                  <a:lnTo>
                    <a:pt x="3734" y="3187"/>
                  </a:lnTo>
                  <a:lnTo>
                    <a:pt x="4144" y="3279"/>
                  </a:lnTo>
                  <a:lnTo>
                    <a:pt x="4963" y="3279"/>
                  </a:lnTo>
                  <a:lnTo>
                    <a:pt x="5328" y="3187"/>
                  </a:lnTo>
                  <a:lnTo>
                    <a:pt x="5737" y="3051"/>
                  </a:lnTo>
                  <a:lnTo>
                    <a:pt x="5783" y="3005"/>
                  </a:lnTo>
                  <a:lnTo>
                    <a:pt x="5828" y="2960"/>
                  </a:lnTo>
                  <a:lnTo>
                    <a:pt x="5874" y="2778"/>
                  </a:lnTo>
                  <a:lnTo>
                    <a:pt x="5828" y="2641"/>
                  </a:lnTo>
                  <a:lnTo>
                    <a:pt x="5737" y="2505"/>
                  </a:lnTo>
                  <a:lnTo>
                    <a:pt x="5419" y="2368"/>
                  </a:lnTo>
                  <a:lnTo>
                    <a:pt x="5100" y="2277"/>
                  </a:lnTo>
                  <a:lnTo>
                    <a:pt x="4417" y="2095"/>
                  </a:lnTo>
                  <a:lnTo>
                    <a:pt x="3779" y="1958"/>
                  </a:lnTo>
                  <a:lnTo>
                    <a:pt x="3142" y="1776"/>
                  </a:lnTo>
                  <a:lnTo>
                    <a:pt x="2778" y="1594"/>
                  </a:lnTo>
                  <a:lnTo>
                    <a:pt x="2414" y="1412"/>
                  </a:lnTo>
                  <a:lnTo>
                    <a:pt x="1776" y="1002"/>
                  </a:lnTo>
                  <a:lnTo>
                    <a:pt x="501" y="46"/>
                  </a:lnTo>
                  <a:lnTo>
                    <a:pt x="410"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40"/>
          <p:cNvGrpSpPr/>
          <p:nvPr/>
        </p:nvGrpSpPr>
        <p:grpSpPr>
          <a:xfrm>
            <a:off x="6868273" y="1904162"/>
            <a:ext cx="1228300" cy="1270520"/>
            <a:chOff x="6868273" y="1904162"/>
            <a:chExt cx="1228300" cy="1270520"/>
          </a:xfrm>
        </p:grpSpPr>
        <p:sp>
          <p:nvSpPr>
            <p:cNvPr id="326" name="Google Shape;326;p40"/>
            <p:cNvSpPr/>
            <p:nvPr/>
          </p:nvSpPr>
          <p:spPr>
            <a:xfrm flipH="1">
              <a:off x="6868273" y="2022805"/>
              <a:ext cx="1228300" cy="1151877"/>
            </a:xfrm>
            <a:custGeom>
              <a:rect b="b" l="l" r="r" t="t"/>
              <a:pathLst>
                <a:path extrusionOk="0" h="33602" w="35834">
                  <a:moveTo>
                    <a:pt x="1" y="0"/>
                  </a:moveTo>
                  <a:lnTo>
                    <a:pt x="2960" y="33328"/>
                  </a:lnTo>
                  <a:lnTo>
                    <a:pt x="5419" y="33465"/>
                  </a:lnTo>
                  <a:lnTo>
                    <a:pt x="8151" y="33556"/>
                  </a:lnTo>
                  <a:lnTo>
                    <a:pt x="11611" y="33601"/>
                  </a:lnTo>
                  <a:lnTo>
                    <a:pt x="14480" y="33556"/>
                  </a:lnTo>
                  <a:lnTo>
                    <a:pt x="17530" y="33465"/>
                  </a:lnTo>
                  <a:lnTo>
                    <a:pt x="20717" y="33283"/>
                  </a:lnTo>
                  <a:lnTo>
                    <a:pt x="22311" y="33146"/>
                  </a:lnTo>
                  <a:lnTo>
                    <a:pt x="23950" y="33010"/>
                  </a:lnTo>
                  <a:lnTo>
                    <a:pt x="25543" y="32827"/>
                  </a:lnTo>
                  <a:lnTo>
                    <a:pt x="27137" y="32600"/>
                  </a:lnTo>
                  <a:lnTo>
                    <a:pt x="28731" y="32372"/>
                  </a:lnTo>
                  <a:lnTo>
                    <a:pt x="30233" y="32099"/>
                  </a:lnTo>
                  <a:lnTo>
                    <a:pt x="31736" y="31780"/>
                  </a:lnTo>
                  <a:lnTo>
                    <a:pt x="33193" y="31416"/>
                  </a:lnTo>
                  <a:lnTo>
                    <a:pt x="34559" y="31006"/>
                  </a:lnTo>
                  <a:lnTo>
                    <a:pt x="35833" y="30551"/>
                  </a:lnTo>
                  <a:lnTo>
                    <a:pt x="1" y="0"/>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flipH="1">
              <a:off x="6868273" y="1904162"/>
              <a:ext cx="1228300" cy="1236171"/>
            </a:xfrm>
            <a:custGeom>
              <a:rect b="b" l="l" r="r" t="t"/>
              <a:pathLst>
                <a:path extrusionOk="0" h="36061" w="35834">
                  <a:moveTo>
                    <a:pt x="32419" y="1"/>
                  </a:moveTo>
                  <a:lnTo>
                    <a:pt x="1" y="3461"/>
                  </a:lnTo>
                  <a:lnTo>
                    <a:pt x="502" y="7468"/>
                  </a:lnTo>
                  <a:lnTo>
                    <a:pt x="1094" y="11657"/>
                  </a:lnTo>
                  <a:lnTo>
                    <a:pt x="1822" y="16710"/>
                  </a:lnTo>
                  <a:lnTo>
                    <a:pt x="2687" y="22037"/>
                  </a:lnTo>
                  <a:lnTo>
                    <a:pt x="3142" y="24633"/>
                  </a:lnTo>
                  <a:lnTo>
                    <a:pt x="3598" y="27137"/>
                  </a:lnTo>
                  <a:lnTo>
                    <a:pt x="4053" y="29504"/>
                  </a:lnTo>
                  <a:lnTo>
                    <a:pt x="4508" y="31599"/>
                  </a:lnTo>
                  <a:lnTo>
                    <a:pt x="4964" y="33374"/>
                  </a:lnTo>
                  <a:lnTo>
                    <a:pt x="5373" y="34786"/>
                  </a:lnTo>
                  <a:lnTo>
                    <a:pt x="6011" y="34923"/>
                  </a:lnTo>
                  <a:lnTo>
                    <a:pt x="7878" y="35241"/>
                  </a:lnTo>
                  <a:lnTo>
                    <a:pt x="9198" y="35423"/>
                  </a:lnTo>
                  <a:lnTo>
                    <a:pt x="10792" y="35605"/>
                  </a:lnTo>
                  <a:lnTo>
                    <a:pt x="12567" y="35788"/>
                  </a:lnTo>
                  <a:lnTo>
                    <a:pt x="14571" y="35924"/>
                  </a:lnTo>
                  <a:lnTo>
                    <a:pt x="16802" y="36015"/>
                  </a:lnTo>
                  <a:lnTo>
                    <a:pt x="19169" y="36061"/>
                  </a:lnTo>
                  <a:lnTo>
                    <a:pt x="21673" y="35970"/>
                  </a:lnTo>
                  <a:lnTo>
                    <a:pt x="24314" y="35833"/>
                  </a:lnTo>
                  <a:lnTo>
                    <a:pt x="25680" y="35742"/>
                  </a:lnTo>
                  <a:lnTo>
                    <a:pt x="27092" y="35605"/>
                  </a:lnTo>
                  <a:lnTo>
                    <a:pt x="28503" y="35423"/>
                  </a:lnTo>
                  <a:lnTo>
                    <a:pt x="29914" y="35196"/>
                  </a:lnTo>
                  <a:lnTo>
                    <a:pt x="31371" y="34968"/>
                  </a:lnTo>
                  <a:lnTo>
                    <a:pt x="32874" y="34695"/>
                  </a:lnTo>
                  <a:lnTo>
                    <a:pt x="34331" y="34376"/>
                  </a:lnTo>
                  <a:lnTo>
                    <a:pt x="35833" y="34012"/>
                  </a:lnTo>
                  <a:lnTo>
                    <a:pt x="32419" y="1"/>
                  </a:lnTo>
                  <a:close/>
                </a:path>
              </a:pathLst>
            </a:custGeom>
            <a:solidFill>
              <a:srgbClr val="6FB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flipH="1">
              <a:off x="6969734" y="1904162"/>
              <a:ext cx="1126839" cy="288775"/>
            </a:xfrm>
            <a:custGeom>
              <a:rect b="b" l="l" r="r" t="t"/>
              <a:pathLst>
                <a:path extrusionOk="0" h="8424" w="32874">
                  <a:moveTo>
                    <a:pt x="32419" y="1"/>
                  </a:moveTo>
                  <a:lnTo>
                    <a:pt x="1" y="3461"/>
                  </a:lnTo>
                  <a:lnTo>
                    <a:pt x="638" y="8424"/>
                  </a:lnTo>
                  <a:lnTo>
                    <a:pt x="32874" y="4554"/>
                  </a:lnTo>
                  <a:lnTo>
                    <a:pt x="32419" y="1"/>
                  </a:lnTo>
                  <a:close/>
                </a:path>
              </a:pathLst>
            </a:custGeom>
            <a:solidFill>
              <a:srgbClr val="3EA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40"/>
          <p:cNvGrpSpPr/>
          <p:nvPr/>
        </p:nvGrpSpPr>
        <p:grpSpPr>
          <a:xfrm>
            <a:off x="7064923" y="2272501"/>
            <a:ext cx="758527" cy="702397"/>
            <a:chOff x="7064923" y="2272501"/>
            <a:chExt cx="758527" cy="702397"/>
          </a:xfrm>
        </p:grpSpPr>
        <p:sp>
          <p:nvSpPr>
            <p:cNvPr id="330" name="Google Shape;330;p40"/>
            <p:cNvSpPr/>
            <p:nvPr/>
          </p:nvSpPr>
          <p:spPr>
            <a:xfrm flipH="1">
              <a:off x="7503469" y="2328720"/>
              <a:ext cx="319980" cy="290317"/>
            </a:xfrm>
            <a:custGeom>
              <a:rect b="b" l="l" r="r" t="t"/>
              <a:pathLst>
                <a:path extrusionOk="0" h="8469" w="9335">
                  <a:moveTo>
                    <a:pt x="5510" y="956"/>
                  </a:moveTo>
                  <a:lnTo>
                    <a:pt x="5555" y="1184"/>
                  </a:lnTo>
                  <a:lnTo>
                    <a:pt x="5601" y="1366"/>
                  </a:lnTo>
                  <a:lnTo>
                    <a:pt x="5738" y="1548"/>
                  </a:lnTo>
                  <a:lnTo>
                    <a:pt x="5920" y="1730"/>
                  </a:lnTo>
                  <a:lnTo>
                    <a:pt x="6238" y="1912"/>
                  </a:lnTo>
                  <a:lnTo>
                    <a:pt x="6603" y="2094"/>
                  </a:lnTo>
                  <a:lnTo>
                    <a:pt x="6921" y="2277"/>
                  </a:lnTo>
                  <a:lnTo>
                    <a:pt x="7058" y="2413"/>
                  </a:lnTo>
                  <a:lnTo>
                    <a:pt x="7195" y="2550"/>
                  </a:lnTo>
                  <a:lnTo>
                    <a:pt x="7286" y="2823"/>
                  </a:lnTo>
                  <a:lnTo>
                    <a:pt x="7331" y="3096"/>
                  </a:lnTo>
                  <a:lnTo>
                    <a:pt x="7331" y="3415"/>
                  </a:lnTo>
                  <a:lnTo>
                    <a:pt x="7286" y="3734"/>
                  </a:lnTo>
                  <a:lnTo>
                    <a:pt x="7149" y="4143"/>
                  </a:lnTo>
                  <a:lnTo>
                    <a:pt x="6967" y="4553"/>
                  </a:lnTo>
                  <a:lnTo>
                    <a:pt x="6739" y="4917"/>
                  </a:lnTo>
                  <a:lnTo>
                    <a:pt x="6466" y="5282"/>
                  </a:lnTo>
                  <a:lnTo>
                    <a:pt x="6147" y="5600"/>
                  </a:lnTo>
                  <a:lnTo>
                    <a:pt x="5829" y="5873"/>
                  </a:lnTo>
                  <a:lnTo>
                    <a:pt x="5464" y="6101"/>
                  </a:lnTo>
                  <a:lnTo>
                    <a:pt x="5100" y="6329"/>
                  </a:lnTo>
                  <a:lnTo>
                    <a:pt x="4645" y="6511"/>
                  </a:lnTo>
                  <a:lnTo>
                    <a:pt x="4235" y="6556"/>
                  </a:lnTo>
                  <a:lnTo>
                    <a:pt x="3825" y="6511"/>
                  </a:lnTo>
                  <a:lnTo>
                    <a:pt x="3415" y="6420"/>
                  </a:lnTo>
                  <a:lnTo>
                    <a:pt x="3051" y="6238"/>
                  </a:lnTo>
                  <a:lnTo>
                    <a:pt x="2687" y="5965"/>
                  </a:lnTo>
                  <a:lnTo>
                    <a:pt x="2368" y="5691"/>
                  </a:lnTo>
                  <a:lnTo>
                    <a:pt x="2095" y="5327"/>
                  </a:lnTo>
                  <a:lnTo>
                    <a:pt x="1867" y="4963"/>
                  </a:lnTo>
                  <a:lnTo>
                    <a:pt x="1731" y="4553"/>
                  </a:lnTo>
                  <a:lnTo>
                    <a:pt x="1685" y="4143"/>
                  </a:lnTo>
                  <a:lnTo>
                    <a:pt x="1685" y="3779"/>
                  </a:lnTo>
                  <a:lnTo>
                    <a:pt x="1776" y="3369"/>
                  </a:lnTo>
                  <a:lnTo>
                    <a:pt x="1913" y="3005"/>
                  </a:lnTo>
                  <a:lnTo>
                    <a:pt x="2095" y="2686"/>
                  </a:lnTo>
                  <a:lnTo>
                    <a:pt x="2323" y="2322"/>
                  </a:lnTo>
                  <a:lnTo>
                    <a:pt x="2596" y="2049"/>
                  </a:lnTo>
                  <a:lnTo>
                    <a:pt x="2915" y="1776"/>
                  </a:lnTo>
                  <a:lnTo>
                    <a:pt x="3279" y="1548"/>
                  </a:lnTo>
                  <a:lnTo>
                    <a:pt x="3643" y="1366"/>
                  </a:lnTo>
                  <a:lnTo>
                    <a:pt x="4053" y="1229"/>
                  </a:lnTo>
                  <a:lnTo>
                    <a:pt x="4417" y="1138"/>
                  </a:lnTo>
                  <a:lnTo>
                    <a:pt x="4827" y="1093"/>
                  </a:lnTo>
                  <a:lnTo>
                    <a:pt x="5237" y="1138"/>
                  </a:lnTo>
                  <a:lnTo>
                    <a:pt x="5328" y="1138"/>
                  </a:lnTo>
                  <a:lnTo>
                    <a:pt x="5419" y="1093"/>
                  </a:lnTo>
                  <a:lnTo>
                    <a:pt x="5510" y="956"/>
                  </a:lnTo>
                  <a:close/>
                  <a:moveTo>
                    <a:pt x="6193" y="0"/>
                  </a:moveTo>
                  <a:lnTo>
                    <a:pt x="6011" y="91"/>
                  </a:lnTo>
                  <a:lnTo>
                    <a:pt x="5874" y="137"/>
                  </a:lnTo>
                  <a:lnTo>
                    <a:pt x="5738" y="273"/>
                  </a:lnTo>
                  <a:lnTo>
                    <a:pt x="5646" y="364"/>
                  </a:lnTo>
                  <a:lnTo>
                    <a:pt x="5555" y="501"/>
                  </a:lnTo>
                  <a:lnTo>
                    <a:pt x="5510" y="820"/>
                  </a:lnTo>
                  <a:lnTo>
                    <a:pt x="5464" y="729"/>
                  </a:lnTo>
                  <a:lnTo>
                    <a:pt x="5373" y="683"/>
                  </a:lnTo>
                  <a:lnTo>
                    <a:pt x="4872" y="592"/>
                  </a:lnTo>
                  <a:lnTo>
                    <a:pt x="4372" y="501"/>
                  </a:lnTo>
                  <a:lnTo>
                    <a:pt x="3916" y="455"/>
                  </a:lnTo>
                  <a:lnTo>
                    <a:pt x="3461" y="455"/>
                  </a:lnTo>
                  <a:lnTo>
                    <a:pt x="3006" y="546"/>
                  </a:lnTo>
                  <a:lnTo>
                    <a:pt x="2550" y="637"/>
                  </a:lnTo>
                  <a:lnTo>
                    <a:pt x="2141" y="865"/>
                  </a:lnTo>
                  <a:lnTo>
                    <a:pt x="1685" y="1138"/>
                  </a:lnTo>
                  <a:lnTo>
                    <a:pt x="1276" y="1457"/>
                  </a:lnTo>
                  <a:lnTo>
                    <a:pt x="911" y="1821"/>
                  </a:lnTo>
                  <a:lnTo>
                    <a:pt x="593" y="2231"/>
                  </a:lnTo>
                  <a:lnTo>
                    <a:pt x="365" y="2641"/>
                  </a:lnTo>
                  <a:lnTo>
                    <a:pt x="183" y="3096"/>
                  </a:lnTo>
                  <a:lnTo>
                    <a:pt x="46" y="3597"/>
                  </a:lnTo>
                  <a:lnTo>
                    <a:pt x="1" y="4098"/>
                  </a:lnTo>
                  <a:lnTo>
                    <a:pt x="1" y="4644"/>
                  </a:lnTo>
                  <a:lnTo>
                    <a:pt x="92" y="5099"/>
                  </a:lnTo>
                  <a:lnTo>
                    <a:pt x="183" y="5555"/>
                  </a:lnTo>
                  <a:lnTo>
                    <a:pt x="365" y="5965"/>
                  </a:lnTo>
                  <a:lnTo>
                    <a:pt x="593" y="6329"/>
                  </a:lnTo>
                  <a:lnTo>
                    <a:pt x="820" y="6693"/>
                  </a:lnTo>
                  <a:lnTo>
                    <a:pt x="1093" y="7057"/>
                  </a:lnTo>
                  <a:lnTo>
                    <a:pt x="1412" y="7376"/>
                  </a:lnTo>
                  <a:lnTo>
                    <a:pt x="1776" y="7649"/>
                  </a:lnTo>
                  <a:lnTo>
                    <a:pt x="2141" y="7877"/>
                  </a:lnTo>
                  <a:lnTo>
                    <a:pt x="2550" y="8059"/>
                  </a:lnTo>
                  <a:lnTo>
                    <a:pt x="2960" y="8241"/>
                  </a:lnTo>
                  <a:lnTo>
                    <a:pt x="3370" y="8332"/>
                  </a:lnTo>
                  <a:lnTo>
                    <a:pt x="3825" y="8423"/>
                  </a:lnTo>
                  <a:lnTo>
                    <a:pt x="4281" y="8469"/>
                  </a:lnTo>
                  <a:lnTo>
                    <a:pt x="4736" y="8423"/>
                  </a:lnTo>
                  <a:lnTo>
                    <a:pt x="5146" y="8378"/>
                  </a:lnTo>
                  <a:lnTo>
                    <a:pt x="5510" y="8287"/>
                  </a:lnTo>
                  <a:lnTo>
                    <a:pt x="5874" y="8150"/>
                  </a:lnTo>
                  <a:lnTo>
                    <a:pt x="6193" y="8013"/>
                  </a:lnTo>
                  <a:lnTo>
                    <a:pt x="6512" y="7831"/>
                  </a:lnTo>
                  <a:lnTo>
                    <a:pt x="7103" y="7421"/>
                  </a:lnTo>
                  <a:lnTo>
                    <a:pt x="7695" y="6921"/>
                  </a:lnTo>
                  <a:lnTo>
                    <a:pt x="8151" y="6329"/>
                  </a:lnTo>
                  <a:lnTo>
                    <a:pt x="8606" y="5737"/>
                  </a:lnTo>
                  <a:lnTo>
                    <a:pt x="8925" y="5099"/>
                  </a:lnTo>
                  <a:lnTo>
                    <a:pt x="9198" y="4416"/>
                  </a:lnTo>
                  <a:lnTo>
                    <a:pt x="9289" y="4052"/>
                  </a:lnTo>
                  <a:lnTo>
                    <a:pt x="9334" y="3688"/>
                  </a:lnTo>
                  <a:lnTo>
                    <a:pt x="9334" y="3324"/>
                  </a:lnTo>
                  <a:lnTo>
                    <a:pt x="9334" y="2914"/>
                  </a:lnTo>
                  <a:lnTo>
                    <a:pt x="9289" y="2550"/>
                  </a:lnTo>
                  <a:lnTo>
                    <a:pt x="9152" y="2185"/>
                  </a:lnTo>
                  <a:lnTo>
                    <a:pt x="9061" y="1776"/>
                  </a:lnTo>
                  <a:lnTo>
                    <a:pt x="8879" y="1457"/>
                  </a:lnTo>
                  <a:lnTo>
                    <a:pt x="8651" y="1138"/>
                  </a:lnTo>
                  <a:lnTo>
                    <a:pt x="8424" y="820"/>
                  </a:lnTo>
                  <a:lnTo>
                    <a:pt x="8151" y="546"/>
                  </a:lnTo>
                  <a:lnTo>
                    <a:pt x="7877" y="364"/>
                  </a:lnTo>
                  <a:lnTo>
                    <a:pt x="7559" y="182"/>
                  </a:lnTo>
                  <a:lnTo>
                    <a:pt x="7195" y="46"/>
                  </a:lnTo>
                  <a:lnTo>
                    <a:pt x="6785" y="0"/>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flipH="1">
              <a:off x="7122681" y="2272501"/>
              <a:ext cx="319946" cy="290352"/>
            </a:xfrm>
            <a:custGeom>
              <a:rect b="b" l="l" r="r" t="t"/>
              <a:pathLst>
                <a:path extrusionOk="0" h="8470" w="9334">
                  <a:moveTo>
                    <a:pt x="5509" y="957"/>
                  </a:moveTo>
                  <a:lnTo>
                    <a:pt x="5555" y="1185"/>
                  </a:lnTo>
                  <a:lnTo>
                    <a:pt x="5600" y="1367"/>
                  </a:lnTo>
                  <a:lnTo>
                    <a:pt x="5737" y="1549"/>
                  </a:lnTo>
                  <a:lnTo>
                    <a:pt x="5919" y="1731"/>
                  </a:lnTo>
                  <a:lnTo>
                    <a:pt x="6238" y="1913"/>
                  </a:lnTo>
                  <a:lnTo>
                    <a:pt x="6602" y="2095"/>
                  </a:lnTo>
                  <a:lnTo>
                    <a:pt x="6921" y="2277"/>
                  </a:lnTo>
                  <a:lnTo>
                    <a:pt x="7057" y="2414"/>
                  </a:lnTo>
                  <a:lnTo>
                    <a:pt x="7194" y="2551"/>
                  </a:lnTo>
                  <a:lnTo>
                    <a:pt x="7285" y="2824"/>
                  </a:lnTo>
                  <a:lnTo>
                    <a:pt x="7331" y="3097"/>
                  </a:lnTo>
                  <a:lnTo>
                    <a:pt x="7331" y="3416"/>
                  </a:lnTo>
                  <a:lnTo>
                    <a:pt x="7285" y="3734"/>
                  </a:lnTo>
                  <a:lnTo>
                    <a:pt x="7148" y="4144"/>
                  </a:lnTo>
                  <a:lnTo>
                    <a:pt x="6966" y="4554"/>
                  </a:lnTo>
                  <a:lnTo>
                    <a:pt x="6739" y="4918"/>
                  </a:lnTo>
                  <a:lnTo>
                    <a:pt x="6465" y="5282"/>
                  </a:lnTo>
                  <a:lnTo>
                    <a:pt x="6147" y="5601"/>
                  </a:lnTo>
                  <a:lnTo>
                    <a:pt x="5828" y="5874"/>
                  </a:lnTo>
                  <a:lnTo>
                    <a:pt x="5464" y="6102"/>
                  </a:lnTo>
                  <a:lnTo>
                    <a:pt x="5100" y="6330"/>
                  </a:lnTo>
                  <a:lnTo>
                    <a:pt x="4644" y="6512"/>
                  </a:lnTo>
                  <a:lnTo>
                    <a:pt x="4234" y="6557"/>
                  </a:lnTo>
                  <a:lnTo>
                    <a:pt x="3825" y="6512"/>
                  </a:lnTo>
                  <a:lnTo>
                    <a:pt x="3415" y="6421"/>
                  </a:lnTo>
                  <a:lnTo>
                    <a:pt x="3051" y="6239"/>
                  </a:lnTo>
                  <a:lnTo>
                    <a:pt x="2686" y="5965"/>
                  </a:lnTo>
                  <a:lnTo>
                    <a:pt x="2368" y="5692"/>
                  </a:lnTo>
                  <a:lnTo>
                    <a:pt x="2095" y="5328"/>
                  </a:lnTo>
                  <a:lnTo>
                    <a:pt x="1867" y="4964"/>
                  </a:lnTo>
                  <a:lnTo>
                    <a:pt x="1730" y="4554"/>
                  </a:lnTo>
                  <a:lnTo>
                    <a:pt x="1685" y="4144"/>
                  </a:lnTo>
                  <a:lnTo>
                    <a:pt x="1685" y="3780"/>
                  </a:lnTo>
                  <a:lnTo>
                    <a:pt x="1776" y="3370"/>
                  </a:lnTo>
                  <a:lnTo>
                    <a:pt x="1912" y="3006"/>
                  </a:lnTo>
                  <a:lnTo>
                    <a:pt x="2095" y="2687"/>
                  </a:lnTo>
                  <a:lnTo>
                    <a:pt x="2322" y="2323"/>
                  </a:lnTo>
                  <a:lnTo>
                    <a:pt x="2595" y="2050"/>
                  </a:lnTo>
                  <a:lnTo>
                    <a:pt x="2914" y="1777"/>
                  </a:lnTo>
                  <a:lnTo>
                    <a:pt x="3278" y="1549"/>
                  </a:lnTo>
                  <a:lnTo>
                    <a:pt x="3643" y="1367"/>
                  </a:lnTo>
                  <a:lnTo>
                    <a:pt x="4052" y="1230"/>
                  </a:lnTo>
                  <a:lnTo>
                    <a:pt x="4417" y="1139"/>
                  </a:lnTo>
                  <a:lnTo>
                    <a:pt x="4826" y="1094"/>
                  </a:lnTo>
                  <a:lnTo>
                    <a:pt x="5236" y="1139"/>
                  </a:lnTo>
                  <a:lnTo>
                    <a:pt x="5327" y="1139"/>
                  </a:lnTo>
                  <a:lnTo>
                    <a:pt x="5418" y="1094"/>
                  </a:lnTo>
                  <a:lnTo>
                    <a:pt x="5509" y="957"/>
                  </a:lnTo>
                  <a:close/>
                  <a:moveTo>
                    <a:pt x="6192" y="1"/>
                  </a:moveTo>
                  <a:lnTo>
                    <a:pt x="6010" y="92"/>
                  </a:lnTo>
                  <a:lnTo>
                    <a:pt x="5874" y="138"/>
                  </a:lnTo>
                  <a:lnTo>
                    <a:pt x="5737" y="274"/>
                  </a:lnTo>
                  <a:lnTo>
                    <a:pt x="5646" y="365"/>
                  </a:lnTo>
                  <a:lnTo>
                    <a:pt x="5555" y="502"/>
                  </a:lnTo>
                  <a:lnTo>
                    <a:pt x="5509" y="821"/>
                  </a:lnTo>
                  <a:lnTo>
                    <a:pt x="5464" y="729"/>
                  </a:lnTo>
                  <a:lnTo>
                    <a:pt x="5373" y="684"/>
                  </a:lnTo>
                  <a:lnTo>
                    <a:pt x="4872" y="593"/>
                  </a:lnTo>
                  <a:lnTo>
                    <a:pt x="4371" y="502"/>
                  </a:lnTo>
                  <a:lnTo>
                    <a:pt x="3916" y="456"/>
                  </a:lnTo>
                  <a:lnTo>
                    <a:pt x="3460" y="456"/>
                  </a:lnTo>
                  <a:lnTo>
                    <a:pt x="3005" y="547"/>
                  </a:lnTo>
                  <a:lnTo>
                    <a:pt x="2550" y="638"/>
                  </a:lnTo>
                  <a:lnTo>
                    <a:pt x="2140" y="866"/>
                  </a:lnTo>
                  <a:lnTo>
                    <a:pt x="1685" y="1139"/>
                  </a:lnTo>
                  <a:lnTo>
                    <a:pt x="1275" y="1458"/>
                  </a:lnTo>
                  <a:lnTo>
                    <a:pt x="911" y="1822"/>
                  </a:lnTo>
                  <a:lnTo>
                    <a:pt x="592" y="2232"/>
                  </a:lnTo>
                  <a:lnTo>
                    <a:pt x="364" y="2642"/>
                  </a:lnTo>
                  <a:lnTo>
                    <a:pt x="182" y="3097"/>
                  </a:lnTo>
                  <a:lnTo>
                    <a:pt x="46" y="3598"/>
                  </a:lnTo>
                  <a:lnTo>
                    <a:pt x="0" y="4099"/>
                  </a:lnTo>
                  <a:lnTo>
                    <a:pt x="0" y="4645"/>
                  </a:lnTo>
                  <a:lnTo>
                    <a:pt x="91" y="5100"/>
                  </a:lnTo>
                  <a:lnTo>
                    <a:pt x="182" y="5556"/>
                  </a:lnTo>
                  <a:lnTo>
                    <a:pt x="364" y="5965"/>
                  </a:lnTo>
                  <a:lnTo>
                    <a:pt x="592" y="6330"/>
                  </a:lnTo>
                  <a:lnTo>
                    <a:pt x="820" y="6694"/>
                  </a:lnTo>
                  <a:lnTo>
                    <a:pt x="1093" y="7058"/>
                  </a:lnTo>
                  <a:lnTo>
                    <a:pt x="1412" y="7377"/>
                  </a:lnTo>
                  <a:lnTo>
                    <a:pt x="1776" y="7650"/>
                  </a:lnTo>
                  <a:lnTo>
                    <a:pt x="2140" y="7878"/>
                  </a:lnTo>
                  <a:lnTo>
                    <a:pt x="2550" y="8060"/>
                  </a:lnTo>
                  <a:lnTo>
                    <a:pt x="2960" y="8242"/>
                  </a:lnTo>
                  <a:lnTo>
                    <a:pt x="3369" y="8333"/>
                  </a:lnTo>
                  <a:lnTo>
                    <a:pt x="3825" y="8424"/>
                  </a:lnTo>
                  <a:lnTo>
                    <a:pt x="4280" y="8470"/>
                  </a:lnTo>
                  <a:lnTo>
                    <a:pt x="4735" y="8424"/>
                  </a:lnTo>
                  <a:lnTo>
                    <a:pt x="5145" y="8379"/>
                  </a:lnTo>
                  <a:lnTo>
                    <a:pt x="5509" y="8287"/>
                  </a:lnTo>
                  <a:lnTo>
                    <a:pt x="5874" y="8151"/>
                  </a:lnTo>
                  <a:lnTo>
                    <a:pt x="6192" y="8014"/>
                  </a:lnTo>
                  <a:lnTo>
                    <a:pt x="6511" y="7832"/>
                  </a:lnTo>
                  <a:lnTo>
                    <a:pt x="7103" y="7422"/>
                  </a:lnTo>
                  <a:lnTo>
                    <a:pt x="7695" y="6922"/>
                  </a:lnTo>
                  <a:lnTo>
                    <a:pt x="8150" y="6330"/>
                  </a:lnTo>
                  <a:lnTo>
                    <a:pt x="8605" y="5738"/>
                  </a:lnTo>
                  <a:lnTo>
                    <a:pt x="8924" y="5100"/>
                  </a:lnTo>
                  <a:lnTo>
                    <a:pt x="9197" y="4417"/>
                  </a:lnTo>
                  <a:lnTo>
                    <a:pt x="9288" y="4053"/>
                  </a:lnTo>
                  <a:lnTo>
                    <a:pt x="9334" y="3689"/>
                  </a:lnTo>
                  <a:lnTo>
                    <a:pt x="9334" y="3325"/>
                  </a:lnTo>
                  <a:lnTo>
                    <a:pt x="9334" y="2915"/>
                  </a:lnTo>
                  <a:lnTo>
                    <a:pt x="9288" y="2551"/>
                  </a:lnTo>
                  <a:lnTo>
                    <a:pt x="9152" y="2186"/>
                  </a:lnTo>
                  <a:lnTo>
                    <a:pt x="9061" y="1777"/>
                  </a:lnTo>
                  <a:lnTo>
                    <a:pt x="8879" y="1458"/>
                  </a:lnTo>
                  <a:lnTo>
                    <a:pt x="8651" y="1139"/>
                  </a:lnTo>
                  <a:lnTo>
                    <a:pt x="8423" y="821"/>
                  </a:lnTo>
                  <a:lnTo>
                    <a:pt x="8150" y="547"/>
                  </a:lnTo>
                  <a:lnTo>
                    <a:pt x="7877" y="365"/>
                  </a:lnTo>
                  <a:lnTo>
                    <a:pt x="7558" y="183"/>
                  </a:lnTo>
                  <a:lnTo>
                    <a:pt x="7194" y="46"/>
                  </a:lnTo>
                  <a:lnTo>
                    <a:pt x="67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flipH="1">
              <a:off x="7261573" y="2391144"/>
              <a:ext cx="48400" cy="49980"/>
            </a:xfrm>
            <a:custGeom>
              <a:rect b="b" l="l" r="r" t="t"/>
              <a:pathLst>
                <a:path extrusionOk="0" h="1458" w="1412">
                  <a:moveTo>
                    <a:pt x="547" y="0"/>
                  </a:moveTo>
                  <a:lnTo>
                    <a:pt x="410" y="46"/>
                  </a:lnTo>
                  <a:lnTo>
                    <a:pt x="273" y="137"/>
                  </a:lnTo>
                  <a:lnTo>
                    <a:pt x="182" y="228"/>
                  </a:lnTo>
                  <a:lnTo>
                    <a:pt x="46" y="456"/>
                  </a:lnTo>
                  <a:lnTo>
                    <a:pt x="0" y="729"/>
                  </a:lnTo>
                  <a:lnTo>
                    <a:pt x="46" y="1002"/>
                  </a:lnTo>
                  <a:lnTo>
                    <a:pt x="182" y="1230"/>
                  </a:lnTo>
                  <a:lnTo>
                    <a:pt x="273" y="1321"/>
                  </a:lnTo>
                  <a:lnTo>
                    <a:pt x="410" y="1412"/>
                  </a:lnTo>
                  <a:lnTo>
                    <a:pt x="547" y="1457"/>
                  </a:lnTo>
                  <a:lnTo>
                    <a:pt x="865" y="1457"/>
                  </a:lnTo>
                  <a:lnTo>
                    <a:pt x="1002" y="1412"/>
                  </a:lnTo>
                  <a:lnTo>
                    <a:pt x="1139" y="1321"/>
                  </a:lnTo>
                  <a:lnTo>
                    <a:pt x="1230" y="1230"/>
                  </a:lnTo>
                  <a:lnTo>
                    <a:pt x="1366" y="1002"/>
                  </a:lnTo>
                  <a:lnTo>
                    <a:pt x="1412" y="729"/>
                  </a:lnTo>
                  <a:lnTo>
                    <a:pt x="1366" y="456"/>
                  </a:lnTo>
                  <a:lnTo>
                    <a:pt x="1230" y="228"/>
                  </a:lnTo>
                  <a:lnTo>
                    <a:pt x="1139" y="137"/>
                  </a:lnTo>
                  <a:lnTo>
                    <a:pt x="1002" y="46"/>
                  </a:lnTo>
                  <a:lnTo>
                    <a:pt x="865" y="0"/>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flipH="1">
              <a:off x="7645481" y="2442633"/>
              <a:ext cx="56215" cy="59339"/>
            </a:xfrm>
            <a:custGeom>
              <a:rect b="b" l="l" r="r" t="t"/>
              <a:pathLst>
                <a:path extrusionOk="0" h="1731" w="1640">
                  <a:moveTo>
                    <a:pt x="820" y="1"/>
                  </a:moveTo>
                  <a:lnTo>
                    <a:pt x="637" y="46"/>
                  </a:lnTo>
                  <a:lnTo>
                    <a:pt x="455" y="92"/>
                  </a:lnTo>
                  <a:lnTo>
                    <a:pt x="319" y="183"/>
                  </a:lnTo>
                  <a:lnTo>
                    <a:pt x="228" y="274"/>
                  </a:lnTo>
                  <a:lnTo>
                    <a:pt x="137" y="411"/>
                  </a:lnTo>
                  <a:lnTo>
                    <a:pt x="46" y="547"/>
                  </a:lnTo>
                  <a:lnTo>
                    <a:pt x="0" y="866"/>
                  </a:lnTo>
                  <a:lnTo>
                    <a:pt x="46" y="1185"/>
                  </a:lnTo>
                  <a:lnTo>
                    <a:pt x="137" y="1321"/>
                  </a:lnTo>
                  <a:lnTo>
                    <a:pt x="228" y="1458"/>
                  </a:lnTo>
                  <a:lnTo>
                    <a:pt x="319" y="1549"/>
                  </a:lnTo>
                  <a:lnTo>
                    <a:pt x="455" y="1640"/>
                  </a:lnTo>
                  <a:lnTo>
                    <a:pt x="637" y="1685"/>
                  </a:lnTo>
                  <a:lnTo>
                    <a:pt x="820" y="1731"/>
                  </a:lnTo>
                  <a:lnTo>
                    <a:pt x="1047" y="1685"/>
                  </a:lnTo>
                  <a:lnTo>
                    <a:pt x="1184" y="1640"/>
                  </a:lnTo>
                  <a:lnTo>
                    <a:pt x="1320" y="1549"/>
                  </a:lnTo>
                  <a:lnTo>
                    <a:pt x="1457" y="1458"/>
                  </a:lnTo>
                  <a:lnTo>
                    <a:pt x="1548" y="1321"/>
                  </a:lnTo>
                  <a:lnTo>
                    <a:pt x="1594" y="1185"/>
                  </a:lnTo>
                  <a:lnTo>
                    <a:pt x="1639" y="866"/>
                  </a:lnTo>
                  <a:lnTo>
                    <a:pt x="1594" y="547"/>
                  </a:lnTo>
                  <a:lnTo>
                    <a:pt x="1548" y="411"/>
                  </a:lnTo>
                  <a:lnTo>
                    <a:pt x="1457" y="274"/>
                  </a:lnTo>
                  <a:lnTo>
                    <a:pt x="1320" y="183"/>
                  </a:lnTo>
                  <a:lnTo>
                    <a:pt x="1184" y="92"/>
                  </a:lnTo>
                  <a:lnTo>
                    <a:pt x="1047" y="46"/>
                  </a:lnTo>
                  <a:lnTo>
                    <a:pt x="820"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flipH="1">
              <a:off x="7064923" y="2651775"/>
              <a:ext cx="697650" cy="323123"/>
            </a:xfrm>
            <a:custGeom>
              <a:rect b="b" l="l" r="r" t="t"/>
              <a:pathLst>
                <a:path extrusionOk="0" h="9426" w="20353">
                  <a:moveTo>
                    <a:pt x="16528" y="1"/>
                  </a:moveTo>
                  <a:lnTo>
                    <a:pt x="16346" y="46"/>
                  </a:lnTo>
                  <a:lnTo>
                    <a:pt x="16164" y="137"/>
                  </a:lnTo>
                  <a:lnTo>
                    <a:pt x="16073" y="274"/>
                  </a:lnTo>
                  <a:lnTo>
                    <a:pt x="15936" y="411"/>
                  </a:lnTo>
                  <a:lnTo>
                    <a:pt x="15936" y="638"/>
                  </a:lnTo>
                  <a:lnTo>
                    <a:pt x="15936" y="820"/>
                  </a:lnTo>
                  <a:lnTo>
                    <a:pt x="16027" y="1094"/>
                  </a:lnTo>
                  <a:lnTo>
                    <a:pt x="16164" y="1321"/>
                  </a:lnTo>
                  <a:lnTo>
                    <a:pt x="16300" y="1503"/>
                  </a:lnTo>
                  <a:lnTo>
                    <a:pt x="16482" y="1685"/>
                  </a:lnTo>
                  <a:lnTo>
                    <a:pt x="16300" y="2733"/>
                  </a:lnTo>
                  <a:lnTo>
                    <a:pt x="16209" y="3233"/>
                  </a:lnTo>
                  <a:lnTo>
                    <a:pt x="16027" y="3734"/>
                  </a:lnTo>
                  <a:lnTo>
                    <a:pt x="15845" y="4190"/>
                  </a:lnTo>
                  <a:lnTo>
                    <a:pt x="15617" y="4645"/>
                  </a:lnTo>
                  <a:lnTo>
                    <a:pt x="15299" y="5055"/>
                  </a:lnTo>
                  <a:lnTo>
                    <a:pt x="14934" y="5510"/>
                  </a:lnTo>
                  <a:lnTo>
                    <a:pt x="14525" y="5874"/>
                  </a:lnTo>
                  <a:lnTo>
                    <a:pt x="14115" y="6193"/>
                  </a:lnTo>
                  <a:lnTo>
                    <a:pt x="13614" y="6512"/>
                  </a:lnTo>
                  <a:lnTo>
                    <a:pt x="13159" y="6739"/>
                  </a:lnTo>
                  <a:lnTo>
                    <a:pt x="12658" y="6967"/>
                  </a:lnTo>
                  <a:lnTo>
                    <a:pt x="12157" y="7149"/>
                  </a:lnTo>
                  <a:lnTo>
                    <a:pt x="11611" y="7286"/>
                  </a:lnTo>
                  <a:lnTo>
                    <a:pt x="11064" y="7377"/>
                  </a:lnTo>
                  <a:lnTo>
                    <a:pt x="10563" y="7422"/>
                  </a:lnTo>
                  <a:lnTo>
                    <a:pt x="10017" y="7468"/>
                  </a:lnTo>
                  <a:lnTo>
                    <a:pt x="9471" y="7468"/>
                  </a:lnTo>
                  <a:lnTo>
                    <a:pt x="8970" y="7377"/>
                  </a:lnTo>
                  <a:lnTo>
                    <a:pt x="8424" y="7286"/>
                  </a:lnTo>
                  <a:lnTo>
                    <a:pt x="7923" y="7149"/>
                  </a:lnTo>
                  <a:lnTo>
                    <a:pt x="7422" y="6967"/>
                  </a:lnTo>
                  <a:lnTo>
                    <a:pt x="6921" y="6785"/>
                  </a:lnTo>
                  <a:lnTo>
                    <a:pt x="6466" y="6512"/>
                  </a:lnTo>
                  <a:lnTo>
                    <a:pt x="6010" y="6193"/>
                  </a:lnTo>
                  <a:lnTo>
                    <a:pt x="5555" y="5829"/>
                  </a:lnTo>
                  <a:lnTo>
                    <a:pt x="5191" y="5419"/>
                  </a:lnTo>
                  <a:lnTo>
                    <a:pt x="4827" y="5009"/>
                  </a:lnTo>
                  <a:lnTo>
                    <a:pt x="4553" y="4508"/>
                  </a:lnTo>
                  <a:lnTo>
                    <a:pt x="4007" y="3552"/>
                  </a:lnTo>
                  <a:lnTo>
                    <a:pt x="4144" y="3279"/>
                  </a:lnTo>
                  <a:lnTo>
                    <a:pt x="4235" y="3006"/>
                  </a:lnTo>
                  <a:lnTo>
                    <a:pt x="4280" y="2733"/>
                  </a:lnTo>
                  <a:lnTo>
                    <a:pt x="4280" y="2414"/>
                  </a:lnTo>
                  <a:lnTo>
                    <a:pt x="4280" y="2232"/>
                  </a:lnTo>
                  <a:lnTo>
                    <a:pt x="4189" y="2095"/>
                  </a:lnTo>
                  <a:lnTo>
                    <a:pt x="4053" y="1959"/>
                  </a:lnTo>
                  <a:lnTo>
                    <a:pt x="3916" y="1868"/>
                  </a:lnTo>
                  <a:lnTo>
                    <a:pt x="3597" y="1868"/>
                  </a:lnTo>
                  <a:lnTo>
                    <a:pt x="3461" y="1913"/>
                  </a:lnTo>
                  <a:lnTo>
                    <a:pt x="3279" y="2004"/>
                  </a:lnTo>
                  <a:lnTo>
                    <a:pt x="2778" y="2459"/>
                  </a:lnTo>
                  <a:lnTo>
                    <a:pt x="2322" y="2915"/>
                  </a:lnTo>
                  <a:lnTo>
                    <a:pt x="1822" y="3370"/>
                  </a:lnTo>
                  <a:lnTo>
                    <a:pt x="1548" y="3552"/>
                  </a:lnTo>
                  <a:lnTo>
                    <a:pt x="1275" y="3734"/>
                  </a:lnTo>
                  <a:lnTo>
                    <a:pt x="774" y="4007"/>
                  </a:lnTo>
                  <a:lnTo>
                    <a:pt x="547" y="4190"/>
                  </a:lnTo>
                  <a:lnTo>
                    <a:pt x="274" y="4417"/>
                  </a:lnTo>
                  <a:lnTo>
                    <a:pt x="91" y="4599"/>
                  </a:lnTo>
                  <a:lnTo>
                    <a:pt x="0" y="4827"/>
                  </a:lnTo>
                  <a:lnTo>
                    <a:pt x="0" y="4964"/>
                  </a:lnTo>
                  <a:lnTo>
                    <a:pt x="0" y="5100"/>
                  </a:lnTo>
                  <a:lnTo>
                    <a:pt x="91" y="5237"/>
                  </a:lnTo>
                  <a:lnTo>
                    <a:pt x="182" y="5328"/>
                  </a:lnTo>
                  <a:lnTo>
                    <a:pt x="319" y="5464"/>
                  </a:lnTo>
                  <a:lnTo>
                    <a:pt x="456" y="5510"/>
                  </a:lnTo>
                  <a:lnTo>
                    <a:pt x="592" y="5555"/>
                  </a:lnTo>
                  <a:lnTo>
                    <a:pt x="774" y="5601"/>
                  </a:lnTo>
                  <a:lnTo>
                    <a:pt x="1139" y="5555"/>
                  </a:lnTo>
                  <a:lnTo>
                    <a:pt x="1503" y="5464"/>
                  </a:lnTo>
                  <a:lnTo>
                    <a:pt x="1867" y="5328"/>
                  </a:lnTo>
                  <a:lnTo>
                    <a:pt x="2231" y="5146"/>
                  </a:lnTo>
                  <a:lnTo>
                    <a:pt x="2778" y="4827"/>
                  </a:lnTo>
                  <a:lnTo>
                    <a:pt x="2960" y="4690"/>
                  </a:lnTo>
                  <a:lnTo>
                    <a:pt x="3142" y="5237"/>
                  </a:lnTo>
                  <a:lnTo>
                    <a:pt x="3415" y="5783"/>
                  </a:lnTo>
                  <a:lnTo>
                    <a:pt x="3734" y="6284"/>
                  </a:lnTo>
                  <a:lnTo>
                    <a:pt x="4098" y="6739"/>
                  </a:lnTo>
                  <a:lnTo>
                    <a:pt x="4508" y="7195"/>
                  </a:lnTo>
                  <a:lnTo>
                    <a:pt x="4963" y="7604"/>
                  </a:lnTo>
                  <a:lnTo>
                    <a:pt x="5419" y="7969"/>
                  </a:lnTo>
                  <a:lnTo>
                    <a:pt x="5874" y="8287"/>
                  </a:lnTo>
                  <a:lnTo>
                    <a:pt x="6511" y="8606"/>
                  </a:lnTo>
                  <a:lnTo>
                    <a:pt x="7149" y="8925"/>
                  </a:lnTo>
                  <a:lnTo>
                    <a:pt x="7877" y="9152"/>
                  </a:lnTo>
                  <a:lnTo>
                    <a:pt x="8560" y="9289"/>
                  </a:lnTo>
                  <a:lnTo>
                    <a:pt x="9289" y="9380"/>
                  </a:lnTo>
                  <a:lnTo>
                    <a:pt x="10017" y="9426"/>
                  </a:lnTo>
                  <a:lnTo>
                    <a:pt x="10746" y="9426"/>
                  </a:lnTo>
                  <a:lnTo>
                    <a:pt x="11429" y="9335"/>
                  </a:lnTo>
                  <a:lnTo>
                    <a:pt x="12112" y="9198"/>
                  </a:lnTo>
                  <a:lnTo>
                    <a:pt x="12749" y="9061"/>
                  </a:lnTo>
                  <a:lnTo>
                    <a:pt x="13432" y="8834"/>
                  </a:lnTo>
                  <a:lnTo>
                    <a:pt x="14024" y="8560"/>
                  </a:lnTo>
                  <a:lnTo>
                    <a:pt x="14661" y="8242"/>
                  </a:lnTo>
                  <a:lnTo>
                    <a:pt x="15208" y="7878"/>
                  </a:lnTo>
                  <a:lnTo>
                    <a:pt x="15754" y="7468"/>
                  </a:lnTo>
                  <a:lnTo>
                    <a:pt x="16255" y="7012"/>
                  </a:lnTo>
                  <a:lnTo>
                    <a:pt x="16756" y="6512"/>
                  </a:lnTo>
                  <a:lnTo>
                    <a:pt x="17165" y="6011"/>
                  </a:lnTo>
                  <a:lnTo>
                    <a:pt x="17575" y="5464"/>
                  </a:lnTo>
                  <a:lnTo>
                    <a:pt x="17894" y="4873"/>
                  </a:lnTo>
                  <a:lnTo>
                    <a:pt x="18167" y="4281"/>
                  </a:lnTo>
                  <a:lnTo>
                    <a:pt x="18349" y="3643"/>
                  </a:lnTo>
                  <a:lnTo>
                    <a:pt x="18486" y="2960"/>
                  </a:lnTo>
                  <a:lnTo>
                    <a:pt x="18577" y="2323"/>
                  </a:lnTo>
                  <a:lnTo>
                    <a:pt x="19032" y="2232"/>
                  </a:lnTo>
                  <a:lnTo>
                    <a:pt x="19442" y="2141"/>
                  </a:lnTo>
                  <a:lnTo>
                    <a:pt x="19852" y="1959"/>
                  </a:lnTo>
                  <a:lnTo>
                    <a:pt x="20170" y="1685"/>
                  </a:lnTo>
                  <a:lnTo>
                    <a:pt x="20261" y="1549"/>
                  </a:lnTo>
                  <a:lnTo>
                    <a:pt x="20353" y="1367"/>
                  </a:lnTo>
                  <a:lnTo>
                    <a:pt x="20353" y="1230"/>
                  </a:lnTo>
                  <a:lnTo>
                    <a:pt x="20307" y="1048"/>
                  </a:lnTo>
                  <a:lnTo>
                    <a:pt x="20261" y="866"/>
                  </a:lnTo>
                  <a:lnTo>
                    <a:pt x="20170" y="729"/>
                  </a:lnTo>
                  <a:lnTo>
                    <a:pt x="20034" y="638"/>
                  </a:lnTo>
                  <a:lnTo>
                    <a:pt x="19852" y="547"/>
                  </a:lnTo>
                  <a:lnTo>
                    <a:pt x="19442" y="502"/>
                  </a:lnTo>
                  <a:lnTo>
                    <a:pt x="19032" y="456"/>
                  </a:lnTo>
                  <a:lnTo>
                    <a:pt x="18213" y="502"/>
                  </a:lnTo>
                  <a:lnTo>
                    <a:pt x="18076" y="411"/>
                  </a:lnTo>
                  <a:lnTo>
                    <a:pt x="17894" y="365"/>
                  </a:lnTo>
                  <a:lnTo>
                    <a:pt x="17712" y="320"/>
                  </a:lnTo>
                  <a:lnTo>
                    <a:pt x="17484" y="365"/>
                  </a:lnTo>
                  <a:lnTo>
                    <a:pt x="16938" y="92"/>
                  </a:lnTo>
                  <a:lnTo>
                    <a:pt x="16710"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40"/>
          <p:cNvGrpSpPr/>
          <p:nvPr/>
        </p:nvGrpSpPr>
        <p:grpSpPr>
          <a:xfrm rot="11965">
            <a:off x="2011542" y="951997"/>
            <a:ext cx="5011710" cy="3268862"/>
            <a:chOff x="598875" y="4078825"/>
            <a:chExt cx="918075" cy="651025"/>
          </a:xfrm>
        </p:grpSpPr>
        <p:sp>
          <p:nvSpPr>
            <p:cNvPr id="336" name="Google Shape;336;p40"/>
            <p:cNvSpPr/>
            <p:nvPr/>
          </p:nvSpPr>
          <p:spPr>
            <a:xfrm>
              <a:off x="598875" y="4078825"/>
              <a:ext cx="918075" cy="623800"/>
            </a:xfrm>
            <a:custGeom>
              <a:rect b="b" l="l" r="r" t="t"/>
              <a:pathLst>
                <a:path extrusionOk="0" h="24952" w="36723">
                  <a:moveTo>
                    <a:pt x="1" y="1"/>
                  </a:moveTo>
                  <a:lnTo>
                    <a:pt x="1" y="21445"/>
                  </a:lnTo>
                  <a:lnTo>
                    <a:pt x="605" y="21526"/>
                  </a:lnTo>
                  <a:lnTo>
                    <a:pt x="1814" y="21526"/>
                  </a:lnTo>
                  <a:lnTo>
                    <a:pt x="2016" y="21485"/>
                  </a:lnTo>
                  <a:lnTo>
                    <a:pt x="2339" y="21445"/>
                  </a:lnTo>
                  <a:lnTo>
                    <a:pt x="2540" y="21405"/>
                  </a:lnTo>
                  <a:lnTo>
                    <a:pt x="2701" y="21364"/>
                  </a:lnTo>
                  <a:lnTo>
                    <a:pt x="2863" y="21364"/>
                  </a:lnTo>
                  <a:lnTo>
                    <a:pt x="2943" y="21445"/>
                  </a:lnTo>
                  <a:lnTo>
                    <a:pt x="3064" y="21566"/>
                  </a:lnTo>
                  <a:lnTo>
                    <a:pt x="3104" y="21647"/>
                  </a:lnTo>
                  <a:lnTo>
                    <a:pt x="3185" y="21727"/>
                  </a:lnTo>
                  <a:lnTo>
                    <a:pt x="3306" y="21768"/>
                  </a:lnTo>
                  <a:lnTo>
                    <a:pt x="3427" y="21727"/>
                  </a:lnTo>
                  <a:lnTo>
                    <a:pt x="3548" y="21687"/>
                  </a:lnTo>
                  <a:lnTo>
                    <a:pt x="3709" y="21687"/>
                  </a:lnTo>
                  <a:lnTo>
                    <a:pt x="3951" y="21647"/>
                  </a:lnTo>
                  <a:lnTo>
                    <a:pt x="4273" y="21647"/>
                  </a:lnTo>
                  <a:lnTo>
                    <a:pt x="4475" y="21606"/>
                  </a:lnTo>
                  <a:lnTo>
                    <a:pt x="4636" y="21526"/>
                  </a:lnTo>
                  <a:lnTo>
                    <a:pt x="4838" y="21526"/>
                  </a:lnTo>
                  <a:lnTo>
                    <a:pt x="4878" y="21485"/>
                  </a:lnTo>
                  <a:lnTo>
                    <a:pt x="4918" y="21526"/>
                  </a:lnTo>
                  <a:lnTo>
                    <a:pt x="4959" y="21566"/>
                  </a:lnTo>
                  <a:lnTo>
                    <a:pt x="5120" y="21727"/>
                  </a:lnTo>
                  <a:lnTo>
                    <a:pt x="5281" y="21888"/>
                  </a:lnTo>
                  <a:lnTo>
                    <a:pt x="5483" y="22050"/>
                  </a:lnTo>
                  <a:lnTo>
                    <a:pt x="5604" y="22130"/>
                  </a:lnTo>
                  <a:lnTo>
                    <a:pt x="5724" y="22171"/>
                  </a:lnTo>
                  <a:lnTo>
                    <a:pt x="6047" y="22171"/>
                  </a:lnTo>
                  <a:lnTo>
                    <a:pt x="6289" y="22130"/>
                  </a:lnTo>
                  <a:lnTo>
                    <a:pt x="6410" y="22130"/>
                  </a:lnTo>
                  <a:lnTo>
                    <a:pt x="6531" y="22171"/>
                  </a:lnTo>
                  <a:lnTo>
                    <a:pt x="6934" y="22453"/>
                  </a:lnTo>
                  <a:lnTo>
                    <a:pt x="7135" y="22533"/>
                  </a:lnTo>
                  <a:lnTo>
                    <a:pt x="7297" y="22574"/>
                  </a:lnTo>
                  <a:lnTo>
                    <a:pt x="7579" y="22695"/>
                  </a:lnTo>
                  <a:lnTo>
                    <a:pt x="7700" y="22735"/>
                  </a:lnTo>
                  <a:lnTo>
                    <a:pt x="7861" y="22735"/>
                  </a:lnTo>
                  <a:lnTo>
                    <a:pt x="8143" y="22775"/>
                  </a:lnTo>
                  <a:lnTo>
                    <a:pt x="8425" y="22856"/>
                  </a:lnTo>
                  <a:lnTo>
                    <a:pt x="9151" y="22977"/>
                  </a:lnTo>
                  <a:lnTo>
                    <a:pt x="9473" y="23017"/>
                  </a:lnTo>
                  <a:lnTo>
                    <a:pt x="9836" y="23098"/>
                  </a:lnTo>
                  <a:lnTo>
                    <a:pt x="9957" y="23178"/>
                  </a:lnTo>
                  <a:lnTo>
                    <a:pt x="10158" y="23219"/>
                  </a:lnTo>
                  <a:lnTo>
                    <a:pt x="10279" y="23259"/>
                  </a:lnTo>
                  <a:lnTo>
                    <a:pt x="10400" y="23299"/>
                  </a:lnTo>
                  <a:lnTo>
                    <a:pt x="10562" y="23340"/>
                  </a:lnTo>
                  <a:lnTo>
                    <a:pt x="10642" y="23340"/>
                  </a:lnTo>
                  <a:lnTo>
                    <a:pt x="10723" y="23299"/>
                  </a:lnTo>
                  <a:lnTo>
                    <a:pt x="10803" y="23259"/>
                  </a:lnTo>
                  <a:lnTo>
                    <a:pt x="10884" y="23259"/>
                  </a:lnTo>
                  <a:lnTo>
                    <a:pt x="10924" y="23219"/>
                  </a:lnTo>
                  <a:lnTo>
                    <a:pt x="11005" y="23219"/>
                  </a:lnTo>
                  <a:lnTo>
                    <a:pt x="11086" y="23178"/>
                  </a:lnTo>
                  <a:lnTo>
                    <a:pt x="11126" y="23098"/>
                  </a:lnTo>
                  <a:lnTo>
                    <a:pt x="11166" y="23098"/>
                  </a:lnTo>
                  <a:lnTo>
                    <a:pt x="11206" y="23138"/>
                  </a:lnTo>
                  <a:lnTo>
                    <a:pt x="11247" y="23219"/>
                  </a:lnTo>
                  <a:lnTo>
                    <a:pt x="11327" y="23380"/>
                  </a:lnTo>
                  <a:lnTo>
                    <a:pt x="11408" y="23541"/>
                  </a:lnTo>
                  <a:lnTo>
                    <a:pt x="11448" y="23581"/>
                  </a:lnTo>
                  <a:lnTo>
                    <a:pt x="11529" y="23581"/>
                  </a:lnTo>
                  <a:lnTo>
                    <a:pt x="11569" y="23622"/>
                  </a:lnTo>
                  <a:lnTo>
                    <a:pt x="11610" y="23662"/>
                  </a:lnTo>
                  <a:lnTo>
                    <a:pt x="11851" y="23662"/>
                  </a:lnTo>
                  <a:lnTo>
                    <a:pt x="12134" y="23743"/>
                  </a:lnTo>
                  <a:lnTo>
                    <a:pt x="12335" y="23823"/>
                  </a:lnTo>
                  <a:lnTo>
                    <a:pt x="12496" y="23904"/>
                  </a:lnTo>
                  <a:lnTo>
                    <a:pt x="12617" y="23864"/>
                  </a:lnTo>
                  <a:lnTo>
                    <a:pt x="12738" y="23823"/>
                  </a:lnTo>
                  <a:lnTo>
                    <a:pt x="12940" y="23702"/>
                  </a:lnTo>
                  <a:lnTo>
                    <a:pt x="13061" y="23702"/>
                  </a:lnTo>
                  <a:lnTo>
                    <a:pt x="13141" y="23783"/>
                  </a:lnTo>
                  <a:lnTo>
                    <a:pt x="13182" y="23904"/>
                  </a:lnTo>
                  <a:lnTo>
                    <a:pt x="13222" y="23944"/>
                  </a:lnTo>
                  <a:lnTo>
                    <a:pt x="13303" y="23944"/>
                  </a:lnTo>
                  <a:lnTo>
                    <a:pt x="13585" y="24146"/>
                  </a:lnTo>
                  <a:lnTo>
                    <a:pt x="13947" y="24267"/>
                  </a:lnTo>
                  <a:lnTo>
                    <a:pt x="14230" y="24468"/>
                  </a:lnTo>
                  <a:lnTo>
                    <a:pt x="14472" y="24509"/>
                  </a:lnTo>
                  <a:lnTo>
                    <a:pt x="14754" y="24629"/>
                  </a:lnTo>
                  <a:lnTo>
                    <a:pt x="15036" y="24791"/>
                  </a:lnTo>
                  <a:lnTo>
                    <a:pt x="15358" y="24871"/>
                  </a:lnTo>
                  <a:lnTo>
                    <a:pt x="15721" y="24952"/>
                  </a:lnTo>
                  <a:lnTo>
                    <a:pt x="16326" y="24952"/>
                  </a:lnTo>
                  <a:lnTo>
                    <a:pt x="16447" y="24912"/>
                  </a:lnTo>
                  <a:lnTo>
                    <a:pt x="16568" y="24871"/>
                  </a:lnTo>
                  <a:lnTo>
                    <a:pt x="16809" y="24750"/>
                  </a:lnTo>
                  <a:lnTo>
                    <a:pt x="17051" y="24670"/>
                  </a:lnTo>
                  <a:lnTo>
                    <a:pt x="17454" y="24629"/>
                  </a:lnTo>
                  <a:lnTo>
                    <a:pt x="17817" y="24589"/>
                  </a:lnTo>
                  <a:lnTo>
                    <a:pt x="18019" y="24629"/>
                  </a:lnTo>
                  <a:lnTo>
                    <a:pt x="18502" y="24629"/>
                  </a:lnTo>
                  <a:lnTo>
                    <a:pt x="18623" y="24589"/>
                  </a:lnTo>
                  <a:lnTo>
                    <a:pt x="18744" y="24549"/>
                  </a:lnTo>
                  <a:lnTo>
                    <a:pt x="18986" y="24428"/>
                  </a:lnTo>
                  <a:lnTo>
                    <a:pt x="19228" y="24267"/>
                  </a:lnTo>
                  <a:lnTo>
                    <a:pt x="19389" y="24186"/>
                  </a:lnTo>
                  <a:lnTo>
                    <a:pt x="19510" y="24186"/>
                  </a:lnTo>
                  <a:lnTo>
                    <a:pt x="19712" y="24146"/>
                  </a:lnTo>
                  <a:lnTo>
                    <a:pt x="19954" y="24146"/>
                  </a:lnTo>
                  <a:lnTo>
                    <a:pt x="20034" y="24186"/>
                  </a:lnTo>
                  <a:lnTo>
                    <a:pt x="20074" y="24226"/>
                  </a:lnTo>
                  <a:lnTo>
                    <a:pt x="20115" y="24307"/>
                  </a:lnTo>
                  <a:lnTo>
                    <a:pt x="20276" y="24468"/>
                  </a:lnTo>
                  <a:lnTo>
                    <a:pt x="20357" y="24509"/>
                  </a:lnTo>
                  <a:lnTo>
                    <a:pt x="20478" y="24549"/>
                  </a:lnTo>
                  <a:lnTo>
                    <a:pt x="20719" y="24549"/>
                  </a:lnTo>
                  <a:lnTo>
                    <a:pt x="20961" y="24509"/>
                  </a:lnTo>
                  <a:lnTo>
                    <a:pt x="21163" y="24509"/>
                  </a:lnTo>
                  <a:lnTo>
                    <a:pt x="21243" y="24549"/>
                  </a:lnTo>
                  <a:lnTo>
                    <a:pt x="21364" y="24549"/>
                  </a:lnTo>
                  <a:lnTo>
                    <a:pt x="21646" y="24509"/>
                  </a:lnTo>
                  <a:lnTo>
                    <a:pt x="21929" y="24428"/>
                  </a:lnTo>
                  <a:lnTo>
                    <a:pt x="22211" y="24267"/>
                  </a:lnTo>
                  <a:lnTo>
                    <a:pt x="22412" y="24267"/>
                  </a:lnTo>
                  <a:lnTo>
                    <a:pt x="22493" y="24307"/>
                  </a:lnTo>
                  <a:lnTo>
                    <a:pt x="22574" y="24388"/>
                  </a:lnTo>
                  <a:lnTo>
                    <a:pt x="22654" y="24468"/>
                  </a:lnTo>
                  <a:lnTo>
                    <a:pt x="22815" y="24509"/>
                  </a:lnTo>
                  <a:lnTo>
                    <a:pt x="22896" y="24629"/>
                  </a:lnTo>
                  <a:lnTo>
                    <a:pt x="22977" y="24750"/>
                  </a:lnTo>
                  <a:lnTo>
                    <a:pt x="23017" y="24831"/>
                  </a:lnTo>
                  <a:lnTo>
                    <a:pt x="23098" y="24871"/>
                  </a:lnTo>
                  <a:lnTo>
                    <a:pt x="23259" y="24912"/>
                  </a:lnTo>
                  <a:lnTo>
                    <a:pt x="23420" y="24912"/>
                  </a:lnTo>
                  <a:lnTo>
                    <a:pt x="23581" y="24871"/>
                  </a:lnTo>
                  <a:lnTo>
                    <a:pt x="23783" y="24831"/>
                  </a:lnTo>
                  <a:lnTo>
                    <a:pt x="23944" y="24831"/>
                  </a:lnTo>
                  <a:lnTo>
                    <a:pt x="24146" y="24750"/>
                  </a:lnTo>
                  <a:lnTo>
                    <a:pt x="24347" y="24670"/>
                  </a:lnTo>
                  <a:lnTo>
                    <a:pt x="24629" y="24509"/>
                  </a:lnTo>
                  <a:lnTo>
                    <a:pt x="24871" y="24347"/>
                  </a:lnTo>
                  <a:lnTo>
                    <a:pt x="25153" y="24347"/>
                  </a:lnTo>
                  <a:lnTo>
                    <a:pt x="25436" y="24428"/>
                  </a:lnTo>
                  <a:lnTo>
                    <a:pt x="25758" y="24468"/>
                  </a:lnTo>
                  <a:lnTo>
                    <a:pt x="26040" y="24589"/>
                  </a:lnTo>
                  <a:lnTo>
                    <a:pt x="26282" y="24629"/>
                  </a:lnTo>
                  <a:lnTo>
                    <a:pt x="26484" y="24589"/>
                  </a:lnTo>
                  <a:lnTo>
                    <a:pt x="26806" y="24468"/>
                  </a:lnTo>
                  <a:lnTo>
                    <a:pt x="27048" y="24428"/>
                  </a:lnTo>
                  <a:lnTo>
                    <a:pt x="27249" y="24428"/>
                  </a:lnTo>
                  <a:lnTo>
                    <a:pt x="27773" y="24468"/>
                  </a:lnTo>
                  <a:lnTo>
                    <a:pt x="28297" y="24509"/>
                  </a:lnTo>
                  <a:lnTo>
                    <a:pt x="28781" y="24549"/>
                  </a:lnTo>
                  <a:lnTo>
                    <a:pt x="29023" y="24509"/>
                  </a:lnTo>
                  <a:lnTo>
                    <a:pt x="29104" y="24468"/>
                  </a:lnTo>
                  <a:lnTo>
                    <a:pt x="29225" y="24388"/>
                  </a:lnTo>
                  <a:lnTo>
                    <a:pt x="29265" y="24307"/>
                  </a:lnTo>
                  <a:lnTo>
                    <a:pt x="29345" y="24267"/>
                  </a:lnTo>
                  <a:lnTo>
                    <a:pt x="29507" y="24226"/>
                  </a:lnTo>
                  <a:lnTo>
                    <a:pt x="29708" y="24146"/>
                  </a:lnTo>
                  <a:lnTo>
                    <a:pt x="29910" y="24025"/>
                  </a:lnTo>
                  <a:lnTo>
                    <a:pt x="30031" y="23864"/>
                  </a:lnTo>
                  <a:lnTo>
                    <a:pt x="30111" y="23823"/>
                  </a:lnTo>
                  <a:lnTo>
                    <a:pt x="30232" y="23823"/>
                  </a:lnTo>
                  <a:lnTo>
                    <a:pt x="30273" y="23864"/>
                  </a:lnTo>
                  <a:lnTo>
                    <a:pt x="30313" y="23944"/>
                  </a:lnTo>
                  <a:lnTo>
                    <a:pt x="30394" y="24025"/>
                  </a:lnTo>
                  <a:lnTo>
                    <a:pt x="30434" y="24105"/>
                  </a:lnTo>
                  <a:lnTo>
                    <a:pt x="30555" y="24146"/>
                  </a:lnTo>
                  <a:lnTo>
                    <a:pt x="31119" y="24146"/>
                  </a:lnTo>
                  <a:lnTo>
                    <a:pt x="31159" y="24186"/>
                  </a:lnTo>
                  <a:lnTo>
                    <a:pt x="31240" y="24307"/>
                  </a:lnTo>
                  <a:lnTo>
                    <a:pt x="31280" y="24428"/>
                  </a:lnTo>
                  <a:lnTo>
                    <a:pt x="31401" y="24509"/>
                  </a:lnTo>
                  <a:lnTo>
                    <a:pt x="31482" y="24589"/>
                  </a:lnTo>
                  <a:lnTo>
                    <a:pt x="31643" y="24629"/>
                  </a:lnTo>
                  <a:lnTo>
                    <a:pt x="31925" y="24710"/>
                  </a:lnTo>
                  <a:lnTo>
                    <a:pt x="32167" y="24710"/>
                  </a:lnTo>
                  <a:lnTo>
                    <a:pt x="32691" y="24750"/>
                  </a:lnTo>
                  <a:lnTo>
                    <a:pt x="32812" y="24791"/>
                  </a:lnTo>
                  <a:lnTo>
                    <a:pt x="32893" y="24750"/>
                  </a:lnTo>
                  <a:lnTo>
                    <a:pt x="32933" y="24710"/>
                  </a:lnTo>
                  <a:lnTo>
                    <a:pt x="32933" y="24629"/>
                  </a:lnTo>
                  <a:lnTo>
                    <a:pt x="32933" y="24509"/>
                  </a:lnTo>
                  <a:lnTo>
                    <a:pt x="32812" y="24347"/>
                  </a:lnTo>
                  <a:lnTo>
                    <a:pt x="32893" y="24307"/>
                  </a:lnTo>
                  <a:lnTo>
                    <a:pt x="32973" y="24307"/>
                  </a:lnTo>
                  <a:lnTo>
                    <a:pt x="33175" y="24267"/>
                  </a:lnTo>
                  <a:lnTo>
                    <a:pt x="33255" y="24267"/>
                  </a:lnTo>
                  <a:lnTo>
                    <a:pt x="34424" y="24307"/>
                  </a:lnTo>
                  <a:lnTo>
                    <a:pt x="34666" y="24307"/>
                  </a:lnTo>
                  <a:lnTo>
                    <a:pt x="34828" y="24267"/>
                  </a:lnTo>
                  <a:lnTo>
                    <a:pt x="34908" y="24226"/>
                  </a:lnTo>
                  <a:lnTo>
                    <a:pt x="34989" y="24146"/>
                  </a:lnTo>
                  <a:lnTo>
                    <a:pt x="34989" y="24105"/>
                  </a:lnTo>
                  <a:lnTo>
                    <a:pt x="35069" y="24025"/>
                  </a:lnTo>
                  <a:lnTo>
                    <a:pt x="35150" y="24025"/>
                  </a:lnTo>
                  <a:lnTo>
                    <a:pt x="35271" y="23985"/>
                  </a:lnTo>
                  <a:lnTo>
                    <a:pt x="35392" y="24025"/>
                  </a:lnTo>
                  <a:lnTo>
                    <a:pt x="35432" y="24065"/>
                  </a:lnTo>
                  <a:lnTo>
                    <a:pt x="35472" y="24105"/>
                  </a:lnTo>
                  <a:lnTo>
                    <a:pt x="35674" y="24146"/>
                  </a:lnTo>
                  <a:lnTo>
                    <a:pt x="36037" y="24146"/>
                  </a:lnTo>
                  <a:lnTo>
                    <a:pt x="36198" y="24186"/>
                  </a:lnTo>
                  <a:lnTo>
                    <a:pt x="36440" y="24226"/>
                  </a:lnTo>
                  <a:lnTo>
                    <a:pt x="36561" y="24267"/>
                  </a:lnTo>
                  <a:lnTo>
                    <a:pt x="36682" y="24307"/>
                  </a:lnTo>
                  <a:lnTo>
                    <a:pt x="36722" y="24267"/>
                  </a:lnTo>
                  <a:lnTo>
                    <a:pt x="36722" y="1"/>
                  </a:lnTo>
                  <a:close/>
                </a:path>
              </a:pathLst>
            </a:custGeom>
            <a:solidFill>
              <a:schemeClr val="lt2"/>
            </a:solidFill>
            <a:ln>
              <a:noFill/>
            </a:ln>
            <a:effectLst>
              <a:outerShdw blurRad="57150" rotWithShape="0" algn="bl" dir="726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598875" y="4078825"/>
              <a:ext cx="918075" cy="623800"/>
            </a:xfrm>
            <a:custGeom>
              <a:rect b="b" l="l" r="r" t="t"/>
              <a:pathLst>
                <a:path extrusionOk="0" fill="none" h="24952" w="36723">
                  <a:moveTo>
                    <a:pt x="36722" y="1"/>
                  </a:moveTo>
                  <a:lnTo>
                    <a:pt x="36722" y="24267"/>
                  </a:lnTo>
                  <a:lnTo>
                    <a:pt x="36722" y="24267"/>
                  </a:lnTo>
                  <a:lnTo>
                    <a:pt x="36682" y="24307"/>
                  </a:lnTo>
                  <a:lnTo>
                    <a:pt x="36682" y="24307"/>
                  </a:lnTo>
                  <a:lnTo>
                    <a:pt x="36561" y="24267"/>
                  </a:lnTo>
                  <a:lnTo>
                    <a:pt x="36440" y="24226"/>
                  </a:lnTo>
                  <a:lnTo>
                    <a:pt x="36198" y="24186"/>
                  </a:lnTo>
                  <a:lnTo>
                    <a:pt x="36198" y="24186"/>
                  </a:lnTo>
                  <a:lnTo>
                    <a:pt x="36037" y="24146"/>
                  </a:lnTo>
                  <a:lnTo>
                    <a:pt x="35876" y="24146"/>
                  </a:lnTo>
                  <a:lnTo>
                    <a:pt x="35876" y="24146"/>
                  </a:lnTo>
                  <a:lnTo>
                    <a:pt x="35674" y="24146"/>
                  </a:lnTo>
                  <a:lnTo>
                    <a:pt x="35472" y="24105"/>
                  </a:lnTo>
                  <a:lnTo>
                    <a:pt x="35472" y="24105"/>
                  </a:lnTo>
                  <a:lnTo>
                    <a:pt x="35432" y="24065"/>
                  </a:lnTo>
                  <a:lnTo>
                    <a:pt x="35392" y="24025"/>
                  </a:lnTo>
                  <a:lnTo>
                    <a:pt x="35392" y="24025"/>
                  </a:lnTo>
                  <a:lnTo>
                    <a:pt x="35271" y="23985"/>
                  </a:lnTo>
                  <a:lnTo>
                    <a:pt x="35150" y="24025"/>
                  </a:lnTo>
                  <a:lnTo>
                    <a:pt x="35150" y="24025"/>
                  </a:lnTo>
                  <a:lnTo>
                    <a:pt x="35069" y="24025"/>
                  </a:lnTo>
                  <a:lnTo>
                    <a:pt x="34989" y="24105"/>
                  </a:lnTo>
                  <a:lnTo>
                    <a:pt x="34989" y="24146"/>
                  </a:lnTo>
                  <a:lnTo>
                    <a:pt x="34908" y="24226"/>
                  </a:lnTo>
                  <a:lnTo>
                    <a:pt x="34908" y="24226"/>
                  </a:lnTo>
                  <a:lnTo>
                    <a:pt x="34828" y="24267"/>
                  </a:lnTo>
                  <a:lnTo>
                    <a:pt x="34666" y="24307"/>
                  </a:lnTo>
                  <a:lnTo>
                    <a:pt x="34424" y="24307"/>
                  </a:lnTo>
                  <a:lnTo>
                    <a:pt x="34424" y="24307"/>
                  </a:lnTo>
                  <a:lnTo>
                    <a:pt x="33255" y="24267"/>
                  </a:lnTo>
                  <a:lnTo>
                    <a:pt x="33255" y="24267"/>
                  </a:lnTo>
                  <a:lnTo>
                    <a:pt x="33175" y="24267"/>
                  </a:lnTo>
                  <a:lnTo>
                    <a:pt x="33175" y="24267"/>
                  </a:lnTo>
                  <a:lnTo>
                    <a:pt x="32973" y="24307"/>
                  </a:lnTo>
                  <a:lnTo>
                    <a:pt x="32893" y="24307"/>
                  </a:lnTo>
                  <a:lnTo>
                    <a:pt x="32812" y="24347"/>
                  </a:lnTo>
                  <a:lnTo>
                    <a:pt x="32812" y="24347"/>
                  </a:lnTo>
                  <a:lnTo>
                    <a:pt x="32933" y="24509"/>
                  </a:lnTo>
                  <a:lnTo>
                    <a:pt x="32933" y="24509"/>
                  </a:lnTo>
                  <a:lnTo>
                    <a:pt x="32933" y="24629"/>
                  </a:lnTo>
                  <a:lnTo>
                    <a:pt x="32933" y="24629"/>
                  </a:lnTo>
                  <a:lnTo>
                    <a:pt x="32933" y="24710"/>
                  </a:lnTo>
                  <a:lnTo>
                    <a:pt x="32893" y="24750"/>
                  </a:lnTo>
                  <a:lnTo>
                    <a:pt x="32893" y="24750"/>
                  </a:lnTo>
                  <a:lnTo>
                    <a:pt x="32812" y="24791"/>
                  </a:lnTo>
                  <a:lnTo>
                    <a:pt x="32691" y="24750"/>
                  </a:lnTo>
                  <a:lnTo>
                    <a:pt x="32691" y="24750"/>
                  </a:lnTo>
                  <a:lnTo>
                    <a:pt x="32167" y="24710"/>
                  </a:lnTo>
                  <a:lnTo>
                    <a:pt x="32167" y="24710"/>
                  </a:lnTo>
                  <a:lnTo>
                    <a:pt x="31925" y="24710"/>
                  </a:lnTo>
                  <a:lnTo>
                    <a:pt x="31643" y="24629"/>
                  </a:lnTo>
                  <a:lnTo>
                    <a:pt x="31482" y="24589"/>
                  </a:lnTo>
                  <a:lnTo>
                    <a:pt x="31401" y="24509"/>
                  </a:lnTo>
                  <a:lnTo>
                    <a:pt x="31280" y="24428"/>
                  </a:lnTo>
                  <a:lnTo>
                    <a:pt x="31240" y="24307"/>
                  </a:lnTo>
                  <a:lnTo>
                    <a:pt x="31240" y="24307"/>
                  </a:lnTo>
                  <a:lnTo>
                    <a:pt x="31159" y="24186"/>
                  </a:lnTo>
                  <a:lnTo>
                    <a:pt x="31119" y="24146"/>
                  </a:lnTo>
                  <a:lnTo>
                    <a:pt x="31038" y="24146"/>
                  </a:lnTo>
                  <a:lnTo>
                    <a:pt x="31038" y="24146"/>
                  </a:lnTo>
                  <a:lnTo>
                    <a:pt x="30958" y="24146"/>
                  </a:lnTo>
                  <a:lnTo>
                    <a:pt x="30877" y="24146"/>
                  </a:lnTo>
                  <a:lnTo>
                    <a:pt x="30877" y="24146"/>
                  </a:lnTo>
                  <a:lnTo>
                    <a:pt x="30756" y="24146"/>
                  </a:lnTo>
                  <a:lnTo>
                    <a:pt x="30756" y="24146"/>
                  </a:lnTo>
                  <a:lnTo>
                    <a:pt x="30635" y="24146"/>
                  </a:lnTo>
                  <a:lnTo>
                    <a:pt x="30635" y="24146"/>
                  </a:lnTo>
                  <a:lnTo>
                    <a:pt x="30555" y="24146"/>
                  </a:lnTo>
                  <a:lnTo>
                    <a:pt x="30434" y="24105"/>
                  </a:lnTo>
                  <a:lnTo>
                    <a:pt x="30434" y="24105"/>
                  </a:lnTo>
                  <a:lnTo>
                    <a:pt x="30394" y="24025"/>
                  </a:lnTo>
                  <a:lnTo>
                    <a:pt x="30313" y="23944"/>
                  </a:lnTo>
                  <a:lnTo>
                    <a:pt x="30273" y="23864"/>
                  </a:lnTo>
                  <a:lnTo>
                    <a:pt x="30232" y="23823"/>
                  </a:lnTo>
                  <a:lnTo>
                    <a:pt x="30232" y="23823"/>
                  </a:lnTo>
                  <a:lnTo>
                    <a:pt x="30111" y="23823"/>
                  </a:lnTo>
                  <a:lnTo>
                    <a:pt x="30031" y="23864"/>
                  </a:lnTo>
                  <a:lnTo>
                    <a:pt x="29910" y="24025"/>
                  </a:lnTo>
                  <a:lnTo>
                    <a:pt x="29910" y="24025"/>
                  </a:lnTo>
                  <a:lnTo>
                    <a:pt x="29708" y="24146"/>
                  </a:lnTo>
                  <a:lnTo>
                    <a:pt x="29507" y="24226"/>
                  </a:lnTo>
                  <a:lnTo>
                    <a:pt x="29507" y="24226"/>
                  </a:lnTo>
                  <a:lnTo>
                    <a:pt x="29345" y="24267"/>
                  </a:lnTo>
                  <a:lnTo>
                    <a:pt x="29345" y="24267"/>
                  </a:lnTo>
                  <a:lnTo>
                    <a:pt x="29265" y="24307"/>
                  </a:lnTo>
                  <a:lnTo>
                    <a:pt x="29225" y="24388"/>
                  </a:lnTo>
                  <a:lnTo>
                    <a:pt x="29225" y="24388"/>
                  </a:lnTo>
                  <a:lnTo>
                    <a:pt x="29104" y="24468"/>
                  </a:lnTo>
                  <a:lnTo>
                    <a:pt x="29023" y="24509"/>
                  </a:lnTo>
                  <a:lnTo>
                    <a:pt x="28781" y="24549"/>
                  </a:lnTo>
                  <a:lnTo>
                    <a:pt x="28297" y="24509"/>
                  </a:lnTo>
                  <a:lnTo>
                    <a:pt x="28297" y="24509"/>
                  </a:lnTo>
                  <a:lnTo>
                    <a:pt x="27773" y="24468"/>
                  </a:lnTo>
                  <a:lnTo>
                    <a:pt x="27249" y="24428"/>
                  </a:lnTo>
                  <a:lnTo>
                    <a:pt x="27249" y="24428"/>
                  </a:lnTo>
                  <a:lnTo>
                    <a:pt x="27048" y="24428"/>
                  </a:lnTo>
                  <a:lnTo>
                    <a:pt x="26806" y="24468"/>
                  </a:lnTo>
                  <a:lnTo>
                    <a:pt x="26806" y="24468"/>
                  </a:lnTo>
                  <a:lnTo>
                    <a:pt x="26484" y="24589"/>
                  </a:lnTo>
                  <a:lnTo>
                    <a:pt x="26484" y="24589"/>
                  </a:lnTo>
                  <a:lnTo>
                    <a:pt x="26282" y="24629"/>
                  </a:lnTo>
                  <a:lnTo>
                    <a:pt x="26040" y="24589"/>
                  </a:lnTo>
                  <a:lnTo>
                    <a:pt x="26040" y="24589"/>
                  </a:lnTo>
                  <a:lnTo>
                    <a:pt x="25758" y="24468"/>
                  </a:lnTo>
                  <a:lnTo>
                    <a:pt x="25758" y="24468"/>
                  </a:lnTo>
                  <a:lnTo>
                    <a:pt x="25436" y="24428"/>
                  </a:lnTo>
                  <a:lnTo>
                    <a:pt x="25436" y="24428"/>
                  </a:lnTo>
                  <a:lnTo>
                    <a:pt x="25153" y="24347"/>
                  </a:lnTo>
                  <a:lnTo>
                    <a:pt x="25032" y="24347"/>
                  </a:lnTo>
                  <a:lnTo>
                    <a:pt x="24871" y="24347"/>
                  </a:lnTo>
                  <a:lnTo>
                    <a:pt x="24871" y="24347"/>
                  </a:lnTo>
                  <a:lnTo>
                    <a:pt x="24629" y="24509"/>
                  </a:lnTo>
                  <a:lnTo>
                    <a:pt x="24347" y="24670"/>
                  </a:lnTo>
                  <a:lnTo>
                    <a:pt x="24347" y="24670"/>
                  </a:lnTo>
                  <a:lnTo>
                    <a:pt x="24146" y="24750"/>
                  </a:lnTo>
                  <a:lnTo>
                    <a:pt x="23944" y="24831"/>
                  </a:lnTo>
                  <a:lnTo>
                    <a:pt x="23944" y="24831"/>
                  </a:lnTo>
                  <a:lnTo>
                    <a:pt x="23783" y="24831"/>
                  </a:lnTo>
                  <a:lnTo>
                    <a:pt x="23581" y="24871"/>
                  </a:lnTo>
                  <a:lnTo>
                    <a:pt x="23581" y="24871"/>
                  </a:lnTo>
                  <a:lnTo>
                    <a:pt x="23420" y="24912"/>
                  </a:lnTo>
                  <a:lnTo>
                    <a:pt x="23259" y="24912"/>
                  </a:lnTo>
                  <a:lnTo>
                    <a:pt x="23098" y="24871"/>
                  </a:lnTo>
                  <a:lnTo>
                    <a:pt x="23017" y="24831"/>
                  </a:lnTo>
                  <a:lnTo>
                    <a:pt x="22977" y="24750"/>
                  </a:lnTo>
                  <a:lnTo>
                    <a:pt x="22977" y="24750"/>
                  </a:lnTo>
                  <a:lnTo>
                    <a:pt x="22896" y="24629"/>
                  </a:lnTo>
                  <a:lnTo>
                    <a:pt x="22815" y="24509"/>
                  </a:lnTo>
                  <a:lnTo>
                    <a:pt x="22815" y="24509"/>
                  </a:lnTo>
                  <a:lnTo>
                    <a:pt x="22654" y="24468"/>
                  </a:lnTo>
                  <a:lnTo>
                    <a:pt x="22654" y="24468"/>
                  </a:lnTo>
                  <a:lnTo>
                    <a:pt x="22574" y="24388"/>
                  </a:lnTo>
                  <a:lnTo>
                    <a:pt x="22493" y="24307"/>
                  </a:lnTo>
                  <a:lnTo>
                    <a:pt x="22493" y="24307"/>
                  </a:lnTo>
                  <a:lnTo>
                    <a:pt x="22412" y="24267"/>
                  </a:lnTo>
                  <a:lnTo>
                    <a:pt x="22372" y="24267"/>
                  </a:lnTo>
                  <a:lnTo>
                    <a:pt x="22211" y="24267"/>
                  </a:lnTo>
                  <a:lnTo>
                    <a:pt x="21929" y="24428"/>
                  </a:lnTo>
                  <a:lnTo>
                    <a:pt x="21929" y="24428"/>
                  </a:lnTo>
                  <a:lnTo>
                    <a:pt x="21646" y="24509"/>
                  </a:lnTo>
                  <a:lnTo>
                    <a:pt x="21364" y="24549"/>
                  </a:lnTo>
                  <a:lnTo>
                    <a:pt x="21364" y="24549"/>
                  </a:lnTo>
                  <a:lnTo>
                    <a:pt x="21243" y="24549"/>
                  </a:lnTo>
                  <a:lnTo>
                    <a:pt x="21163" y="24509"/>
                  </a:lnTo>
                  <a:lnTo>
                    <a:pt x="21163" y="24509"/>
                  </a:lnTo>
                  <a:lnTo>
                    <a:pt x="21042" y="24509"/>
                  </a:lnTo>
                  <a:lnTo>
                    <a:pt x="20961" y="24509"/>
                  </a:lnTo>
                  <a:lnTo>
                    <a:pt x="20961" y="24509"/>
                  </a:lnTo>
                  <a:lnTo>
                    <a:pt x="20719" y="24549"/>
                  </a:lnTo>
                  <a:lnTo>
                    <a:pt x="20478" y="24549"/>
                  </a:lnTo>
                  <a:lnTo>
                    <a:pt x="20478" y="24549"/>
                  </a:lnTo>
                  <a:lnTo>
                    <a:pt x="20357" y="24509"/>
                  </a:lnTo>
                  <a:lnTo>
                    <a:pt x="20276" y="24468"/>
                  </a:lnTo>
                  <a:lnTo>
                    <a:pt x="20115" y="24307"/>
                  </a:lnTo>
                  <a:lnTo>
                    <a:pt x="20115" y="24307"/>
                  </a:lnTo>
                  <a:lnTo>
                    <a:pt x="20074" y="24226"/>
                  </a:lnTo>
                  <a:lnTo>
                    <a:pt x="20034" y="24186"/>
                  </a:lnTo>
                  <a:lnTo>
                    <a:pt x="20034" y="24186"/>
                  </a:lnTo>
                  <a:lnTo>
                    <a:pt x="19954" y="24146"/>
                  </a:lnTo>
                  <a:lnTo>
                    <a:pt x="19913" y="24146"/>
                  </a:lnTo>
                  <a:lnTo>
                    <a:pt x="19913" y="24146"/>
                  </a:lnTo>
                  <a:lnTo>
                    <a:pt x="19712" y="24146"/>
                  </a:lnTo>
                  <a:lnTo>
                    <a:pt x="19712" y="24146"/>
                  </a:lnTo>
                  <a:lnTo>
                    <a:pt x="19510" y="24186"/>
                  </a:lnTo>
                  <a:lnTo>
                    <a:pt x="19510" y="24186"/>
                  </a:lnTo>
                  <a:lnTo>
                    <a:pt x="19389" y="24186"/>
                  </a:lnTo>
                  <a:lnTo>
                    <a:pt x="19228" y="24267"/>
                  </a:lnTo>
                  <a:lnTo>
                    <a:pt x="18986" y="24428"/>
                  </a:lnTo>
                  <a:lnTo>
                    <a:pt x="18986" y="24428"/>
                  </a:lnTo>
                  <a:lnTo>
                    <a:pt x="18744" y="24549"/>
                  </a:lnTo>
                  <a:lnTo>
                    <a:pt x="18623" y="24589"/>
                  </a:lnTo>
                  <a:lnTo>
                    <a:pt x="18502" y="24629"/>
                  </a:lnTo>
                  <a:lnTo>
                    <a:pt x="18502" y="24629"/>
                  </a:lnTo>
                  <a:lnTo>
                    <a:pt x="18261" y="24629"/>
                  </a:lnTo>
                  <a:lnTo>
                    <a:pt x="18261" y="24629"/>
                  </a:lnTo>
                  <a:lnTo>
                    <a:pt x="18019" y="24629"/>
                  </a:lnTo>
                  <a:lnTo>
                    <a:pt x="17817" y="24589"/>
                  </a:lnTo>
                  <a:lnTo>
                    <a:pt x="17817" y="24589"/>
                  </a:lnTo>
                  <a:lnTo>
                    <a:pt x="17454" y="24629"/>
                  </a:lnTo>
                  <a:lnTo>
                    <a:pt x="17454" y="24629"/>
                  </a:lnTo>
                  <a:lnTo>
                    <a:pt x="17051" y="24670"/>
                  </a:lnTo>
                  <a:lnTo>
                    <a:pt x="17051" y="24670"/>
                  </a:lnTo>
                  <a:lnTo>
                    <a:pt x="16809" y="24750"/>
                  </a:lnTo>
                  <a:lnTo>
                    <a:pt x="16568" y="24871"/>
                  </a:lnTo>
                  <a:lnTo>
                    <a:pt x="16568" y="24871"/>
                  </a:lnTo>
                  <a:lnTo>
                    <a:pt x="16447" y="24912"/>
                  </a:lnTo>
                  <a:lnTo>
                    <a:pt x="16326" y="24952"/>
                  </a:lnTo>
                  <a:lnTo>
                    <a:pt x="16326" y="24952"/>
                  </a:lnTo>
                  <a:lnTo>
                    <a:pt x="16044" y="24952"/>
                  </a:lnTo>
                  <a:lnTo>
                    <a:pt x="15721" y="24952"/>
                  </a:lnTo>
                  <a:lnTo>
                    <a:pt x="15721" y="24952"/>
                  </a:lnTo>
                  <a:lnTo>
                    <a:pt x="15358" y="24871"/>
                  </a:lnTo>
                  <a:lnTo>
                    <a:pt x="15036" y="24791"/>
                  </a:lnTo>
                  <a:lnTo>
                    <a:pt x="15036" y="24791"/>
                  </a:lnTo>
                  <a:lnTo>
                    <a:pt x="14754" y="24629"/>
                  </a:lnTo>
                  <a:lnTo>
                    <a:pt x="14472" y="24509"/>
                  </a:lnTo>
                  <a:lnTo>
                    <a:pt x="14472" y="24509"/>
                  </a:lnTo>
                  <a:lnTo>
                    <a:pt x="14230" y="24468"/>
                  </a:lnTo>
                  <a:lnTo>
                    <a:pt x="14230" y="24468"/>
                  </a:lnTo>
                  <a:lnTo>
                    <a:pt x="13947" y="24267"/>
                  </a:lnTo>
                  <a:lnTo>
                    <a:pt x="13947" y="24267"/>
                  </a:lnTo>
                  <a:lnTo>
                    <a:pt x="13585" y="24146"/>
                  </a:lnTo>
                  <a:lnTo>
                    <a:pt x="13585" y="24146"/>
                  </a:lnTo>
                  <a:lnTo>
                    <a:pt x="13303" y="23944"/>
                  </a:lnTo>
                  <a:lnTo>
                    <a:pt x="13303" y="23944"/>
                  </a:lnTo>
                  <a:lnTo>
                    <a:pt x="13222" y="23944"/>
                  </a:lnTo>
                  <a:lnTo>
                    <a:pt x="13182" y="23904"/>
                  </a:lnTo>
                  <a:lnTo>
                    <a:pt x="13182" y="23904"/>
                  </a:lnTo>
                  <a:lnTo>
                    <a:pt x="13141" y="23783"/>
                  </a:lnTo>
                  <a:lnTo>
                    <a:pt x="13141" y="23783"/>
                  </a:lnTo>
                  <a:lnTo>
                    <a:pt x="13061" y="23702"/>
                  </a:lnTo>
                  <a:lnTo>
                    <a:pt x="12940" y="23702"/>
                  </a:lnTo>
                  <a:lnTo>
                    <a:pt x="12738" y="23823"/>
                  </a:lnTo>
                  <a:lnTo>
                    <a:pt x="12738" y="23823"/>
                  </a:lnTo>
                  <a:lnTo>
                    <a:pt x="12617" y="23864"/>
                  </a:lnTo>
                  <a:lnTo>
                    <a:pt x="12496" y="23904"/>
                  </a:lnTo>
                  <a:lnTo>
                    <a:pt x="12496" y="23904"/>
                  </a:lnTo>
                  <a:lnTo>
                    <a:pt x="12335" y="23823"/>
                  </a:lnTo>
                  <a:lnTo>
                    <a:pt x="12134" y="23743"/>
                  </a:lnTo>
                  <a:lnTo>
                    <a:pt x="12134" y="23743"/>
                  </a:lnTo>
                  <a:lnTo>
                    <a:pt x="11851" y="23662"/>
                  </a:lnTo>
                  <a:lnTo>
                    <a:pt x="11851" y="23662"/>
                  </a:lnTo>
                  <a:lnTo>
                    <a:pt x="11610" y="23662"/>
                  </a:lnTo>
                  <a:lnTo>
                    <a:pt x="11610" y="23662"/>
                  </a:lnTo>
                  <a:lnTo>
                    <a:pt x="11569" y="23622"/>
                  </a:lnTo>
                  <a:lnTo>
                    <a:pt x="11529" y="23581"/>
                  </a:lnTo>
                  <a:lnTo>
                    <a:pt x="11529" y="23581"/>
                  </a:lnTo>
                  <a:lnTo>
                    <a:pt x="11448" y="23581"/>
                  </a:lnTo>
                  <a:lnTo>
                    <a:pt x="11408" y="23541"/>
                  </a:lnTo>
                  <a:lnTo>
                    <a:pt x="11408" y="23541"/>
                  </a:lnTo>
                  <a:lnTo>
                    <a:pt x="11327" y="23380"/>
                  </a:lnTo>
                  <a:lnTo>
                    <a:pt x="11327" y="23380"/>
                  </a:lnTo>
                  <a:lnTo>
                    <a:pt x="11247" y="23219"/>
                  </a:lnTo>
                  <a:lnTo>
                    <a:pt x="11206" y="23138"/>
                  </a:lnTo>
                  <a:lnTo>
                    <a:pt x="11166" y="23098"/>
                  </a:lnTo>
                  <a:lnTo>
                    <a:pt x="11166" y="23098"/>
                  </a:lnTo>
                  <a:lnTo>
                    <a:pt x="11126" y="23098"/>
                  </a:lnTo>
                  <a:lnTo>
                    <a:pt x="11086" y="23178"/>
                  </a:lnTo>
                  <a:lnTo>
                    <a:pt x="11086" y="23178"/>
                  </a:lnTo>
                  <a:lnTo>
                    <a:pt x="11005" y="23219"/>
                  </a:lnTo>
                  <a:lnTo>
                    <a:pt x="10924" y="23219"/>
                  </a:lnTo>
                  <a:lnTo>
                    <a:pt x="10924" y="23219"/>
                  </a:lnTo>
                  <a:lnTo>
                    <a:pt x="10884" y="23259"/>
                  </a:lnTo>
                  <a:lnTo>
                    <a:pt x="10884" y="23259"/>
                  </a:lnTo>
                  <a:lnTo>
                    <a:pt x="10844" y="23259"/>
                  </a:lnTo>
                  <a:lnTo>
                    <a:pt x="10844" y="23259"/>
                  </a:lnTo>
                  <a:lnTo>
                    <a:pt x="10803" y="23259"/>
                  </a:lnTo>
                  <a:lnTo>
                    <a:pt x="10803" y="23259"/>
                  </a:lnTo>
                  <a:lnTo>
                    <a:pt x="10723" y="23299"/>
                  </a:lnTo>
                  <a:lnTo>
                    <a:pt x="10723" y="23299"/>
                  </a:lnTo>
                  <a:lnTo>
                    <a:pt x="10723" y="23299"/>
                  </a:lnTo>
                  <a:lnTo>
                    <a:pt x="10642" y="23340"/>
                  </a:lnTo>
                  <a:lnTo>
                    <a:pt x="10562" y="23340"/>
                  </a:lnTo>
                  <a:lnTo>
                    <a:pt x="10400" y="23299"/>
                  </a:lnTo>
                  <a:lnTo>
                    <a:pt x="10400" y="23299"/>
                  </a:lnTo>
                  <a:lnTo>
                    <a:pt x="10279" y="23259"/>
                  </a:lnTo>
                  <a:lnTo>
                    <a:pt x="10158" y="23219"/>
                  </a:lnTo>
                  <a:lnTo>
                    <a:pt x="10158" y="23219"/>
                  </a:lnTo>
                  <a:lnTo>
                    <a:pt x="9957" y="23178"/>
                  </a:lnTo>
                  <a:lnTo>
                    <a:pt x="9957" y="23178"/>
                  </a:lnTo>
                  <a:lnTo>
                    <a:pt x="9836" y="23098"/>
                  </a:lnTo>
                  <a:lnTo>
                    <a:pt x="9836" y="23098"/>
                  </a:lnTo>
                  <a:lnTo>
                    <a:pt x="9473" y="23017"/>
                  </a:lnTo>
                  <a:lnTo>
                    <a:pt x="9151" y="22977"/>
                  </a:lnTo>
                  <a:lnTo>
                    <a:pt x="8425" y="22856"/>
                  </a:lnTo>
                  <a:lnTo>
                    <a:pt x="8425" y="22856"/>
                  </a:lnTo>
                  <a:lnTo>
                    <a:pt x="8143" y="22775"/>
                  </a:lnTo>
                  <a:lnTo>
                    <a:pt x="7861" y="22735"/>
                  </a:lnTo>
                  <a:lnTo>
                    <a:pt x="7861" y="22735"/>
                  </a:lnTo>
                  <a:lnTo>
                    <a:pt x="7700" y="22735"/>
                  </a:lnTo>
                  <a:lnTo>
                    <a:pt x="7579" y="22695"/>
                  </a:lnTo>
                  <a:lnTo>
                    <a:pt x="7297" y="22574"/>
                  </a:lnTo>
                  <a:lnTo>
                    <a:pt x="7297" y="22574"/>
                  </a:lnTo>
                  <a:lnTo>
                    <a:pt x="7135" y="22533"/>
                  </a:lnTo>
                  <a:lnTo>
                    <a:pt x="6934" y="22453"/>
                  </a:lnTo>
                  <a:lnTo>
                    <a:pt x="6934" y="22453"/>
                  </a:lnTo>
                  <a:lnTo>
                    <a:pt x="6531" y="22171"/>
                  </a:lnTo>
                  <a:lnTo>
                    <a:pt x="6531" y="22171"/>
                  </a:lnTo>
                  <a:lnTo>
                    <a:pt x="6410" y="22130"/>
                  </a:lnTo>
                  <a:lnTo>
                    <a:pt x="6289" y="22130"/>
                  </a:lnTo>
                  <a:lnTo>
                    <a:pt x="6047" y="22171"/>
                  </a:lnTo>
                  <a:lnTo>
                    <a:pt x="6047" y="22171"/>
                  </a:lnTo>
                  <a:lnTo>
                    <a:pt x="5886" y="22171"/>
                  </a:lnTo>
                  <a:lnTo>
                    <a:pt x="5724" y="22171"/>
                  </a:lnTo>
                  <a:lnTo>
                    <a:pt x="5724" y="22171"/>
                  </a:lnTo>
                  <a:lnTo>
                    <a:pt x="5604" y="22130"/>
                  </a:lnTo>
                  <a:lnTo>
                    <a:pt x="5483" y="22050"/>
                  </a:lnTo>
                  <a:lnTo>
                    <a:pt x="5281" y="21888"/>
                  </a:lnTo>
                  <a:lnTo>
                    <a:pt x="5281" y="21888"/>
                  </a:lnTo>
                  <a:lnTo>
                    <a:pt x="5120" y="21727"/>
                  </a:lnTo>
                  <a:lnTo>
                    <a:pt x="4959" y="21566"/>
                  </a:lnTo>
                  <a:lnTo>
                    <a:pt x="4959" y="21566"/>
                  </a:lnTo>
                  <a:lnTo>
                    <a:pt x="4918" y="21526"/>
                  </a:lnTo>
                  <a:lnTo>
                    <a:pt x="4878" y="21485"/>
                  </a:lnTo>
                  <a:lnTo>
                    <a:pt x="4878" y="21485"/>
                  </a:lnTo>
                  <a:lnTo>
                    <a:pt x="4838" y="21526"/>
                  </a:lnTo>
                  <a:lnTo>
                    <a:pt x="4838" y="21526"/>
                  </a:lnTo>
                  <a:lnTo>
                    <a:pt x="4636" y="21526"/>
                  </a:lnTo>
                  <a:lnTo>
                    <a:pt x="4636" y="21526"/>
                  </a:lnTo>
                  <a:lnTo>
                    <a:pt x="4475" y="21606"/>
                  </a:lnTo>
                  <a:lnTo>
                    <a:pt x="4273" y="21647"/>
                  </a:lnTo>
                  <a:lnTo>
                    <a:pt x="4273" y="21647"/>
                  </a:lnTo>
                  <a:lnTo>
                    <a:pt x="4112" y="21647"/>
                  </a:lnTo>
                  <a:lnTo>
                    <a:pt x="4112" y="21647"/>
                  </a:lnTo>
                  <a:lnTo>
                    <a:pt x="3951" y="21647"/>
                  </a:lnTo>
                  <a:lnTo>
                    <a:pt x="3951" y="21647"/>
                  </a:lnTo>
                  <a:lnTo>
                    <a:pt x="3709" y="21687"/>
                  </a:lnTo>
                  <a:lnTo>
                    <a:pt x="3709" y="21687"/>
                  </a:lnTo>
                  <a:lnTo>
                    <a:pt x="3548" y="21687"/>
                  </a:lnTo>
                  <a:lnTo>
                    <a:pt x="3427" y="21727"/>
                  </a:lnTo>
                  <a:lnTo>
                    <a:pt x="3427" y="21727"/>
                  </a:lnTo>
                  <a:lnTo>
                    <a:pt x="3306" y="21768"/>
                  </a:lnTo>
                  <a:lnTo>
                    <a:pt x="3185" y="21727"/>
                  </a:lnTo>
                  <a:lnTo>
                    <a:pt x="3185" y="21727"/>
                  </a:lnTo>
                  <a:lnTo>
                    <a:pt x="3104" y="21647"/>
                  </a:lnTo>
                  <a:lnTo>
                    <a:pt x="3104" y="21647"/>
                  </a:lnTo>
                  <a:lnTo>
                    <a:pt x="3064" y="21566"/>
                  </a:lnTo>
                  <a:lnTo>
                    <a:pt x="3064" y="21566"/>
                  </a:lnTo>
                  <a:lnTo>
                    <a:pt x="2943" y="21445"/>
                  </a:lnTo>
                  <a:lnTo>
                    <a:pt x="2943" y="21445"/>
                  </a:lnTo>
                  <a:lnTo>
                    <a:pt x="2863" y="21364"/>
                  </a:lnTo>
                  <a:lnTo>
                    <a:pt x="2863" y="21364"/>
                  </a:lnTo>
                  <a:lnTo>
                    <a:pt x="2782" y="21364"/>
                  </a:lnTo>
                  <a:lnTo>
                    <a:pt x="2701" y="21364"/>
                  </a:lnTo>
                  <a:lnTo>
                    <a:pt x="2540" y="21405"/>
                  </a:lnTo>
                  <a:lnTo>
                    <a:pt x="2540" y="21405"/>
                  </a:lnTo>
                  <a:lnTo>
                    <a:pt x="2339" y="21445"/>
                  </a:lnTo>
                  <a:lnTo>
                    <a:pt x="2339" y="21445"/>
                  </a:lnTo>
                  <a:lnTo>
                    <a:pt x="2016" y="21485"/>
                  </a:lnTo>
                  <a:lnTo>
                    <a:pt x="2016" y="21485"/>
                  </a:lnTo>
                  <a:lnTo>
                    <a:pt x="1814" y="21526"/>
                  </a:lnTo>
                  <a:lnTo>
                    <a:pt x="1814" y="21526"/>
                  </a:lnTo>
                  <a:lnTo>
                    <a:pt x="1573" y="21526"/>
                  </a:lnTo>
                  <a:lnTo>
                    <a:pt x="1573" y="21526"/>
                  </a:lnTo>
                  <a:lnTo>
                    <a:pt x="1210" y="21526"/>
                  </a:lnTo>
                  <a:lnTo>
                    <a:pt x="1210" y="21526"/>
                  </a:lnTo>
                  <a:lnTo>
                    <a:pt x="605" y="21526"/>
                  </a:lnTo>
                  <a:lnTo>
                    <a:pt x="1" y="21445"/>
                  </a:lnTo>
                  <a:lnTo>
                    <a:pt x="1" y="1"/>
                  </a:lnTo>
                  <a:lnTo>
                    <a:pt x="36722" y="1"/>
                  </a:lnTo>
                </a:path>
              </a:pathLst>
            </a:custGeom>
            <a:noFill/>
            <a:ln>
              <a:noFill/>
            </a:ln>
            <a:effectLst>
              <a:outerShdw blurRad="57150" rotWithShape="0" algn="bl" dir="726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98875" y="4612925"/>
              <a:ext cx="918075" cy="116925"/>
            </a:xfrm>
            <a:custGeom>
              <a:rect b="b" l="l" r="r" t="t"/>
              <a:pathLst>
                <a:path extrusionOk="0" h="4677" w="36723">
                  <a:moveTo>
                    <a:pt x="2701" y="0"/>
                  </a:moveTo>
                  <a:lnTo>
                    <a:pt x="2540" y="41"/>
                  </a:lnTo>
                  <a:lnTo>
                    <a:pt x="2339" y="81"/>
                  </a:lnTo>
                  <a:lnTo>
                    <a:pt x="2016" y="121"/>
                  </a:lnTo>
                  <a:lnTo>
                    <a:pt x="1814" y="162"/>
                  </a:lnTo>
                  <a:lnTo>
                    <a:pt x="605" y="162"/>
                  </a:lnTo>
                  <a:lnTo>
                    <a:pt x="1" y="81"/>
                  </a:lnTo>
                  <a:lnTo>
                    <a:pt x="1" y="686"/>
                  </a:lnTo>
                  <a:lnTo>
                    <a:pt x="122" y="645"/>
                  </a:lnTo>
                  <a:lnTo>
                    <a:pt x="202" y="645"/>
                  </a:lnTo>
                  <a:lnTo>
                    <a:pt x="283" y="686"/>
                  </a:lnTo>
                  <a:lnTo>
                    <a:pt x="323" y="726"/>
                  </a:lnTo>
                  <a:lnTo>
                    <a:pt x="404" y="887"/>
                  </a:lnTo>
                  <a:lnTo>
                    <a:pt x="484" y="1008"/>
                  </a:lnTo>
                  <a:lnTo>
                    <a:pt x="605" y="1129"/>
                  </a:lnTo>
                  <a:lnTo>
                    <a:pt x="807" y="1129"/>
                  </a:lnTo>
                  <a:lnTo>
                    <a:pt x="887" y="1169"/>
                  </a:lnTo>
                  <a:lnTo>
                    <a:pt x="928" y="1250"/>
                  </a:lnTo>
                  <a:lnTo>
                    <a:pt x="1008" y="1371"/>
                  </a:lnTo>
                  <a:lnTo>
                    <a:pt x="1089" y="1573"/>
                  </a:lnTo>
                  <a:lnTo>
                    <a:pt x="1170" y="1693"/>
                  </a:lnTo>
                  <a:lnTo>
                    <a:pt x="1290" y="1734"/>
                  </a:lnTo>
                  <a:lnTo>
                    <a:pt x="1331" y="1693"/>
                  </a:lnTo>
                  <a:lnTo>
                    <a:pt x="1371" y="1693"/>
                  </a:lnTo>
                  <a:lnTo>
                    <a:pt x="1411" y="1573"/>
                  </a:lnTo>
                  <a:lnTo>
                    <a:pt x="1532" y="1452"/>
                  </a:lnTo>
                  <a:lnTo>
                    <a:pt x="1653" y="1290"/>
                  </a:lnTo>
                  <a:lnTo>
                    <a:pt x="1734" y="1169"/>
                  </a:lnTo>
                  <a:lnTo>
                    <a:pt x="1855" y="1169"/>
                  </a:lnTo>
                  <a:lnTo>
                    <a:pt x="1935" y="1250"/>
                  </a:lnTo>
                  <a:lnTo>
                    <a:pt x="1976" y="1290"/>
                  </a:lnTo>
                  <a:lnTo>
                    <a:pt x="2218" y="1290"/>
                  </a:lnTo>
                  <a:lnTo>
                    <a:pt x="2419" y="1250"/>
                  </a:lnTo>
                  <a:lnTo>
                    <a:pt x="2580" y="1250"/>
                  </a:lnTo>
                  <a:lnTo>
                    <a:pt x="2742" y="1331"/>
                  </a:lnTo>
                  <a:lnTo>
                    <a:pt x="2863" y="1452"/>
                  </a:lnTo>
                  <a:lnTo>
                    <a:pt x="2983" y="1532"/>
                  </a:lnTo>
                  <a:lnTo>
                    <a:pt x="3145" y="1573"/>
                  </a:lnTo>
                  <a:lnTo>
                    <a:pt x="3346" y="1573"/>
                  </a:lnTo>
                  <a:lnTo>
                    <a:pt x="3346" y="1492"/>
                  </a:lnTo>
                  <a:lnTo>
                    <a:pt x="3548" y="1411"/>
                  </a:lnTo>
                  <a:lnTo>
                    <a:pt x="3709" y="1331"/>
                  </a:lnTo>
                  <a:lnTo>
                    <a:pt x="3830" y="1210"/>
                  </a:lnTo>
                  <a:lnTo>
                    <a:pt x="3951" y="1169"/>
                  </a:lnTo>
                  <a:lnTo>
                    <a:pt x="4072" y="1049"/>
                  </a:lnTo>
                  <a:lnTo>
                    <a:pt x="4233" y="928"/>
                  </a:lnTo>
                  <a:lnTo>
                    <a:pt x="4354" y="807"/>
                  </a:lnTo>
                  <a:lnTo>
                    <a:pt x="4515" y="726"/>
                  </a:lnTo>
                  <a:lnTo>
                    <a:pt x="4636" y="726"/>
                  </a:lnTo>
                  <a:lnTo>
                    <a:pt x="4757" y="766"/>
                  </a:lnTo>
                  <a:lnTo>
                    <a:pt x="4878" y="968"/>
                  </a:lnTo>
                  <a:lnTo>
                    <a:pt x="4999" y="1089"/>
                  </a:lnTo>
                  <a:lnTo>
                    <a:pt x="5080" y="1250"/>
                  </a:lnTo>
                  <a:lnTo>
                    <a:pt x="5200" y="1492"/>
                  </a:lnTo>
                  <a:lnTo>
                    <a:pt x="5281" y="1734"/>
                  </a:lnTo>
                  <a:lnTo>
                    <a:pt x="5362" y="1895"/>
                  </a:lnTo>
                  <a:lnTo>
                    <a:pt x="5523" y="2016"/>
                  </a:lnTo>
                  <a:lnTo>
                    <a:pt x="5765" y="2137"/>
                  </a:lnTo>
                  <a:lnTo>
                    <a:pt x="5845" y="2258"/>
                  </a:lnTo>
                  <a:lnTo>
                    <a:pt x="5966" y="2338"/>
                  </a:lnTo>
                  <a:lnTo>
                    <a:pt x="6087" y="2379"/>
                  </a:lnTo>
                  <a:lnTo>
                    <a:pt x="6248" y="2419"/>
                  </a:lnTo>
                  <a:lnTo>
                    <a:pt x="6531" y="2419"/>
                  </a:lnTo>
                  <a:lnTo>
                    <a:pt x="6974" y="2379"/>
                  </a:lnTo>
                  <a:lnTo>
                    <a:pt x="8224" y="2379"/>
                  </a:lnTo>
                  <a:lnTo>
                    <a:pt x="8425" y="2419"/>
                  </a:lnTo>
                  <a:lnTo>
                    <a:pt x="8627" y="2459"/>
                  </a:lnTo>
                  <a:lnTo>
                    <a:pt x="8788" y="2580"/>
                  </a:lnTo>
                  <a:lnTo>
                    <a:pt x="9070" y="2782"/>
                  </a:lnTo>
                  <a:lnTo>
                    <a:pt x="9151" y="2862"/>
                  </a:lnTo>
                  <a:lnTo>
                    <a:pt x="9231" y="2943"/>
                  </a:lnTo>
                  <a:lnTo>
                    <a:pt x="9352" y="2943"/>
                  </a:lnTo>
                  <a:lnTo>
                    <a:pt x="9473" y="2862"/>
                  </a:lnTo>
                  <a:lnTo>
                    <a:pt x="9715" y="2741"/>
                  </a:lnTo>
                  <a:lnTo>
                    <a:pt x="9997" y="2621"/>
                  </a:lnTo>
                  <a:lnTo>
                    <a:pt x="10279" y="2459"/>
                  </a:lnTo>
                  <a:lnTo>
                    <a:pt x="10360" y="2459"/>
                  </a:lnTo>
                  <a:lnTo>
                    <a:pt x="10441" y="2500"/>
                  </a:lnTo>
                  <a:lnTo>
                    <a:pt x="10481" y="2540"/>
                  </a:lnTo>
                  <a:lnTo>
                    <a:pt x="10521" y="2621"/>
                  </a:lnTo>
                  <a:lnTo>
                    <a:pt x="10884" y="3145"/>
                  </a:lnTo>
                  <a:lnTo>
                    <a:pt x="10965" y="3265"/>
                  </a:lnTo>
                  <a:lnTo>
                    <a:pt x="11045" y="3306"/>
                  </a:lnTo>
                  <a:lnTo>
                    <a:pt x="11206" y="3467"/>
                  </a:lnTo>
                  <a:lnTo>
                    <a:pt x="11327" y="3628"/>
                  </a:lnTo>
                  <a:lnTo>
                    <a:pt x="11368" y="3709"/>
                  </a:lnTo>
                  <a:lnTo>
                    <a:pt x="11408" y="3790"/>
                  </a:lnTo>
                  <a:lnTo>
                    <a:pt x="11529" y="3870"/>
                  </a:lnTo>
                  <a:lnTo>
                    <a:pt x="11690" y="3910"/>
                  </a:lnTo>
                  <a:lnTo>
                    <a:pt x="12013" y="3991"/>
                  </a:lnTo>
                  <a:lnTo>
                    <a:pt x="12375" y="4031"/>
                  </a:lnTo>
                  <a:lnTo>
                    <a:pt x="13343" y="4031"/>
                  </a:lnTo>
                  <a:lnTo>
                    <a:pt x="13464" y="3951"/>
                  </a:lnTo>
                  <a:lnTo>
                    <a:pt x="13383" y="4112"/>
                  </a:lnTo>
                  <a:lnTo>
                    <a:pt x="13383" y="4193"/>
                  </a:lnTo>
                  <a:lnTo>
                    <a:pt x="13383" y="4273"/>
                  </a:lnTo>
                  <a:lnTo>
                    <a:pt x="13383" y="4314"/>
                  </a:lnTo>
                  <a:lnTo>
                    <a:pt x="13423" y="4354"/>
                  </a:lnTo>
                  <a:lnTo>
                    <a:pt x="13544" y="4354"/>
                  </a:lnTo>
                  <a:lnTo>
                    <a:pt x="13907" y="4273"/>
                  </a:lnTo>
                  <a:lnTo>
                    <a:pt x="14149" y="4193"/>
                  </a:lnTo>
                  <a:lnTo>
                    <a:pt x="14230" y="4152"/>
                  </a:lnTo>
                  <a:lnTo>
                    <a:pt x="14875" y="4152"/>
                  </a:lnTo>
                  <a:lnTo>
                    <a:pt x="15116" y="4072"/>
                  </a:lnTo>
                  <a:lnTo>
                    <a:pt x="15358" y="4031"/>
                  </a:lnTo>
                  <a:lnTo>
                    <a:pt x="15640" y="4031"/>
                  </a:lnTo>
                  <a:lnTo>
                    <a:pt x="15802" y="4072"/>
                  </a:lnTo>
                  <a:lnTo>
                    <a:pt x="16084" y="4112"/>
                  </a:lnTo>
                  <a:lnTo>
                    <a:pt x="16326" y="4152"/>
                  </a:lnTo>
                  <a:lnTo>
                    <a:pt x="16729" y="4152"/>
                  </a:lnTo>
                  <a:lnTo>
                    <a:pt x="17092" y="4193"/>
                  </a:lnTo>
                  <a:lnTo>
                    <a:pt x="17414" y="4233"/>
                  </a:lnTo>
                  <a:lnTo>
                    <a:pt x="17575" y="4233"/>
                  </a:lnTo>
                  <a:lnTo>
                    <a:pt x="17737" y="4273"/>
                  </a:lnTo>
                  <a:lnTo>
                    <a:pt x="17777" y="4314"/>
                  </a:lnTo>
                  <a:lnTo>
                    <a:pt x="17817" y="4354"/>
                  </a:lnTo>
                  <a:lnTo>
                    <a:pt x="17898" y="4434"/>
                  </a:lnTo>
                  <a:lnTo>
                    <a:pt x="18059" y="4515"/>
                  </a:lnTo>
                  <a:lnTo>
                    <a:pt x="18422" y="4636"/>
                  </a:lnTo>
                  <a:lnTo>
                    <a:pt x="18583" y="4676"/>
                  </a:lnTo>
                  <a:lnTo>
                    <a:pt x="18704" y="4636"/>
                  </a:lnTo>
                  <a:lnTo>
                    <a:pt x="18825" y="4555"/>
                  </a:lnTo>
                  <a:lnTo>
                    <a:pt x="18905" y="4434"/>
                  </a:lnTo>
                  <a:lnTo>
                    <a:pt x="19026" y="4394"/>
                  </a:lnTo>
                  <a:lnTo>
                    <a:pt x="19147" y="4354"/>
                  </a:lnTo>
                  <a:lnTo>
                    <a:pt x="19268" y="4273"/>
                  </a:lnTo>
                  <a:lnTo>
                    <a:pt x="19309" y="4152"/>
                  </a:lnTo>
                  <a:lnTo>
                    <a:pt x="19349" y="4072"/>
                  </a:lnTo>
                  <a:lnTo>
                    <a:pt x="19349" y="3991"/>
                  </a:lnTo>
                  <a:lnTo>
                    <a:pt x="19430" y="3991"/>
                  </a:lnTo>
                  <a:lnTo>
                    <a:pt x="19671" y="4031"/>
                  </a:lnTo>
                  <a:lnTo>
                    <a:pt x="19873" y="4072"/>
                  </a:lnTo>
                  <a:lnTo>
                    <a:pt x="20478" y="4273"/>
                  </a:lnTo>
                  <a:lnTo>
                    <a:pt x="20639" y="4314"/>
                  </a:lnTo>
                  <a:lnTo>
                    <a:pt x="20800" y="4354"/>
                  </a:lnTo>
                  <a:lnTo>
                    <a:pt x="21042" y="4314"/>
                  </a:lnTo>
                  <a:lnTo>
                    <a:pt x="21727" y="4314"/>
                  </a:lnTo>
                  <a:lnTo>
                    <a:pt x="21848" y="4273"/>
                  </a:lnTo>
                  <a:lnTo>
                    <a:pt x="21929" y="4193"/>
                  </a:lnTo>
                  <a:lnTo>
                    <a:pt x="21969" y="4112"/>
                  </a:lnTo>
                  <a:lnTo>
                    <a:pt x="22009" y="4031"/>
                  </a:lnTo>
                  <a:lnTo>
                    <a:pt x="22090" y="3991"/>
                  </a:lnTo>
                  <a:lnTo>
                    <a:pt x="22171" y="3991"/>
                  </a:lnTo>
                  <a:lnTo>
                    <a:pt x="22291" y="4072"/>
                  </a:lnTo>
                  <a:lnTo>
                    <a:pt x="22493" y="4233"/>
                  </a:lnTo>
                  <a:lnTo>
                    <a:pt x="22533" y="4314"/>
                  </a:lnTo>
                  <a:lnTo>
                    <a:pt x="22614" y="4354"/>
                  </a:lnTo>
                  <a:lnTo>
                    <a:pt x="23743" y="4354"/>
                  </a:lnTo>
                  <a:lnTo>
                    <a:pt x="24105" y="4314"/>
                  </a:lnTo>
                  <a:lnTo>
                    <a:pt x="24388" y="4273"/>
                  </a:lnTo>
                  <a:lnTo>
                    <a:pt x="24670" y="4233"/>
                  </a:lnTo>
                  <a:lnTo>
                    <a:pt x="25073" y="4273"/>
                  </a:lnTo>
                  <a:lnTo>
                    <a:pt x="25234" y="4354"/>
                  </a:lnTo>
                  <a:lnTo>
                    <a:pt x="25436" y="4394"/>
                  </a:lnTo>
                  <a:lnTo>
                    <a:pt x="25637" y="4475"/>
                  </a:lnTo>
                  <a:lnTo>
                    <a:pt x="25798" y="4515"/>
                  </a:lnTo>
                  <a:lnTo>
                    <a:pt x="25960" y="4475"/>
                  </a:lnTo>
                  <a:lnTo>
                    <a:pt x="26080" y="4434"/>
                  </a:lnTo>
                  <a:lnTo>
                    <a:pt x="26322" y="4273"/>
                  </a:lnTo>
                  <a:lnTo>
                    <a:pt x="26524" y="4112"/>
                  </a:lnTo>
                  <a:lnTo>
                    <a:pt x="26725" y="3991"/>
                  </a:lnTo>
                  <a:lnTo>
                    <a:pt x="26887" y="3991"/>
                  </a:lnTo>
                  <a:lnTo>
                    <a:pt x="27008" y="4031"/>
                  </a:lnTo>
                  <a:lnTo>
                    <a:pt x="27249" y="4152"/>
                  </a:lnTo>
                  <a:lnTo>
                    <a:pt x="27370" y="4233"/>
                  </a:lnTo>
                  <a:lnTo>
                    <a:pt x="27814" y="4233"/>
                  </a:lnTo>
                  <a:lnTo>
                    <a:pt x="28015" y="4314"/>
                  </a:lnTo>
                  <a:lnTo>
                    <a:pt x="28136" y="4434"/>
                  </a:lnTo>
                  <a:lnTo>
                    <a:pt x="28177" y="4515"/>
                  </a:lnTo>
                  <a:lnTo>
                    <a:pt x="28217" y="4555"/>
                  </a:lnTo>
                  <a:lnTo>
                    <a:pt x="28418" y="4555"/>
                  </a:lnTo>
                  <a:lnTo>
                    <a:pt x="28620" y="4515"/>
                  </a:lnTo>
                  <a:lnTo>
                    <a:pt x="28741" y="4475"/>
                  </a:lnTo>
                  <a:lnTo>
                    <a:pt x="28902" y="4434"/>
                  </a:lnTo>
                  <a:lnTo>
                    <a:pt x="29225" y="4354"/>
                  </a:lnTo>
                  <a:lnTo>
                    <a:pt x="29587" y="4273"/>
                  </a:lnTo>
                  <a:lnTo>
                    <a:pt x="29708" y="4233"/>
                  </a:lnTo>
                  <a:lnTo>
                    <a:pt x="29789" y="4193"/>
                  </a:lnTo>
                  <a:lnTo>
                    <a:pt x="29950" y="4072"/>
                  </a:lnTo>
                  <a:lnTo>
                    <a:pt x="30071" y="3951"/>
                  </a:lnTo>
                  <a:lnTo>
                    <a:pt x="30232" y="3910"/>
                  </a:lnTo>
                  <a:lnTo>
                    <a:pt x="30474" y="3910"/>
                  </a:lnTo>
                  <a:lnTo>
                    <a:pt x="30635" y="3951"/>
                  </a:lnTo>
                  <a:lnTo>
                    <a:pt x="30756" y="3951"/>
                  </a:lnTo>
                  <a:lnTo>
                    <a:pt x="30877" y="3991"/>
                  </a:lnTo>
                  <a:lnTo>
                    <a:pt x="30998" y="4031"/>
                  </a:lnTo>
                  <a:lnTo>
                    <a:pt x="31079" y="4112"/>
                  </a:lnTo>
                  <a:lnTo>
                    <a:pt x="31119" y="4152"/>
                  </a:lnTo>
                  <a:lnTo>
                    <a:pt x="31159" y="4193"/>
                  </a:lnTo>
                  <a:lnTo>
                    <a:pt x="31280" y="4233"/>
                  </a:lnTo>
                  <a:lnTo>
                    <a:pt x="31401" y="4233"/>
                  </a:lnTo>
                  <a:lnTo>
                    <a:pt x="31603" y="4193"/>
                  </a:lnTo>
                  <a:lnTo>
                    <a:pt x="31643" y="4193"/>
                  </a:lnTo>
                  <a:lnTo>
                    <a:pt x="31764" y="4152"/>
                  </a:lnTo>
                  <a:lnTo>
                    <a:pt x="31925" y="4072"/>
                  </a:lnTo>
                  <a:lnTo>
                    <a:pt x="32087" y="3991"/>
                  </a:lnTo>
                  <a:lnTo>
                    <a:pt x="32207" y="3951"/>
                  </a:lnTo>
                  <a:lnTo>
                    <a:pt x="33175" y="3951"/>
                  </a:lnTo>
                  <a:lnTo>
                    <a:pt x="33457" y="3910"/>
                  </a:lnTo>
                  <a:lnTo>
                    <a:pt x="33739" y="3870"/>
                  </a:lnTo>
                  <a:lnTo>
                    <a:pt x="34021" y="3749"/>
                  </a:lnTo>
                  <a:lnTo>
                    <a:pt x="34586" y="3749"/>
                  </a:lnTo>
                  <a:lnTo>
                    <a:pt x="34828" y="3790"/>
                  </a:lnTo>
                  <a:lnTo>
                    <a:pt x="35029" y="3830"/>
                  </a:lnTo>
                  <a:lnTo>
                    <a:pt x="35835" y="3790"/>
                  </a:lnTo>
                  <a:lnTo>
                    <a:pt x="36601" y="3669"/>
                  </a:lnTo>
                  <a:lnTo>
                    <a:pt x="36722" y="3669"/>
                  </a:lnTo>
                  <a:lnTo>
                    <a:pt x="36722" y="2903"/>
                  </a:lnTo>
                  <a:lnTo>
                    <a:pt x="36682" y="2943"/>
                  </a:lnTo>
                  <a:lnTo>
                    <a:pt x="36561" y="2903"/>
                  </a:lnTo>
                  <a:lnTo>
                    <a:pt x="36440" y="2862"/>
                  </a:lnTo>
                  <a:lnTo>
                    <a:pt x="36198" y="2822"/>
                  </a:lnTo>
                  <a:lnTo>
                    <a:pt x="36037" y="2782"/>
                  </a:lnTo>
                  <a:lnTo>
                    <a:pt x="35634" y="2782"/>
                  </a:lnTo>
                  <a:lnTo>
                    <a:pt x="35472" y="2741"/>
                  </a:lnTo>
                  <a:lnTo>
                    <a:pt x="35432" y="2701"/>
                  </a:lnTo>
                  <a:lnTo>
                    <a:pt x="35392" y="2661"/>
                  </a:lnTo>
                  <a:lnTo>
                    <a:pt x="35271" y="2621"/>
                  </a:lnTo>
                  <a:lnTo>
                    <a:pt x="35150" y="2661"/>
                  </a:lnTo>
                  <a:lnTo>
                    <a:pt x="35069" y="2661"/>
                  </a:lnTo>
                  <a:lnTo>
                    <a:pt x="34989" y="2741"/>
                  </a:lnTo>
                  <a:lnTo>
                    <a:pt x="34989" y="2782"/>
                  </a:lnTo>
                  <a:lnTo>
                    <a:pt x="34908" y="2862"/>
                  </a:lnTo>
                  <a:lnTo>
                    <a:pt x="34828" y="2903"/>
                  </a:lnTo>
                  <a:lnTo>
                    <a:pt x="34666" y="2943"/>
                  </a:lnTo>
                  <a:lnTo>
                    <a:pt x="34424" y="2943"/>
                  </a:lnTo>
                  <a:lnTo>
                    <a:pt x="33255" y="2903"/>
                  </a:lnTo>
                  <a:lnTo>
                    <a:pt x="33054" y="2903"/>
                  </a:lnTo>
                  <a:lnTo>
                    <a:pt x="32893" y="2943"/>
                  </a:lnTo>
                  <a:lnTo>
                    <a:pt x="32812" y="2983"/>
                  </a:lnTo>
                  <a:lnTo>
                    <a:pt x="32933" y="3145"/>
                  </a:lnTo>
                  <a:lnTo>
                    <a:pt x="32933" y="3265"/>
                  </a:lnTo>
                  <a:lnTo>
                    <a:pt x="32933" y="3346"/>
                  </a:lnTo>
                  <a:lnTo>
                    <a:pt x="32893" y="3386"/>
                  </a:lnTo>
                  <a:lnTo>
                    <a:pt x="32812" y="3427"/>
                  </a:lnTo>
                  <a:lnTo>
                    <a:pt x="32691" y="3386"/>
                  </a:lnTo>
                  <a:lnTo>
                    <a:pt x="32167" y="3346"/>
                  </a:lnTo>
                  <a:lnTo>
                    <a:pt x="31925" y="3346"/>
                  </a:lnTo>
                  <a:lnTo>
                    <a:pt x="31643" y="3265"/>
                  </a:lnTo>
                  <a:lnTo>
                    <a:pt x="31482" y="3225"/>
                  </a:lnTo>
                  <a:lnTo>
                    <a:pt x="31401" y="3145"/>
                  </a:lnTo>
                  <a:lnTo>
                    <a:pt x="31280" y="3064"/>
                  </a:lnTo>
                  <a:lnTo>
                    <a:pt x="31240" y="2943"/>
                  </a:lnTo>
                  <a:lnTo>
                    <a:pt x="31159" y="2822"/>
                  </a:lnTo>
                  <a:lnTo>
                    <a:pt x="31119" y="2782"/>
                  </a:lnTo>
                  <a:lnTo>
                    <a:pt x="30514" y="2782"/>
                  </a:lnTo>
                  <a:lnTo>
                    <a:pt x="30434" y="2741"/>
                  </a:lnTo>
                  <a:lnTo>
                    <a:pt x="30394" y="2661"/>
                  </a:lnTo>
                  <a:lnTo>
                    <a:pt x="30313" y="2580"/>
                  </a:lnTo>
                  <a:lnTo>
                    <a:pt x="30273" y="2500"/>
                  </a:lnTo>
                  <a:lnTo>
                    <a:pt x="30232" y="2459"/>
                  </a:lnTo>
                  <a:lnTo>
                    <a:pt x="30111" y="2459"/>
                  </a:lnTo>
                  <a:lnTo>
                    <a:pt x="30031" y="2500"/>
                  </a:lnTo>
                  <a:lnTo>
                    <a:pt x="29910" y="2661"/>
                  </a:lnTo>
                  <a:lnTo>
                    <a:pt x="29708" y="2782"/>
                  </a:lnTo>
                  <a:lnTo>
                    <a:pt x="29507" y="2862"/>
                  </a:lnTo>
                  <a:lnTo>
                    <a:pt x="29345" y="2903"/>
                  </a:lnTo>
                  <a:lnTo>
                    <a:pt x="29265" y="2943"/>
                  </a:lnTo>
                  <a:lnTo>
                    <a:pt x="29225" y="3024"/>
                  </a:lnTo>
                  <a:lnTo>
                    <a:pt x="29104" y="3104"/>
                  </a:lnTo>
                  <a:lnTo>
                    <a:pt x="29023" y="3145"/>
                  </a:lnTo>
                  <a:lnTo>
                    <a:pt x="28781" y="3185"/>
                  </a:lnTo>
                  <a:lnTo>
                    <a:pt x="28297" y="3145"/>
                  </a:lnTo>
                  <a:lnTo>
                    <a:pt x="27773" y="3104"/>
                  </a:lnTo>
                  <a:lnTo>
                    <a:pt x="27249" y="3064"/>
                  </a:lnTo>
                  <a:lnTo>
                    <a:pt x="27048" y="3064"/>
                  </a:lnTo>
                  <a:lnTo>
                    <a:pt x="26806" y="3104"/>
                  </a:lnTo>
                  <a:lnTo>
                    <a:pt x="26484" y="3225"/>
                  </a:lnTo>
                  <a:lnTo>
                    <a:pt x="26282" y="3265"/>
                  </a:lnTo>
                  <a:lnTo>
                    <a:pt x="26040" y="3225"/>
                  </a:lnTo>
                  <a:lnTo>
                    <a:pt x="25758" y="3104"/>
                  </a:lnTo>
                  <a:lnTo>
                    <a:pt x="25436" y="3064"/>
                  </a:lnTo>
                  <a:lnTo>
                    <a:pt x="25153" y="2983"/>
                  </a:lnTo>
                  <a:lnTo>
                    <a:pt x="24871" y="2983"/>
                  </a:lnTo>
                  <a:lnTo>
                    <a:pt x="24629" y="3145"/>
                  </a:lnTo>
                  <a:lnTo>
                    <a:pt x="24347" y="3306"/>
                  </a:lnTo>
                  <a:lnTo>
                    <a:pt x="24146" y="3386"/>
                  </a:lnTo>
                  <a:lnTo>
                    <a:pt x="23944" y="3467"/>
                  </a:lnTo>
                  <a:lnTo>
                    <a:pt x="23783" y="3467"/>
                  </a:lnTo>
                  <a:lnTo>
                    <a:pt x="23581" y="3507"/>
                  </a:lnTo>
                  <a:lnTo>
                    <a:pt x="23420" y="3548"/>
                  </a:lnTo>
                  <a:lnTo>
                    <a:pt x="23259" y="3548"/>
                  </a:lnTo>
                  <a:lnTo>
                    <a:pt x="23098" y="3507"/>
                  </a:lnTo>
                  <a:lnTo>
                    <a:pt x="23017" y="3467"/>
                  </a:lnTo>
                  <a:lnTo>
                    <a:pt x="22977" y="3386"/>
                  </a:lnTo>
                  <a:lnTo>
                    <a:pt x="22896" y="3265"/>
                  </a:lnTo>
                  <a:lnTo>
                    <a:pt x="22815" y="3145"/>
                  </a:lnTo>
                  <a:lnTo>
                    <a:pt x="22654" y="3104"/>
                  </a:lnTo>
                  <a:lnTo>
                    <a:pt x="22574" y="3024"/>
                  </a:lnTo>
                  <a:lnTo>
                    <a:pt x="22493" y="2943"/>
                  </a:lnTo>
                  <a:lnTo>
                    <a:pt x="22412" y="2903"/>
                  </a:lnTo>
                  <a:lnTo>
                    <a:pt x="22211" y="2903"/>
                  </a:lnTo>
                  <a:lnTo>
                    <a:pt x="21929" y="3064"/>
                  </a:lnTo>
                  <a:lnTo>
                    <a:pt x="21646" y="3145"/>
                  </a:lnTo>
                  <a:lnTo>
                    <a:pt x="21364" y="3185"/>
                  </a:lnTo>
                  <a:lnTo>
                    <a:pt x="21243" y="3185"/>
                  </a:lnTo>
                  <a:lnTo>
                    <a:pt x="21163" y="3145"/>
                  </a:lnTo>
                  <a:lnTo>
                    <a:pt x="20961" y="3145"/>
                  </a:lnTo>
                  <a:lnTo>
                    <a:pt x="20719" y="3185"/>
                  </a:lnTo>
                  <a:lnTo>
                    <a:pt x="20478" y="3185"/>
                  </a:lnTo>
                  <a:lnTo>
                    <a:pt x="20357" y="3145"/>
                  </a:lnTo>
                  <a:lnTo>
                    <a:pt x="20276" y="3104"/>
                  </a:lnTo>
                  <a:lnTo>
                    <a:pt x="20115" y="2943"/>
                  </a:lnTo>
                  <a:lnTo>
                    <a:pt x="20074" y="2862"/>
                  </a:lnTo>
                  <a:lnTo>
                    <a:pt x="20034" y="2822"/>
                  </a:lnTo>
                  <a:lnTo>
                    <a:pt x="19954" y="2782"/>
                  </a:lnTo>
                  <a:lnTo>
                    <a:pt x="19913" y="2782"/>
                  </a:lnTo>
                  <a:lnTo>
                    <a:pt x="19510" y="2822"/>
                  </a:lnTo>
                  <a:lnTo>
                    <a:pt x="19389" y="2822"/>
                  </a:lnTo>
                  <a:lnTo>
                    <a:pt x="19228" y="2903"/>
                  </a:lnTo>
                  <a:lnTo>
                    <a:pt x="18986" y="3064"/>
                  </a:lnTo>
                  <a:lnTo>
                    <a:pt x="18744" y="3185"/>
                  </a:lnTo>
                  <a:lnTo>
                    <a:pt x="18623" y="3225"/>
                  </a:lnTo>
                  <a:lnTo>
                    <a:pt x="18502" y="3265"/>
                  </a:lnTo>
                  <a:lnTo>
                    <a:pt x="18019" y="3265"/>
                  </a:lnTo>
                  <a:lnTo>
                    <a:pt x="17817" y="3225"/>
                  </a:lnTo>
                  <a:lnTo>
                    <a:pt x="17454" y="3265"/>
                  </a:lnTo>
                  <a:lnTo>
                    <a:pt x="17051" y="3306"/>
                  </a:lnTo>
                  <a:lnTo>
                    <a:pt x="16809" y="3386"/>
                  </a:lnTo>
                  <a:lnTo>
                    <a:pt x="16568" y="3507"/>
                  </a:lnTo>
                  <a:lnTo>
                    <a:pt x="16447" y="3548"/>
                  </a:lnTo>
                  <a:lnTo>
                    <a:pt x="16326" y="3588"/>
                  </a:lnTo>
                  <a:lnTo>
                    <a:pt x="15721" y="3588"/>
                  </a:lnTo>
                  <a:lnTo>
                    <a:pt x="15358" y="3507"/>
                  </a:lnTo>
                  <a:lnTo>
                    <a:pt x="15036" y="3427"/>
                  </a:lnTo>
                  <a:lnTo>
                    <a:pt x="14754" y="3265"/>
                  </a:lnTo>
                  <a:lnTo>
                    <a:pt x="14472" y="3145"/>
                  </a:lnTo>
                  <a:lnTo>
                    <a:pt x="14230" y="3104"/>
                  </a:lnTo>
                  <a:lnTo>
                    <a:pt x="13947" y="2903"/>
                  </a:lnTo>
                  <a:lnTo>
                    <a:pt x="13585" y="2782"/>
                  </a:lnTo>
                  <a:lnTo>
                    <a:pt x="13303" y="2580"/>
                  </a:lnTo>
                  <a:lnTo>
                    <a:pt x="13222" y="2580"/>
                  </a:lnTo>
                  <a:lnTo>
                    <a:pt x="13182" y="2540"/>
                  </a:lnTo>
                  <a:lnTo>
                    <a:pt x="13141" y="2419"/>
                  </a:lnTo>
                  <a:lnTo>
                    <a:pt x="13061" y="2379"/>
                  </a:lnTo>
                  <a:lnTo>
                    <a:pt x="12980" y="2338"/>
                  </a:lnTo>
                  <a:lnTo>
                    <a:pt x="12819" y="2419"/>
                  </a:lnTo>
                  <a:lnTo>
                    <a:pt x="12658" y="2500"/>
                  </a:lnTo>
                  <a:lnTo>
                    <a:pt x="12496" y="2540"/>
                  </a:lnTo>
                  <a:lnTo>
                    <a:pt x="12335" y="2459"/>
                  </a:lnTo>
                  <a:lnTo>
                    <a:pt x="12134" y="2379"/>
                  </a:lnTo>
                  <a:lnTo>
                    <a:pt x="11851" y="2298"/>
                  </a:lnTo>
                  <a:lnTo>
                    <a:pt x="11610" y="2298"/>
                  </a:lnTo>
                  <a:lnTo>
                    <a:pt x="11569" y="2258"/>
                  </a:lnTo>
                  <a:lnTo>
                    <a:pt x="11529" y="2217"/>
                  </a:lnTo>
                  <a:lnTo>
                    <a:pt x="11448" y="2217"/>
                  </a:lnTo>
                  <a:lnTo>
                    <a:pt x="11408" y="2177"/>
                  </a:lnTo>
                  <a:lnTo>
                    <a:pt x="11327" y="2016"/>
                  </a:lnTo>
                  <a:lnTo>
                    <a:pt x="11247" y="1855"/>
                  </a:lnTo>
                  <a:lnTo>
                    <a:pt x="11206" y="1774"/>
                  </a:lnTo>
                  <a:lnTo>
                    <a:pt x="11166" y="1734"/>
                  </a:lnTo>
                  <a:lnTo>
                    <a:pt x="11126" y="1734"/>
                  </a:lnTo>
                  <a:lnTo>
                    <a:pt x="11086" y="1814"/>
                  </a:lnTo>
                  <a:lnTo>
                    <a:pt x="11005" y="1855"/>
                  </a:lnTo>
                  <a:lnTo>
                    <a:pt x="10924" y="1855"/>
                  </a:lnTo>
                  <a:lnTo>
                    <a:pt x="10884" y="1895"/>
                  </a:lnTo>
                  <a:lnTo>
                    <a:pt x="10803" y="1895"/>
                  </a:lnTo>
                  <a:lnTo>
                    <a:pt x="10723" y="1935"/>
                  </a:lnTo>
                  <a:lnTo>
                    <a:pt x="10642" y="1976"/>
                  </a:lnTo>
                  <a:lnTo>
                    <a:pt x="10562" y="1976"/>
                  </a:lnTo>
                  <a:lnTo>
                    <a:pt x="10400" y="1935"/>
                  </a:lnTo>
                  <a:lnTo>
                    <a:pt x="10279" y="1895"/>
                  </a:lnTo>
                  <a:lnTo>
                    <a:pt x="10158" y="1855"/>
                  </a:lnTo>
                  <a:lnTo>
                    <a:pt x="9957" y="1814"/>
                  </a:lnTo>
                  <a:lnTo>
                    <a:pt x="9836" y="1734"/>
                  </a:lnTo>
                  <a:lnTo>
                    <a:pt x="9473" y="1653"/>
                  </a:lnTo>
                  <a:lnTo>
                    <a:pt x="9151" y="1613"/>
                  </a:lnTo>
                  <a:lnTo>
                    <a:pt x="8425" y="1492"/>
                  </a:lnTo>
                  <a:lnTo>
                    <a:pt x="8143" y="1411"/>
                  </a:lnTo>
                  <a:lnTo>
                    <a:pt x="7861" y="1371"/>
                  </a:lnTo>
                  <a:lnTo>
                    <a:pt x="7700" y="1371"/>
                  </a:lnTo>
                  <a:lnTo>
                    <a:pt x="7579" y="1331"/>
                  </a:lnTo>
                  <a:lnTo>
                    <a:pt x="7297" y="1210"/>
                  </a:lnTo>
                  <a:lnTo>
                    <a:pt x="7135" y="1169"/>
                  </a:lnTo>
                  <a:lnTo>
                    <a:pt x="6934" y="1089"/>
                  </a:lnTo>
                  <a:lnTo>
                    <a:pt x="6531" y="807"/>
                  </a:lnTo>
                  <a:lnTo>
                    <a:pt x="6410" y="766"/>
                  </a:lnTo>
                  <a:lnTo>
                    <a:pt x="6289" y="766"/>
                  </a:lnTo>
                  <a:lnTo>
                    <a:pt x="6047" y="807"/>
                  </a:lnTo>
                  <a:lnTo>
                    <a:pt x="5724" y="807"/>
                  </a:lnTo>
                  <a:lnTo>
                    <a:pt x="5604" y="766"/>
                  </a:lnTo>
                  <a:lnTo>
                    <a:pt x="5483" y="686"/>
                  </a:lnTo>
                  <a:lnTo>
                    <a:pt x="5281" y="524"/>
                  </a:lnTo>
                  <a:lnTo>
                    <a:pt x="5120" y="363"/>
                  </a:lnTo>
                  <a:lnTo>
                    <a:pt x="4959" y="202"/>
                  </a:lnTo>
                  <a:lnTo>
                    <a:pt x="4918" y="162"/>
                  </a:lnTo>
                  <a:lnTo>
                    <a:pt x="4878" y="121"/>
                  </a:lnTo>
                  <a:lnTo>
                    <a:pt x="4838" y="162"/>
                  </a:lnTo>
                  <a:lnTo>
                    <a:pt x="4636" y="162"/>
                  </a:lnTo>
                  <a:lnTo>
                    <a:pt x="4475" y="242"/>
                  </a:lnTo>
                  <a:lnTo>
                    <a:pt x="4273" y="283"/>
                  </a:lnTo>
                  <a:lnTo>
                    <a:pt x="3951" y="283"/>
                  </a:lnTo>
                  <a:lnTo>
                    <a:pt x="3709" y="323"/>
                  </a:lnTo>
                  <a:lnTo>
                    <a:pt x="3548" y="323"/>
                  </a:lnTo>
                  <a:lnTo>
                    <a:pt x="3427" y="363"/>
                  </a:lnTo>
                  <a:lnTo>
                    <a:pt x="3306" y="404"/>
                  </a:lnTo>
                  <a:lnTo>
                    <a:pt x="3185" y="363"/>
                  </a:lnTo>
                  <a:lnTo>
                    <a:pt x="3104" y="283"/>
                  </a:lnTo>
                  <a:lnTo>
                    <a:pt x="3064" y="202"/>
                  </a:lnTo>
                  <a:lnTo>
                    <a:pt x="2943" y="81"/>
                  </a:lnTo>
                  <a:lnTo>
                    <a:pt x="2863" y="0"/>
                  </a:lnTo>
                  <a:close/>
                </a:path>
              </a:pathLst>
            </a:custGeom>
            <a:solidFill>
              <a:srgbClr val="F8F6F5"/>
            </a:solidFill>
            <a:ln>
              <a:noFill/>
            </a:ln>
            <a:effectLst>
              <a:outerShdw blurRad="57150" rotWithShape="0" algn="bl" dir="726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959650" y="4078825"/>
              <a:ext cx="266050" cy="83675"/>
            </a:xfrm>
            <a:custGeom>
              <a:rect b="b" l="l" r="r" t="t"/>
              <a:pathLst>
                <a:path extrusionOk="0" fill="none" h="3347" w="10642">
                  <a:moveTo>
                    <a:pt x="10319" y="1"/>
                  </a:moveTo>
                  <a:lnTo>
                    <a:pt x="81" y="1"/>
                  </a:lnTo>
                  <a:lnTo>
                    <a:pt x="81" y="1"/>
                  </a:lnTo>
                  <a:lnTo>
                    <a:pt x="41" y="81"/>
                  </a:lnTo>
                  <a:lnTo>
                    <a:pt x="41" y="81"/>
                  </a:lnTo>
                  <a:lnTo>
                    <a:pt x="0" y="122"/>
                  </a:lnTo>
                  <a:lnTo>
                    <a:pt x="0" y="162"/>
                  </a:lnTo>
                  <a:lnTo>
                    <a:pt x="0" y="162"/>
                  </a:lnTo>
                  <a:lnTo>
                    <a:pt x="0" y="202"/>
                  </a:lnTo>
                  <a:lnTo>
                    <a:pt x="0" y="202"/>
                  </a:lnTo>
                  <a:lnTo>
                    <a:pt x="242" y="404"/>
                  </a:lnTo>
                  <a:lnTo>
                    <a:pt x="242" y="404"/>
                  </a:lnTo>
                  <a:lnTo>
                    <a:pt x="282" y="485"/>
                  </a:lnTo>
                  <a:lnTo>
                    <a:pt x="242" y="565"/>
                  </a:lnTo>
                  <a:lnTo>
                    <a:pt x="202" y="726"/>
                  </a:lnTo>
                  <a:lnTo>
                    <a:pt x="202" y="726"/>
                  </a:lnTo>
                  <a:lnTo>
                    <a:pt x="161" y="928"/>
                  </a:lnTo>
                  <a:lnTo>
                    <a:pt x="121" y="1009"/>
                  </a:lnTo>
                  <a:lnTo>
                    <a:pt x="41" y="1129"/>
                  </a:lnTo>
                  <a:lnTo>
                    <a:pt x="41" y="1129"/>
                  </a:lnTo>
                  <a:lnTo>
                    <a:pt x="41" y="1129"/>
                  </a:lnTo>
                  <a:lnTo>
                    <a:pt x="41" y="1129"/>
                  </a:lnTo>
                  <a:lnTo>
                    <a:pt x="161" y="1129"/>
                  </a:lnTo>
                  <a:lnTo>
                    <a:pt x="242" y="1170"/>
                  </a:lnTo>
                  <a:lnTo>
                    <a:pt x="242" y="1170"/>
                  </a:lnTo>
                  <a:lnTo>
                    <a:pt x="202" y="1210"/>
                  </a:lnTo>
                  <a:lnTo>
                    <a:pt x="202" y="1291"/>
                  </a:lnTo>
                  <a:lnTo>
                    <a:pt x="242" y="1412"/>
                  </a:lnTo>
                  <a:lnTo>
                    <a:pt x="242" y="1412"/>
                  </a:lnTo>
                  <a:lnTo>
                    <a:pt x="403" y="1734"/>
                  </a:lnTo>
                  <a:lnTo>
                    <a:pt x="403" y="1734"/>
                  </a:lnTo>
                  <a:lnTo>
                    <a:pt x="444" y="1815"/>
                  </a:lnTo>
                  <a:lnTo>
                    <a:pt x="444" y="1815"/>
                  </a:lnTo>
                  <a:lnTo>
                    <a:pt x="403" y="1936"/>
                  </a:lnTo>
                  <a:lnTo>
                    <a:pt x="403" y="1936"/>
                  </a:lnTo>
                  <a:lnTo>
                    <a:pt x="403" y="1976"/>
                  </a:lnTo>
                  <a:lnTo>
                    <a:pt x="444" y="2016"/>
                  </a:lnTo>
                  <a:lnTo>
                    <a:pt x="444" y="2016"/>
                  </a:lnTo>
                  <a:lnTo>
                    <a:pt x="524" y="2137"/>
                  </a:lnTo>
                  <a:lnTo>
                    <a:pt x="524" y="2258"/>
                  </a:lnTo>
                  <a:lnTo>
                    <a:pt x="524" y="2258"/>
                  </a:lnTo>
                  <a:lnTo>
                    <a:pt x="403" y="2419"/>
                  </a:lnTo>
                  <a:lnTo>
                    <a:pt x="403" y="2419"/>
                  </a:lnTo>
                  <a:lnTo>
                    <a:pt x="444" y="2460"/>
                  </a:lnTo>
                  <a:lnTo>
                    <a:pt x="484" y="2460"/>
                  </a:lnTo>
                  <a:lnTo>
                    <a:pt x="524" y="2460"/>
                  </a:lnTo>
                  <a:lnTo>
                    <a:pt x="524" y="2460"/>
                  </a:lnTo>
                  <a:lnTo>
                    <a:pt x="484" y="2500"/>
                  </a:lnTo>
                  <a:lnTo>
                    <a:pt x="484" y="2500"/>
                  </a:lnTo>
                  <a:lnTo>
                    <a:pt x="242" y="2822"/>
                  </a:lnTo>
                  <a:lnTo>
                    <a:pt x="242" y="2822"/>
                  </a:lnTo>
                  <a:lnTo>
                    <a:pt x="323" y="2863"/>
                  </a:lnTo>
                  <a:lnTo>
                    <a:pt x="403" y="2903"/>
                  </a:lnTo>
                  <a:lnTo>
                    <a:pt x="403" y="2903"/>
                  </a:lnTo>
                  <a:lnTo>
                    <a:pt x="403" y="2984"/>
                  </a:lnTo>
                  <a:lnTo>
                    <a:pt x="403" y="3064"/>
                  </a:lnTo>
                  <a:lnTo>
                    <a:pt x="403" y="3064"/>
                  </a:lnTo>
                  <a:lnTo>
                    <a:pt x="403" y="3064"/>
                  </a:lnTo>
                  <a:lnTo>
                    <a:pt x="403" y="3064"/>
                  </a:lnTo>
                  <a:lnTo>
                    <a:pt x="444" y="3105"/>
                  </a:lnTo>
                  <a:lnTo>
                    <a:pt x="524" y="3185"/>
                  </a:lnTo>
                  <a:lnTo>
                    <a:pt x="605" y="3346"/>
                  </a:lnTo>
                  <a:lnTo>
                    <a:pt x="605" y="3346"/>
                  </a:lnTo>
                  <a:lnTo>
                    <a:pt x="968" y="3306"/>
                  </a:lnTo>
                  <a:lnTo>
                    <a:pt x="1371" y="3266"/>
                  </a:lnTo>
                  <a:lnTo>
                    <a:pt x="1371" y="3266"/>
                  </a:lnTo>
                  <a:lnTo>
                    <a:pt x="3225" y="2984"/>
                  </a:lnTo>
                  <a:lnTo>
                    <a:pt x="3225" y="2984"/>
                  </a:lnTo>
                  <a:lnTo>
                    <a:pt x="5684" y="2661"/>
                  </a:lnTo>
                  <a:lnTo>
                    <a:pt x="5684" y="2661"/>
                  </a:lnTo>
                  <a:lnTo>
                    <a:pt x="8102" y="2298"/>
                  </a:lnTo>
                  <a:lnTo>
                    <a:pt x="8102" y="2298"/>
                  </a:lnTo>
                  <a:lnTo>
                    <a:pt x="9876" y="2057"/>
                  </a:lnTo>
                  <a:lnTo>
                    <a:pt x="9876" y="2057"/>
                  </a:lnTo>
                  <a:lnTo>
                    <a:pt x="10279" y="2016"/>
                  </a:lnTo>
                  <a:lnTo>
                    <a:pt x="10279" y="2016"/>
                  </a:lnTo>
                  <a:lnTo>
                    <a:pt x="10400" y="1976"/>
                  </a:lnTo>
                  <a:lnTo>
                    <a:pt x="10440" y="1976"/>
                  </a:lnTo>
                  <a:lnTo>
                    <a:pt x="10440" y="1976"/>
                  </a:lnTo>
                  <a:lnTo>
                    <a:pt x="10440" y="1936"/>
                  </a:lnTo>
                  <a:lnTo>
                    <a:pt x="10440" y="1895"/>
                  </a:lnTo>
                  <a:lnTo>
                    <a:pt x="10360" y="1734"/>
                  </a:lnTo>
                  <a:lnTo>
                    <a:pt x="10360" y="1734"/>
                  </a:lnTo>
                  <a:lnTo>
                    <a:pt x="10642" y="1533"/>
                  </a:lnTo>
                  <a:lnTo>
                    <a:pt x="10642" y="1533"/>
                  </a:lnTo>
                  <a:lnTo>
                    <a:pt x="10561" y="1573"/>
                  </a:lnTo>
                  <a:lnTo>
                    <a:pt x="10561" y="1573"/>
                  </a:lnTo>
                  <a:lnTo>
                    <a:pt x="10440" y="1533"/>
                  </a:lnTo>
                  <a:lnTo>
                    <a:pt x="10440" y="1533"/>
                  </a:lnTo>
                  <a:lnTo>
                    <a:pt x="10481" y="1412"/>
                  </a:lnTo>
                  <a:lnTo>
                    <a:pt x="10521" y="1291"/>
                  </a:lnTo>
                  <a:lnTo>
                    <a:pt x="10521" y="1129"/>
                  </a:lnTo>
                  <a:lnTo>
                    <a:pt x="10481" y="1009"/>
                  </a:lnTo>
                  <a:lnTo>
                    <a:pt x="10481" y="1009"/>
                  </a:lnTo>
                  <a:lnTo>
                    <a:pt x="10198" y="968"/>
                  </a:lnTo>
                  <a:lnTo>
                    <a:pt x="10198" y="968"/>
                  </a:lnTo>
                  <a:lnTo>
                    <a:pt x="10158" y="928"/>
                  </a:lnTo>
                  <a:lnTo>
                    <a:pt x="10158" y="928"/>
                  </a:lnTo>
                  <a:lnTo>
                    <a:pt x="10118" y="888"/>
                  </a:lnTo>
                  <a:lnTo>
                    <a:pt x="10158" y="807"/>
                  </a:lnTo>
                  <a:lnTo>
                    <a:pt x="10158" y="807"/>
                  </a:lnTo>
                  <a:lnTo>
                    <a:pt x="10239" y="767"/>
                  </a:lnTo>
                  <a:lnTo>
                    <a:pt x="10279" y="686"/>
                  </a:lnTo>
                  <a:lnTo>
                    <a:pt x="10279" y="686"/>
                  </a:lnTo>
                  <a:lnTo>
                    <a:pt x="10279" y="605"/>
                  </a:lnTo>
                  <a:lnTo>
                    <a:pt x="10279" y="565"/>
                  </a:lnTo>
                  <a:lnTo>
                    <a:pt x="10239" y="404"/>
                  </a:lnTo>
                  <a:lnTo>
                    <a:pt x="10239" y="404"/>
                  </a:lnTo>
                  <a:lnTo>
                    <a:pt x="10279" y="323"/>
                  </a:lnTo>
                  <a:lnTo>
                    <a:pt x="10279" y="243"/>
                  </a:lnTo>
                  <a:lnTo>
                    <a:pt x="10239" y="202"/>
                  </a:lnTo>
                  <a:lnTo>
                    <a:pt x="10239" y="202"/>
                  </a:lnTo>
                  <a:lnTo>
                    <a:pt x="10198" y="162"/>
                  </a:lnTo>
                  <a:lnTo>
                    <a:pt x="10239" y="81"/>
                  </a:lnTo>
                  <a:lnTo>
                    <a:pt x="10239" y="81"/>
                  </a:lnTo>
                  <a:lnTo>
                    <a:pt x="10319" y="1"/>
                  </a:lnTo>
                </a:path>
              </a:pathLst>
            </a:custGeom>
            <a:noFill/>
            <a:ln>
              <a:noFill/>
            </a:ln>
            <a:effectLst>
              <a:outerShdw blurRad="57150" rotWithShape="0" algn="bl" dir="726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40"/>
          <p:cNvGrpSpPr/>
          <p:nvPr/>
        </p:nvGrpSpPr>
        <p:grpSpPr>
          <a:xfrm>
            <a:off x="891611" y="1642014"/>
            <a:ext cx="1270442" cy="1270478"/>
            <a:chOff x="238125" y="1452875"/>
            <a:chExt cx="868500" cy="868525"/>
          </a:xfrm>
        </p:grpSpPr>
        <p:sp>
          <p:nvSpPr>
            <p:cNvPr id="341" name="Google Shape;341;p40"/>
            <p:cNvSpPr/>
            <p:nvPr/>
          </p:nvSpPr>
          <p:spPr>
            <a:xfrm>
              <a:off x="238125" y="1467675"/>
              <a:ext cx="819575" cy="853725"/>
            </a:xfrm>
            <a:custGeom>
              <a:rect b="b" l="l" r="r" t="t"/>
              <a:pathLst>
                <a:path extrusionOk="0" h="34149" w="32783">
                  <a:moveTo>
                    <a:pt x="0" y="1"/>
                  </a:moveTo>
                  <a:lnTo>
                    <a:pt x="182" y="34148"/>
                  </a:lnTo>
                  <a:lnTo>
                    <a:pt x="32782" y="33283"/>
                  </a:lnTo>
                  <a:lnTo>
                    <a:pt x="32281" y="29914"/>
                  </a:lnTo>
                  <a:lnTo>
                    <a:pt x="31234" y="21992"/>
                  </a:lnTo>
                  <a:lnTo>
                    <a:pt x="30642" y="17393"/>
                  </a:lnTo>
                  <a:lnTo>
                    <a:pt x="30141" y="12886"/>
                  </a:lnTo>
                  <a:lnTo>
                    <a:pt x="29686" y="8924"/>
                  </a:lnTo>
                  <a:lnTo>
                    <a:pt x="29549" y="7240"/>
                  </a:lnTo>
                  <a:lnTo>
                    <a:pt x="29458" y="5874"/>
                  </a:lnTo>
                  <a:lnTo>
                    <a:pt x="29458" y="5646"/>
                  </a:lnTo>
                  <a:lnTo>
                    <a:pt x="29413" y="5373"/>
                  </a:lnTo>
                  <a:lnTo>
                    <a:pt x="29322" y="5145"/>
                  </a:lnTo>
                  <a:lnTo>
                    <a:pt x="29185" y="4918"/>
                  </a:lnTo>
                  <a:lnTo>
                    <a:pt x="28866" y="4463"/>
                  </a:lnTo>
                  <a:lnTo>
                    <a:pt x="28457" y="4053"/>
                  </a:lnTo>
                  <a:lnTo>
                    <a:pt x="27956" y="3643"/>
                  </a:lnTo>
                  <a:lnTo>
                    <a:pt x="27364" y="3279"/>
                  </a:lnTo>
                  <a:lnTo>
                    <a:pt x="26681" y="2960"/>
                  </a:lnTo>
                  <a:lnTo>
                    <a:pt x="25907" y="2641"/>
                  </a:lnTo>
                  <a:lnTo>
                    <a:pt x="25087" y="2368"/>
                  </a:lnTo>
                  <a:lnTo>
                    <a:pt x="24177" y="2095"/>
                  </a:lnTo>
                  <a:lnTo>
                    <a:pt x="23221" y="1822"/>
                  </a:lnTo>
                  <a:lnTo>
                    <a:pt x="22219" y="1594"/>
                  </a:lnTo>
                  <a:lnTo>
                    <a:pt x="20079" y="1184"/>
                  </a:lnTo>
                  <a:lnTo>
                    <a:pt x="17802" y="866"/>
                  </a:lnTo>
                  <a:lnTo>
                    <a:pt x="15480" y="592"/>
                  </a:lnTo>
                  <a:lnTo>
                    <a:pt x="13158" y="410"/>
                  </a:lnTo>
                  <a:lnTo>
                    <a:pt x="10836" y="228"/>
                  </a:lnTo>
                  <a:lnTo>
                    <a:pt x="8605" y="137"/>
                  </a:lnTo>
                  <a:lnTo>
                    <a:pt x="4644"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239250" y="1452875"/>
              <a:ext cx="867375" cy="844625"/>
            </a:xfrm>
            <a:custGeom>
              <a:rect b="b" l="l" r="r" t="t"/>
              <a:pathLst>
                <a:path extrusionOk="0" h="33785" w="34695">
                  <a:moveTo>
                    <a:pt x="1" y="1"/>
                  </a:moveTo>
                  <a:lnTo>
                    <a:pt x="137" y="4690"/>
                  </a:lnTo>
                  <a:lnTo>
                    <a:pt x="274" y="9562"/>
                  </a:lnTo>
                  <a:lnTo>
                    <a:pt x="501" y="15253"/>
                  </a:lnTo>
                  <a:lnTo>
                    <a:pt x="775" y="21172"/>
                  </a:lnTo>
                  <a:lnTo>
                    <a:pt x="1048" y="26681"/>
                  </a:lnTo>
                  <a:lnTo>
                    <a:pt x="1230" y="29049"/>
                  </a:lnTo>
                  <a:lnTo>
                    <a:pt x="1412" y="31052"/>
                  </a:lnTo>
                  <a:lnTo>
                    <a:pt x="1594" y="32691"/>
                  </a:lnTo>
                  <a:lnTo>
                    <a:pt x="1776" y="33784"/>
                  </a:lnTo>
                  <a:lnTo>
                    <a:pt x="34695" y="32691"/>
                  </a:lnTo>
                  <a:lnTo>
                    <a:pt x="34467" y="31781"/>
                  </a:lnTo>
                  <a:lnTo>
                    <a:pt x="33966" y="29322"/>
                  </a:lnTo>
                  <a:lnTo>
                    <a:pt x="33238" y="25634"/>
                  </a:lnTo>
                  <a:lnTo>
                    <a:pt x="32828" y="23403"/>
                  </a:lnTo>
                  <a:lnTo>
                    <a:pt x="32464" y="20990"/>
                  </a:lnTo>
                  <a:lnTo>
                    <a:pt x="32100" y="18440"/>
                  </a:lnTo>
                  <a:lnTo>
                    <a:pt x="31781" y="15800"/>
                  </a:lnTo>
                  <a:lnTo>
                    <a:pt x="31508" y="13113"/>
                  </a:lnTo>
                  <a:lnTo>
                    <a:pt x="31280" y="10336"/>
                  </a:lnTo>
                  <a:lnTo>
                    <a:pt x="31189" y="7650"/>
                  </a:lnTo>
                  <a:lnTo>
                    <a:pt x="31189" y="6284"/>
                  </a:lnTo>
                  <a:lnTo>
                    <a:pt x="31189" y="4963"/>
                  </a:lnTo>
                  <a:lnTo>
                    <a:pt x="31235" y="3689"/>
                  </a:lnTo>
                  <a:lnTo>
                    <a:pt x="31326" y="2414"/>
                  </a:lnTo>
                  <a:lnTo>
                    <a:pt x="31417" y="1184"/>
                  </a:lnTo>
                  <a:lnTo>
                    <a:pt x="31553"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239250" y="1452875"/>
              <a:ext cx="788850" cy="132075"/>
            </a:xfrm>
            <a:custGeom>
              <a:rect b="b" l="l" r="r" t="t"/>
              <a:pathLst>
                <a:path extrusionOk="0" h="5283" w="31554">
                  <a:moveTo>
                    <a:pt x="1" y="1"/>
                  </a:moveTo>
                  <a:lnTo>
                    <a:pt x="137" y="5282"/>
                  </a:lnTo>
                  <a:lnTo>
                    <a:pt x="31143" y="4918"/>
                  </a:lnTo>
                  <a:lnTo>
                    <a:pt x="31326" y="2414"/>
                  </a:lnTo>
                  <a:lnTo>
                    <a:pt x="31417" y="1093"/>
                  </a:lnTo>
                  <a:lnTo>
                    <a:pt x="31553"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710500" y="1752250"/>
              <a:ext cx="175300" cy="112700"/>
            </a:xfrm>
            <a:custGeom>
              <a:rect b="b" l="l" r="r" t="t"/>
              <a:pathLst>
                <a:path extrusionOk="0" h="4508" w="7012">
                  <a:moveTo>
                    <a:pt x="4826" y="0"/>
                  </a:moveTo>
                  <a:lnTo>
                    <a:pt x="4007" y="91"/>
                  </a:lnTo>
                  <a:lnTo>
                    <a:pt x="3187" y="182"/>
                  </a:lnTo>
                  <a:lnTo>
                    <a:pt x="2413" y="273"/>
                  </a:lnTo>
                  <a:lnTo>
                    <a:pt x="1548" y="410"/>
                  </a:lnTo>
                  <a:lnTo>
                    <a:pt x="1138" y="501"/>
                  </a:lnTo>
                  <a:lnTo>
                    <a:pt x="729" y="592"/>
                  </a:lnTo>
                  <a:lnTo>
                    <a:pt x="410" y="774"/>
                  </a:lnTo>
                  <a:lnTo>
                    <a:pt x="91" y="1002"/>
                  </a:lnTo>
                  <a:lnTo>
                    <a:pt x="0" y="1093"/>
                  </a:lnTo>
                  <a:lnTo>
                    <a:pt x="0" y="1229"/>
                  </a:lnTo>
                  <a:lnTo>
                    <a:pt x="46" y="1321"/>
                  </a:lnTo>
                  <a:lnTo>
                    <a:pt x="137" y="1412"/>
                  </a:lnTo>
                  <a:lnTo>
                    <a:pt x="456" y="1548"/>
                  </a:lnTo>
                  <a:lnTo>
                    <a:pt x="820" y="1639"/>
                  </a:lnTo>
                  <a:lnTo>
                    <a:pt x="1230" y="1685"/>
                  </a:lnTo>
                  <a:lnTo>
                    <a:pt x="2459" y="1685"/>
                  </a:lnTo>
                  <a:lnTo>
                    <a:pt x="3187" y="1594"/>
                  </a:lnTo>
                  <a:lnTo>
                    <a:pt x="3324" y="1594"/>
                  </a:lnTo>
                  <a:lnTo>
                    <a:pt x="3233" y="1821"/>
                  </a:lnTo>
                  <a:lnTo>
                    <a:pt x="3187" y="2049"/>
                  </a:lnTo>
                  <a:lnTo>
                    <a:pt x="3187" y="2459"/>
                  </a:lnTo>
                  <a:lnTo>
                    <a:pt x="3142" y="3051"/>
                  </a:lnTo>
                  <a:lnTo>
                    <a:pt x="3142" y="3597"/>
                  </a:lnTo>
                  <a:lnTo>
                    <a:pt x="3187" y="3779"/>
                  </a:lnTo>
                  <a:lnTo>
                    <a:pt x="3233" y="3916"/>
                  </a:lnTo>
                  <a:lnTo>
                    <a:pt x="3324" y="4098"/>
                  </a:lnTo>
                  <a:lnTo>
                    <a:pt x="3415" y="4234"/>
                  </a:lnTo>
                  <a:lnTo>
                    <a:pt x="3552" y="4326"/>
                  </a:lnTo>
                  <a:lnTo>
                    <a:pt x="3688" y="4417"/>
                  </a:lnTo>
                  <a:lnTo>
                    <a:pt x="3870" y="4462"/>
                  </a:lnTo>
                  <a:lnTo>
                    <a:pt x="4052" y="4508"/>
                  </a:lnTo>
                  <a:lnTo>
                    <a:pt x="4280" y="4462"/>
                  </a:lnTo>
                  <a:lnTo>
                    <a:pt x="4462" y="4371"/>
                  </a:lnTo>
                  <a:lnTo>
                    <a:pt x="4644" y="4280"/>
                  </a:lnTo>
                  <a:lnTo>
                    <a:pt x="4781" y="4143"/>
                  </a:lnTo>
                  <a:lnTo>
                    <a:pt x="4872" y="3961"/>
                  </a:lnTo>
                  <a:lnTo>
                    <a:pt x="4918" y="3779"/>
                  </a:lnTo>
                  <a:lnTo>
                    <a:pt x="4918" y="3551"/>
                  </a:lnTo>
                  <a:lnTo>
                    <a:pt x="4918" y="3369"/>
                  </a:lnTo>
                  <a:lnTo>
                    <a:pt x="4690" y="2368"/>
                  </a:lnTo>
                  <a:lnTo>
                    <a:pt x="4599" y="1958"/>
                  </a:lnTo>
                  <a:lnTo>
                    <a:pt x="4462" y="1594"/>
                  </a:lnTo>
                  <a:lnTo>
                    <a:pt x="6283" y="1548"/>
                  </a:lnTo>
                  <a:lnTo>
                    <a:pt x="6420" y="1548"/>
                  </a:lnTo>
                  <a:lnTo>
                    <a:pt x="6557" y="1503"/>
                  </a:lnTo>
                  <a:lnTo>
                    <a:pt x="6784" y="1321"/>
                  </a:lnTo>
                  <a:lnTo>
                    <a:pt x="6921" y="1138"/>
                  </a:lnTo>
                  <a:lnTo>
                    <a:pt x="7012" y="865"/>
                  </a:lnTo>
                  <a:lnTo>
                    <a:pt x="7012" y="592"/>
                  </a:lnTo>
                  <a:lnTo>
                    <a:pt x="6921" y="364"/>
                  </a:lnTo>
                  <a:lnTo>
                    <a:pt x="6830" y="273"/>
                  </a:lnTo>
                  <a:lnTo>
                    <a:pt x="6739" y="182"/>
                  </a:lnTo>
                  <a:lnTo>
                    <a:pt x="6602" y="137"/>
                  </a:lnTo>
                  <a:lnTo>
                    <a:pt x="6466" y="91"/>
                  </a:lnTo>
                  <a:lnTo>
                    <a:pt x="6056"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379250" y="1775000"/>
              <a:ext cx="229950" cy="129800"/>
            </a:xfrm>
            <a:custGeom>
              <a:rect b="b" l="l" r="r" t="t"/>
              <a:pathLst>
                <a:path extrusionOk="0" h="5192" w="9198">
                  <a:moveTo>
                    <a:pt x="8378" y="1"/>
                  </a:moveTo>
                  <a:lnTo>
                    <a:pt x="6330" y="183"/>
                  </a:lnTo>
                  <a:lnTo>
                    <a:pt x="4281" y="411"/>
                  </a:lnTo>
                  <a:lnTo>
                    <a:pt x="3279" y="502"/>
                  </a:lnTo>
                  <a:lnTo>
                    <a:pt x="2186" y="593"/>
                  </a:lnTo>
                  <a:lnTo>
                    <a:pt x="1685" y="638"/>
                  </a:lnTo>
                  <a:lnTo>
                    <a:pt x="1185" y="729"/>
                  </a:lnTo>
                  <a:lnTo>
                    <a:pt x="684" y="866"/>
                  </a:lnTo>
                  <a:lnTo>
                    <a:pt x="183" y="1048"/>
                  </a:lnTo>
                  <a:lnTo>
                    <a:pt x="137" y="1093"/>
                  </a:lnTo>
                  <a:lnTo>
                    <a:pt x="46" y="1185"/>
                  </a:lnTo>
                  <a:lnTo>
                    <a:pt x="1" y="1367"/>
                  </a:lnTo>
                  <a:lnTo>
                    <a:pt x="46" y="1549"/>
                  </a:lnTo>
                  <a:lnTo>
                    <a:pt x="137" y="1640"/>
                  </a:lnTo>
                  <a:lnTo>
                    <a:pt x="183" y="1685"/>
                  </a:lnTo>
                  <a:lnTo>
                    <a:pt x="593" y="1822"/>
                  </a:lnTo>
                  <a:lnTo>
                    <a:pt x="1002" y="1913"/>
                  </a:lnTo>
                  <a:lnTo>
                    <a:pt x="1458" y="2004"/>
                  </a:lnTo>
                  <a:lnTo>
                    <a:pt x="2778" y="2004"/>
                  </a:lnTo>
                  <a:lnTo>
                    <a:pt x="3643" y="1959"/>
                  </a:lnTo>
                  <a:lnTo>
                    <a:pt x="3552" y="2277"/>
                  </a:lnTo>
                  <a:lnTo>
                    <a:pt x="3507" y="2596"/>
                  </a:lnTo>
                  <a:lnTo>
                    <a:pt x="3507" y="3279"/>
                  </a:lnTo>
                  <a:lnTo>
                    <a:pt x="3598" y="4007"/>
                  </a:lnTo>
                  <a:lnTo>
                    <a:pt x="3643" y="4372"/>
                  </a:lnTo>
                  <a:lnTo>
                    <a:pt x="3780" y="4736"/>
                  </a:lnTo>
                  <a:lnTo>
                    <a:pt x="3871" y="4872"/>
                  </a:lnTo>
                  <a:lnTo>
                    <a:pt x="4007" y="5009"/>
                  </a:lnTo>
                  <a:lnTo>
                    <a:pt x="4144" y="5100"/>
                  </a:lnTo>
                  <a:lnTo>
                    <a:pt x="4326" y="5146"/>
                  </a:lnTo>
                  <a:lnTo>
                    <a:pt x="4508" y="5191"/>
                  </a:lnTo>
                  <a:lnTo>
                    <a:pt x="4690" y="5191"/>
                  </a:lnTo>
                  <a:lnTo>
                    <a:pt x="4873" y="5146"/>
                  </a:lnTo>
                  <a:lnTo>
                    <a:pt x="5009" y="5055"/>
                  </a:lnTo>
                  <a:lnTo>
                    <a:pt x="5191" y="4964"/>
                  </a:lnTo>
                  <a:lnTo>
                    <a:pt x="5282" y="4827"/>
                  </a:lnTo>
                  <a:lnTo>
                    <a:pt x="5373" y="4690"/>
                  </a:lnTo>
                  <a:lnTo>
                    <a:pt x="5419" y="4508"/>
                  </a:lnTo>
                  <a:lnTo>
                    <a:pt x="5464" y="4326"/>
                  </a:lnTo>
                  <a:lnTo>
                    <a:pt x="5464" y="4190"/>
                  </a:lnTo>
                  <a:lnTo>
                    <a:pt x="5328" y="3825"/>
                  </a:lnTo>
                  <a:lnTo>
                    <a:pt x="5373" y="3871"/>
                  </a:lnTo>
                  <a:lnTo>
                    <a:pt x="5328" y="3598"/>
                  </a:lnTo>
                  <a:lnTo>
                    <a:pt x="5146" y="2960"/>
                  </a:lnTo>
                  <a:lnTo>
                    <a:pt x="5009" y="2414"/>
                  </a:lnTo>
                  <a:lnTo>
                    <a:pt x="4918" y="2141"/>
                  </a:lnTo>
                  <a:lnTo>
                    <a:pt x="4827" y="1913"/>
                  </a:lnTo>
                  <a:lnTo>
                    <a:pt x="8378" y="1640"/>
                  </a:lnTo>
                  <a:lnTo>
                    <a:pt x="8561" y="1640"/>
                  </a:lnTo>
                  <a:lnTo>
                    <a:pt x="8743" y="1549"/>
                  </a:lnTo>
                  <a:lnTo>
                    <a:pt x="8879" y="1458"/>
                  </a:lnTo>
                  <a:lnTo>
                    <a:pt x="9016" y="1367"/>
                  </a:lnTo>
                  <a:lnTo>
                    <a:pt x="9061" y="1230"/>
                  </a:lnTo>
                  <a:lnTo>
                    <a:pt x="9152" y="1093"/>
                  </a:lnTo>
                  <a:lnTo>
                    <a:pt x="9198" y="775"/>
                  </a:lnTo>
                  <a:lnTo>
                    <a:pt x="9152" y="456"/>
                  </a:lnTo>
                  <a:lnTo>
                    <a:pt x="9061" y="319"/>
                  </a:lnTo>
                  <a:lnTo>
                    <a:pt x="9016" y="183"/>
                  </a:lnTo>
                  <a:lnTo>
                    <a:pt x="8879" y="92"/>
                  </a:lnTo>
                  <a:lnTo>
                    <a:pt x="8743" y="46"/>
                  </a:lnTo>
                  <a:lnTo>
                    <a:pt x="8561"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477150" y="2017450"/>
              <a:ext cx="388175" cy="159375"/>
            </a:xfrm>
            <a:custGeom>
              <a:rect b="b" l="l" r="r" t="t"/>
              <a:pathLst>
                <a:path extrusionOk="0" h="6375" w="15527">
                  <a:moveTo>
                    <a:pt x="6329" y="1"/>
                  </a:moveTo>
                  <a:lnTo>
                    <a:pt x="5828" y="46"/>
                  </a:lnTo>
                  <a:lnTo>
                    <a:pt x="5373" y="137"/>
                  </a:lnTo>
                  <a:lnTo>
                    <a:pt x="4872" y="274"/>
                  </a:lnTo>
                  <a:lnTo>
                    <a:pt x="4417" y="410"/>
                  </a:lnTo>
                  <a:lnTo>
                    <a:pt x="3916" y="593"/>
                  </a:lnTo>
                  <a:lnTo>
                    <a:pt x="3461" y="820"/>
                  </a:lnTo>
                  <a:lnTo>
                    <a:pt x="3005" y="1048"/>
                  </a:lnTo>
                  <a:lnTo>
                    <a:pt x="2641" y="1367"/>
                  </a:lnTo>
                  <a:lnTo>
                    <a:pt x="2231" y="1640"/>
                  </a:lnTo>
                  <a:lnTo>
                    <a:pt x="1913" y="2004"/>
                  </a:lnTo>
                  <a:lnTo>
                    <a:pt x="1640" y="2368"/>
                  </a:lnTo>
                  <a:lnTo>
                    <a:pt x="1412" y="2778"/>
                  </a:lnTo>
                  <a:lnTo>
                    <a:pt x="1275" y="3233"/>
                  </a:lnTo>
                  <a:lnTo>
                    <a:pt x="1184" y="3734"/>
                  </a:lnTo>
                  <a:lnTo>
                    <a:pt x="1184" y="4235"/>
                  </a:lnTo>
                  <a:lnTo>
                    <a:pt x="911" y="4235"/>
                  </a:lnTo>
                  <a:lnTo>
                    <a:pt x="638" y="4281"/>
                  </a:lnTo>
                  <a:lnTo>
                    <a:pt x="365" y="4417"/>
                  </a:lnTo>
                  <a:lnTo>
                    <a:pt x="91" y="4599"/>
                  </a:lnTo>
                  <a:lnTo>
                    <a:pt x="0" y="4690"/>
                  </a:lnTo>
                  <a:lnTo>
                    <a:pt x="0" y="4827"/>
                  </a:lnTo>
                  <a:lnTo>
                    <a:pt x="91" y="4963"/>
                  </a:lnTo>
                  <a:lnTo>
                    <a:pt x="228" y="5055"/>
                  </a:lnTo>
                  <a:lnTo>
                    <a:pt x="683" y="5191"/>
                  </a:lnTo>
                  <a:lnTo>
                    <a:pt x="911" y="5282"/>
                  </a:lnTo>
                  <a:lnTo>
                    <a:pt x="1093" y="5373"/>
                  </a:lnTo>
                  <a:lnTo>
                    <a:pt x="1321" y="5464"/>
                  </a:lnTo>
                  <a:lnTo>
                    <a:pt x="1457" y="5646"/>
                  </a:lnTo>
                  <a:lnTo>
                    <a:pt x="1685" y="6056"/>
                  </a:lnTo>
                  <a:lnTo>
                    <a:pt x="1867" y="6193"/>
                  </a:lnTo>
                  <a:lnTo>
                    <a:pt x="2049" y="6329"/>
                  </a:lnTo>
                  <a:lnTo>
                    <a:pt x="2231" y="6375"/>
                  </a:lnTo>
                  <a:lnTo>
                    <a:pt x="2459" y="6375"/>
                  </a:lnTo>
                  <a:lnTo>
                    <a:pt x="2732" y="6238"/>
                  </a:lnTo>
                  <a:lnTo>
                    <a:pt x="2914" y="6011"/>
                  </a:lnTo>
                  <a:lnTo>
                    <a:pt x="2960" y="5920"/>
                  </a:lnTo>
                  <a:lnTo>
                    <a:pt x="3005" y="5783"/>
                  </a:lnTo>
                  <a:lnTo>
                    <a:pt x="3005" y="5646"/>
                  </a:lnTo>
                  <a:lnTo>
                    <a:pt x="2960" y="5510"/>
                  </a:lnTo>
                  <a:lnTo>
                    <a:pt x="2778" y="5191"/>
                  </a:lnTo>
                  <a:lnTo>
                    <a:pt x="2550" y="4918"/>
                  </a:lnTo>
                  <a:lnTo>
                    <a:pt x="2277" y="4645"/>
                  </a:lnTo>
                  <a:lnTo>
                    <a:pt x="1913" y="4463"/>
                  </a:lnTo>
                  <a:lnTo>
                    <a:pt x="2231" y="3689"/>
                  </a:lnTo>
                  <a:lnTo>
                    <a:pt x="2596" y="3051"/>
                  </a:lnTo>
                  <a:lnTo>
                    <a:pt x="2778" y="2732"/>
                  </a:lnTo>
                  <a:lnTo>
                    <a:pt x="3005" y="2414"/>
                  </a:lnTo>
                  <a:lnTo>
                    <a:pt x="3324" y="2141"/>
                  </a:lnTo>
                  <a:lnTo>
                    <a:pt x="3643" y="1913"/>
                  </a:lnTo>
                  <a:lnTo>
                    <a:pt x="4053" y="1685"/>
                  </a:lnTo>
                  <a:lnTo>
                    <a:pt x="4462" y="1549"/>
                  </a:lnTo>
                  <a:lnTo>
                    <a:pt x="4918" y="1412"/>
                  </a:lnTo>
                  <a:lnTo>
                    <a:pt x="5328" y="1321"/>
                  </a:lnTo>
                  <a:lnTo>
                    <a:pt x="5783" y="1276"/>
                  </a:lnTo>
                  <a:lnTo>
                    <a:pt x="6238" y="1230"/>
                  </a:lnTo>
                  <a:lnTo>
                    <a:pt x="7103" y="1230"/>
                  </a:lnTo>
                  <a:lnTo>
                    <a:pt x="7968" y="1321"/>
                  </a:lnTo>
                  <a:lnTo>
                    <a:pt x="8833" y="1458"/>
                  </a:lnTo>
                  <a:lnTo>
                    <a:pt x="9698" y="1640"/>
                  </a:lnTo>
                  <a:lnTo>
                    <a:pt x="10564" y="1913"/>
                  </a:lnTo>
                  <a:lnTo>
                    <a:pt x="11429" y="2232"/>
                  </a:lnTo>
                  <a:lnTo>
                    <a:pt x="12248" y="2641"/>
                  </a:lnTo>
                  <a:lnTo>
                    <a:pt x="12977" y="3097"/>
                  </a:lnTo>
                  <a:lnTo>
                    <a:pt x="13341" y="3370"/>
                  </a:lnTo>
                  <a:lnTo>
                    <a:pt x="13660" y="3643"/>
                  </a:lnTo>
                  <a:lnTo>
                    <a:pt x="13705" y="3689"/>
                  </a:lnTo>
                  <a:lnTo>
                    <a:pt x="13569" y="3916"/>
                  </a:lnTo>
                  <a:lnTo>
                    <a:pt x="13523" y="4053"/>
                  </a:lnTo>
                  <a:lnTo>
                    <a:pt x="13523" y="4235"/>
                  </a:lnTo>
                  <a:lnTo>
                    <a:pt x="13523" y="4372"/>
                  </a:lnTo>
                  <a:lnTo>
                    <a:pt x="13569" y="4508"/>
                  </a:lnTo>
                  <a:lnTo>
                    <a:pt x="13705" y="4736"/>
                  </a:lnTo>
                  <a:lnTo>
                    <a:pt x="13887" y="4918"/>
                  </a:lnTo>
                  <a:lnTo>
                    <a:pt x="14160" y="5009"/>
                  </a:lnTo>
                  <a:lnTo>
                    <a:pt x="14388" y="5009"/>
                  </a:lnTo>
                  <a:lnTo>
                    <a:pt x="14525" y="4963"/>
                  </a:lnTo>
                  <a:lnTo>
                    <a:pt x="14616" y="4872"/>
                  </a:lnTo>
                  <a:lnTo>
                    <a:pt x="14752" y="4781"/>
                  </a:lnTo>
                  <a:lnTo>
                    <a:pt x="14843" y="4645"/>
                  </a:lnTo>
                  <a:lnTo>
                    <a:pt x="15117" y="4053"/>
                  </a:lnTo>
                  <a:lnTo>
                    <a:pt x="15299" y="3370"/>
                  </a:lnTo>
                  <a:lnTo>
                    <a:pt x="15481" y="2687"/>
                  </a:lnTo>
                  <a:lnTo>
                    <a:pt x="15481" y="2368"/>
                  </a:lnTo>
                  <a:lnTo>
                    <a:pt x="15526" y="2050"/>
                  </a:lnTo>
                  <a:lnTo>
                    <a:pt x="15481" y="1913"/>
                  </a:lnTo>
                  <a:lnTo>
                    <a:pt x="15344" y="1822"/>
                  </a:lnTo>
                  <a:lnTo>
                    <a:pt x="15208" y="1776"/>
                  </a:lnTo>
                  <a:lnTo>
                    <a:pt x="15071" y="1822"/>
                  </a:lnTo>
                  <a:lnTo>
                    <a:pt x="14752" y="2095"/>
                  </a:lnTo>
                  <a:lnTo>
                    <a:pt x="13842" y="1594"/>
                  </a:lnTo>
                  <a:lnTo>
                    <a:pt x="12886" y="1139"/>
                  </a:lnTo>
                  <a:lnTo>
                    <a:pt x="11929" y="775"/>
                  </a:lnTo>
                  <a:lnTo>
                    <a:pt x="10928" y="456"/>
                  </a:lnTo>
                  <a:lnTo>
                    <a:pt x="9881" y="228"/>
                  </a:lnTo>
                  <a:lnTo>
                    <a:pt x="8833" y="92"/>
                  </a:lnTo>
                  <a:lnTo>
                    <a:pt x="7786" y="1"/>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40"/>
          <p:cNvSpPr txBox="1"/>
          <p:nvPr>
            <p:ph type="title"/>
          </p:nvPr>
        </p:nvSpPr>
        <p:spPr>
          <a:xfrm>
            <a:off x="2203575" y="915462"/>
            <a:ext cx="4819800" cy="146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Tujuan</a:t>
            </a:r>
            <a:endParaRPr sz="3600"/>
          </a:p>
        </p:txBody>
      </p:sp>
      <p:sp>
        <p:nvSpPr>
          <p:cNvPr id="348" name="Google Shape;348;p40"/>
          <p:cNvSpPr txBox="1"/>
          <p:nvPr>
            <p:ph idx="1" type="subTitle"/>
          </p:nvPr>
        </p:nvSpPr>
        <p:spPr>
          <a:xfrm>
            <a:off x="2317125" y="2037687"/>
            <a:ext cx="4592700" cy="7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latin typeface="Calibri"/>
                <a:ea typeface="Calibri"/>
                <a:cs typeface="Calibri"/>
                <a:sym typeface="Calibri"/>
              </a:rPr>
              <a:t>Melakukan analisis sentimen terhadap  </a:t>
            </a:r>
            <a:r>
              <a:rPr i="1" lang="en" sz="1200">
                <a:latin typeface="Calibri"/>
                <a:ea typeface="Calibri"/>
                <a:cs typeface="Calibri"/>
                <a:sym typeface="Calibri"/>
              </a:rPr>
              <a:t>review movie  </a:t>
            </a:r>
            <a:r>
              <a:rPr lang="en" sz="1200">
                <a:latin typeface="Calibri"/>
                <a:ea typeface="Calibri"/>
                <a:cs typeface="Calibri"/>
                <a:sym typeface="Calibri"/>
              </a:rPr>
              <a:t>untuk mengetahui klasifikasi dari </a:t>
            </a:r>
            <a:r>
              <a:rPr i="1" lang="en" sz="1200">
                <a:latin typeface="Calibri"/>
                <a:ea typeface="Calibri"/>
                <a:cs typeface="Calibri"/>
                <a:sym typeface="Calibri"/>
              </a:rPr>
              <a:t>movie </a:t>
            </a:r>
            <a:r>
              <a:rPr lang="en" sz="1200">
                <a:latin typeface="Calibri"/>
                <a:ea typeface="Calibri"/>
                <a:cs typeface="Calibri"/>
                <a:sym typeface="Calibri"/>
              </a:rPr>
              <a:t>berdasarkan </a:t>
            </a:r>
            <a:r>
              <a:rPr i="1" lang="en" sz="1200">
                <a:latin typeface="Calibri"/>
                <a:ea typeface="Calibri"/>
                <a:cs typeface="Calibri"/>
                <a:sym typeface="Calibri"/>
              </a:rPr>
              <a:t>review </a:t>
            </a:r>
            <a:r>
              <a:rPr lang="en" sz="1200">
                <a:latin typeface="Calibri"/>
                <a:ea typeface="Calibri"/>
                <a:cs typeface="Calibri"/>
                <a:sym typeface="Calibri"/>
              </a:rPr>
              <a:t>yang diberikan penonton apakah termasuk </a:t>
            </a:r>
            <a:r>
              <a:rPr i="1" lang="en" sz="1200">
                <a:latin typeface="Calibri"/>
                <a:ea typeface="Calibri"/>
                <a:cs typeface="Calibri"/>
                <a:sym typeface="Calibri"/>
              </a:rPr>
              <a:t>movie </a:t>
            </a:r>
            <a:r>
              <a:rPr lang="en" sz="1200">
                <a:latin typeface="Calibri"/>
                <a:ea typeface="Calibri"/>
                <a:cs typeface="Calibri"/>
                <a:sym typeface="Calibri"/>
              </a:rPr>
              <a:t>yang berkategori positif atau negatif.</a:t>
            </a:r>
            <a:r>
              <a:rPr lang="en" sz="1200">
                <a:solidFill>
                  <a:srgbClr val="000000"/>
                </a:solidFill>
                <a:latin typeface="Calibri"/>
                <a:ea typeface="Calibri"/>
                <a:cs typeface="Calibri"/>
                <a:sym typeface="Calibri"/>
              </a:rPr>
              <a:t> </a:t>
            </a:r>
            <a:endParaRPr>
              <a:latin typeface="Calibri"/>
              <a:ea typeface="Calibri"/>
              <a:cs typeface="Calibri"/>
              <a:sym typeface="Calibri"/>
            </a:endParaRPr>
          </a:p>
        </p:txBody>
      </p:sp>
      <p:sp>
        <p:nvSpPr>
          <p:cNvPr id="349" name="Google Shape;349;p40"/>
          <p:cNvSpPr/>
          <p:nvPr/>
        </p:nvSpPr>
        <p:spPr>
          <a:xfrm>
            <a:off x="3733812" y="654753"/>
            <a:ext cx="1567152" cy="55148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40"/>
          <p:cNvGrpSpPr/>
          <p:nvPr/>
        </p:nvGrpSpPr>
        <p:grpSpPr>
          <a:xfrm>
            <a:off x="7336990" y="1702036"/>
            <a:ext cx="441619" cy="510699"/>
            <a:chOff x="4374239" y="2094834"/>
            <a:chExt cx="580009" cy="670737"/>
          </a:xfrm>
        </p:grpSpPr>
        <p:sp>
          <p:nvSpPr>
            <p:cNvPr id="351" name="Google Shape;351;p40"/>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40"/>
            <p:cNvGrpSpPr/>
            <p:nvPr/>
          </p:nvGrpSpPr>
          <p:grpSpPr>
            <a:xfrm>
              <a:off x="4571997" y="2094834"/>
              <a:ext cx="382252" cy="481090"/>
              <a:chOff x="4727350" y="1187050"/>
              <a:chExt cx="2654525" cy="3340900"/>
            </a:xfrm>
          </p:grpSpPr>
          <p:sp>
            <p:nvSpPr>
              <p:cNvPr id="353" name="Google Shape;353;p40"/>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8" name="Google Shape;358;p40"/>
          <p:cNvGrpSpPr/>
          <p:nvPr/>
        </p:nvGrpSpPr>
        <p:grpSpPr>
          <a:xfrm flipH="1">
            <a:off x="1160710" y="1393452"/>
            <a:ext cx="436807" cy="510699"/>
            <a:chOff x="3351736" y="2094834"/>
            <a:chExt cx="573689" cy="670737"/>
          </a:xfrm>
        </p:grpSpPr>
        <p:sp>
          <p:nvSpPr>
            <p:cNvPr id="359" name="Google Shape;359;p40"/>
            <p:cNvSpPr/>
            <p:nvPr/>
          </p:nvSpPr>
          <p:spPr>
            <a:xfrm flipH="1" rot="-1466410">
              <a:off x="3392325"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40"/>
            <p:cNvGrpSpPr/>
            <p:nvPr/>
          </p:nvGrpSpPr>
          <p:grpSpPr>
            <a:xfrm>
              <a:off x="3543173" y="2094834"/>
              <a:ext cx="382252" cy="481090"/>
              <a:chOff x="238125" y="1187050"/>
              <a:chExt cx="2654525" cy="3340900"/>
            </a:xfrm>
          </p:grpSpPr>
          <p:sp>
            <p:nvSpPr>
              <p:cNvPr id="361" name="Google Shape;361;p40"/>
              <p:cNvSpPr/>
              <p:nvPr/>
            </p:nvSpPr>
            <p:spPr>
              <a:xfrm>
                <a:off x="335700" y="2972975"/>
                <a:ext cx="1252475" cy="1554975"/>
              </a:xfrm>
              <a:custGeom>
                <a:rect b="b" l="l" r="r" t="t"/>
                <a:pathLst>
                  <a:path extrusionOk="0" h="62199" w="50099">
                    <a:moveTo>
                      <a:pt x="11321" y="0"/>
                    </a:moveTo>
                    <a:lnTo>
                      <a:pt x="1"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238125" y="2511025"/>
                <a:ext cx="1883550" cy="1460675"/>
              </a:xfrm>
              <a:custGeom>
                <a:rect b="b" l="l" r="r" t="t"/>
                <a:pathLst>
                  <a:path extrusionOk="0" h="58427" w="75342">
                    <a:moveTo>
                      <a:pt x="23292" y="1"/>
                    </a:moveTo>
                    <a:lnTo>
                      <a:pt x="21600" y="131"/>
                    </a:lnTo>
                    <a:lnTo>
                      <a:pt x="19909" y="261"/>
                    </a:lnTo>
                    <a:lnTo>
                      <a:pt x="18347" y="521"/>
                    </a:lnTo>
                    <a:lnTo>
                      <a:pt x="16916" y="912"/>
                    </a:lnTo>
                    <a:lnTo>
                      <a:pt x="14183" y="1693"/>
                    </a:lnTo>
                    <a:lnTo>
                      <a:pt x="11581" y="2734"/>
                    </a:lnTo>
                    <a:lnTo>
                      <a:pt x="9239" y="3905"/>
                    </a:lnTo>
                    <a:lnTo>
                      <a:pt x="7287" y="5076"/>
                    </a:lnTo>
                    <a:lnTo>
                      <a:pt x="5465" y="6377"/>
                    </a:lnTo>
                    <a:lnTo>
                      <a:pt x="3904" y="7678"/>
                    </a:lnTo>
                    <a:lnTo>
                      <a:pt x="2602" y="8849"/>
                    </a:lnTo>
                    <a:lnTo>
                      <a:pt x="1822" y="9760"/>
                    </a:lnTo>
                    <a:lnTo>
                      <a:pt x="1171" y="10541"/>
                    </a:lnTo>
                    <a:lnTo>
                      <a:pt x="781" y="11582"/>
                    </a:lnTo>
                    <a:lnTo>
                      <a:pt x="390" y="12493"/>
                    </a:lnTo>
                    <a:lnTo>
                      <a:pt x="130" y="13534"/>
                    </a:lnTo>
                    <a:lnTo>
                      <a:pt x="0" y="14575"/>
                    </a:lnTo>
                    <a:lnTo>
                      <a:pt x="0" y="15746"/>
                    </a:lnTo>
                    <a:lnTo>
                      <a:pt x="130" y="16787"/>
                    </a:lnTo>
                    <a:lnTo>
                      <a:pt x="781" y="19259"/>
                    </a:lnTo>
                    <a:lnTo>
                      <a:pt x="1692" y="21992"/>
                    </a:lnTo>
                    <a:lnTo>
                      <a:pt x="2212" y="23553"/>
                    </a:lnTo>
                    <a:lnTo>
                      <a:pt x="2863" y="25115"/>
                    </a:lnTo>
                    <a:lnTo>
                      <a:pt x="3774" y="26676"/>
                    </a:lnTo>
                    <a:lnTo>
                      <a:pt x="4815" y="28368"/>
                    </a:lnTo>
                    <a:lnTo>
                      <a:pt x="5986" y="30189"/>
                    </a:lnTo>
                    <a:lnTo>
                      <a:pt x="7417" y="32011"/>
                    </a:lnTo>
                    <a:lnTo>
                      <a:pt x="9109" y="33963"/>
                    </a:lnTo>
                    <a:lnTo>
                      <a:pt x="10930" y="36045"/>
                    </a:lnTo>
                    <a:lnTo>
                      <a:pt x="13142" y="38127"/>
                    </a:lnTo>
                    <a:lnTo>
                      <a:pt x="15745" y="40339"/>
                    </a:lnTo>
                    <a:lnTo>
                      <a:pt x="18477" y="42681"/>
                    </a:lnTo>
                    <a:lnTo>
                      <a:pt x="21731" y="45154"/>
                    </a:lnTo>
                    <a:lnTo>
                      <a:pt x="24593" y="47105"/>
                    </a:lnTo>
                    <a:lnTo>
                      <a:pt x="27456" y="48927"/>
                    </a:lnTo>
                    <a:lnTo>
                      <a:pt x="30579" y="50619"/>
                    </a:lnTo>
                    <a:lnTo>
                      <a:pt x="33572" y="52050"/>
                    </a:lnTo>
                    <a:lnTo>
                      <a:pt x="36695" y="53221"/>
                    </a:lnTo>
                    <a:lnTo>
                      <a:pt x="39818" y="54392"/>
                    </a:lnTo>
                    <a:lnTo>
                      <a:pt x="42810" y="55303"/>
                    </a:lnTo>
                    <a:lnTo>
                      <a:pt x="45803" y="56084"/>
                    </a:lnTo>
                    <a:lnTo>
                      <a:pt x="48796" y="56734"/>
                    </a:lnTo>
                    <a:lnTo>
                      <a:pt x="51659" y="57385"/>
                    </a:lnTo>
                    <a:lnTo>
                      <a:pt x="54261" y="57775"/>
                    </a:lnTo>
                    <a:lnTo>
                      <a:pt x="56864" y="58036"/>
                    </a:lnTo>
                    <a:lnTo>
                      <a:pt x="59206" y="58296"/>
                    </a:lnTo>
                    <a:lnTo>
                      <a:pt x="61288" y="58296"/>
                    </a:lnTo>
                    <a:lnTo>
                      <a:pt x="63240" y="58426"/>
                    </a:lnTo>
                    <a:lnTo>
                      <a:pt x="64931" y="58296"/>
                    </a:lnTo>
                    <a:lnTo>
                      <a:pt x="66102" y="58166"/>
                    </a:lnTo>
                    <a:lnTo>
                      <a:pt x="67274" y="57775"/>
                    </a:lnTo>
                    <a:lnTo>
                      <a:pt x="68445" y="57255"/>
                    </a:lnTo>
                    <a:lnTo>
                      <a:pt x="69486" y="56604"/>
                    </a:lnTo>
                    <a:lnTo>
                      <a:pt x="70657" y="55693"/>
                    </a:lnTo>
                    <a:lnTo>
                      <a:pt x="71568" y="54783"/>
                    </a:lnTo>
                    <a:lnTo>
                      <a:pt x="72348" y="53872"/>
                    </a:lnTo>
                    <a:lnTo>
                      <a:pt x="72869" y="52831"/>
                    </a:lnTo>
                    <a:lnTo>
                      <a:pt x="73650" y="51399"/>
                    </a:lnTo>
                    <a:lnTo>
                      <a:pt x="74170" y="49578"/>
                    </a:lnTo>
                    <a:lnTo>
                      <a:pt x="74821" y="47626"/>
                    </a:lnTo>
                    <a:lnTo>
                      <a:pt x="75211" y="45544"/>
                    </a:lnTo>
                    <a:lnTo>
                      <a:pt x="75341" y="43332"/>
                    </a:lnTo>
                    <a:lnTo>
                      <a:pt x="75341" y="40859"/>
                    </a:lnTo>
                    <a:lnTo>
                      <a:pt x="75081" y="38257"/>
                    </a:lnTo>
                    <a:lnTo>
                      <a:pt x="74430" y="35524"/>
                    </a:lnTo>
                    <a:lnTo>
                      <a:pt x="74040" y="34223"/>
                    </a:lnTo>
                    <a:lnTo>
                      <a:pt x="73519" y="32792"/>
                    </a:lnTo>
                    <a:lnTo>
                      <a:pt x="72869" y="31230"/>
                    </a:lnTo>
                    <a:lnTo>
                      <a:pt x="72218" y="29799"/>
                    </a:lnTo>
                    <a:lnTo>
                      <a:pt x="71307" y="28238"/>
                    </a:lnTo>
                    <a:lnTo>
                      <a:pt x="70397" y="26676"/>
                    </a:lnTo>
                    <a:lnTo>
                      <a:pt x="69356" y="25245"/>
                    </a:lnTo>
                    <a:lnTo>
                      <a:pt x="68184" y="23553"/>
                    </a:lnTo>
                    <a:lnTo>
                      <a:pt x="66753" y="21992"/>
                    </a:lnTo>
                    <a:lnTo>
                      <a:pt x="65322" y="20430"/>
                    </a:lnTo>
                    <a:lnTo>
                      <a:pt x="63760" y="18739"/>
                    </a:lnTo>
                    <a:lnTo>
                      <a:pt x="61939" y="17177"/>
                    </a:lnTo>
                    <a:lnTo>
                      <a:pt x="59987" y="15486"/>
                    </a:lnTo>
                    <a:lnTo>
                      <a:pt x="57905" y="13794"/>
                    </a:lnTo>
                    <a:lnTo>
                      <a:pt x="55693" y="12102"/>
                    </a:lnTo>
                    <a:lnTo>
                      <a:pt x="53350" y="10411"/>
                    </a:lnTo>
                    <a:lnTo>
                      <a:pt x="50748" y="8719"/>
                    </a:lnTo>
                    <a:lnTo>
                      <a:pt x="48276" y="7288"/>
                    </a:lnTo>
                    <a:lnTo>
                      <a:pt x="45803" y="5987"/>
                    </a:lnTo>
                    <a:lnTo>
                      <a:pt x="43461" y="4685"/>
                    </a:lnTo>
                    <a:lnTo>
                      <a:pt x="41119" y="3644"/>
                    </a:lnTo>
                    <a:lnTo>
                      <a:pt x="38907" y="2864"/>
                    </a:lnTo>
                    <a:lnTo>
                      <a:pt x="36695" y="2083"/>
                    </a:lnTo>
                    <a:lnTo>
                      <a:pt x="34613" y="1432"/>
                    </a:lnTo>
                    <a:lnTo>
                      <a:pt x="32531" y="912"/>
                    </a:lnTo>
                    <a:lnTo>
                      <a:pt x="30579" y="521"/>
                    </a:lnTo>
                    <a:lnTo>
                      <a:pt x="28627" y="261"/>
                    </a:lnTo>
                    <a:lnTo>
                      <a:pt x="26805" y="131"/>
                    </a:lnTo>
                    <a:lnTo>
                      <a:pt x="2498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934275" y="1779100"/>
                <a:ext cx="1346800" cy="1489925"/>
              </a:xfrm>
              <a:custGeom>
                <a:rect b="b" l="l" r="r" t="t"/>
                <a:pathLst>
                  <a:path extrusionOk="0" h="59597" w="53872">
                    <a:moveTo>
                      <a:pt x="23292" y="0"/>
                    </a:moveTo>
                    <a:lnTo>
                      <a:pt x="1041" y="38256"/>
                    </a:lnTo>
                    <a:lnTo>
                      <a:pt x="651" y="39167"/>
                    </a:lnTo>
                    <a:lnTo>
                      <a:pt x="261" y="40078"/>
                    </a:lnTo>
                    <a:lnTo>
                      <a:pt x="130" y="41119"/>
                    </a:lnTo>
                    <a:lnTo>
                      <a:pt x="0" y="42030"/>
                    </a:lnTo>
                    <a:lnTo>
                      <a:pt x="0" y="43071"/>
                    </a:lnTo>
                    <a:lnTo>
                      <a:pt x="130" y="43982"/>
                    </a:lnTo>
                    <a:lnTo>
                      <a:pt x="391" y="45023"/>
                    </a:lnTo>
                    <a:lnTo>
                      <a:pt x="911" y="45934"/>
                    </a:lnTo>
                    <a:lnTo>
                      <a:pt x="1432" y="46975"/>
                    </a:lnTo>
                    <a:lnTo>
                      <a:pt x="2212" y="48146"/>
                    </a:lnTo>
                    <a:lnTo>
                      <a:pt x="3123" y="49317"/>
                    </a:lnTo>
                    <a:lnTo>
                      <a:pt x="4164" y="50488"/>
                    </a:lnTo>
                    <a:lnTo>
                      <a:pt x="5335" y="51789"/>
                    </a:lnTo>
                    <a:lnTo>
                      <a:pt x="6767" y="52960"/>
                    </a:lnTo>
                    <a:lnTo>
                      <a:pt x="8458" y="54261"/>
                    </a:lnTo>
                    <a:lnTo>
                      <a:pt x="10280" y="55433"/>
                    </a:lnTo>
                    <a:lnTo>
                      <a:pt x="12362" y="56604"/>
                    </a:lnTo>
                    <a:lnTo>
                      <a:pt x="14444" y="57515"/>
                    </a:lnTo>
                    <a:lnTo>
                      <a:pt x="16526" y="58295"/>
                    </a:lnTo>
                    <a:lnTo>
                      <a:pt x="18478" y="58816"/>
                    </a:lnTo>
                    <a:lnTo>
                      <a:pt x="20299" y="59206"/>
                    </a:lnTo>
                    <a:lnTo>
                      <a:pt x="21991" y="59466"/>
                    </a:lnTo>
                    <a:lnTo>
                      <a:pt x="23553" y="59597"/>
                    </a:lnTo>
                    <a:lnTo>
                      <a:pt x="26025" y="59597"/>
                    </a:lnTo>
                    <a:lnTo>
                      <a:pt x="27066" y="59336"/>
                    </a:lnTo>
                    <a:lnTo>
                      <a:pt x="27977" y="58946"/>
                    </a:lnTo>
                    <a:lnTo>
                      <a:pt x="28888" y="58556"/>
                    </a:lnTo>
                    <a:lnTo>
                      <a:pt x="29798" y="58035"/>
                    </a:lnTo>
                    <a:lnTo>
                      <a:pt x="30449" y="57254"/>
                    </a:lnTo>
                    <a:lnTo>
                      <a:pt x="31230" y="56474"/>
                    </a:lnTo>
                    <a:lnTo>
                      <a:pt x="31750" y="55693"/>
                    </a:lnTo>
                    <a:lnTo>
                      <a:pt x="53871" y="17697"/>
                    </a:lnTo>
                    <a:lnTo>
                      <a:pt x="23292"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1116450" y="1369200"/>
                <a:ext cx="1746925" cy="1252475"/>
              </a:xfrm>
              <a:custGeom>
                <a:rect b="b" l="l" r="r" t="t"/>
                <a:pathLst>
                  <a:path extrusionOk="0" h="50099" w="69877">
                    <a:moveTo>
                      <a:pt x="4164" y="1"/>
                    </a:moveTo>
                    <a:lnTo>
                      <a:pt x="3514" y="1042"/>
                    </a:lnTo>
                    <a:lnTo>
                      <a:pt x="2863" y="2213"/>
                    </a:lnTo>
                    <a:lnTo>
                      <a:pt x="2082" y="3905"/>
                    </a:lnTo>
                    <a:lnTo>
                      <a:pt x="1301" y="5856"/>
                    </a:lnTo>
                    <a:lnTo>
                      <a:pt x="651" y="8199"/>
                    </a:lnTo>
                    <a:lnTo>
                      <a:pt x="130" y="10931"/>
                    </a:lnTo>
                    <a:lnTo>
                      <a:pt x="0" y="12363"/>
                    </a:lnTo>
                    <a:lnTo>
                      <a:pt x="0" y="13794"/>
                    </a:lnTo>
                    <a:lnTo>
                      <a:pt x="0" y="15355"/>
                    </a:lnTo>
                    <a:lnTo>
                      <a:pt x="130" y="16917"/>
                    </a:lnTo>
                    <a:lnTo>
                      <a:pt x="391" y="18608"/>
                    </a:lnTo>
                    <a:lnTo>
                      <a:pt x="781" y="20300"/>
                    </a:lnTo>
                    <a:lnTo>
                      <a:pt x="1301" y="21992"/>
                    </a:lnTo>
                    <a:lnTo>
                      <a:pt x="1952" y="23683"/>
                    </a:lnTo>
                    <a:lnTo>
                      <a:pt x="2863" y="25505"/>
                    </a:lnTo>
                    <a:lnTo>
                      <a:pt x="3904" y="27327"/>
                    </a:lnTo>
                    <a:lnTo>
                      <a:pt x="5075" y="29148"/>
                    </a:lnTo>
                    <a:lnTo>
                      <a:pt x="6506" y="30970"/>
                    </a:lnTo>
                    <a:lnTo>
                      <a:pt x="8198" y="32792"/>
                    </a:lnTo>
                    <a:lnTo>
                      <a:pt x="10020" y="34614"/>
                    </a:lnTo>
                    <a:lnTo>
                      <a:pt x="12102" y="36435"/>
                    </a:lnTo>
                    <a:lnTo>
                      <a:pt x="14444" y="38257"/>
                    </a:lnTo>
                    <a:lnTo>
                      <a:pt x="17046" y="40079"/>
                    </a:lnTo>
                    <a:lnTo>
                      <a:pt x="19909" y="41900"/>
                    </a:lnTo>
                    <a:lnTo>
                      <a:pt x="23422" y="43852"/>
                    </a:lnTo>
                    <a:lnTo>
                      <a:pt x="26806" y="45544"/>
                    </a:lnTo>
                    <a:lnTo>
                      <a:pt x="30059" y="46845"/>
                    </a:lnTo>
                    <a:lnTo>
                      <a:pt x="33051" y="48016"/>
                    </a:lnTo>
                    <a:lnTo>
                      <a:pt x="36044" y="48797"/>
                    </a:lnTo>
                    <a:lnTo>
                      <a:pt x="38777" y="49447"/>
                    </a:lnTo>
                    <a:lnTo>
                      <a:pt x="41379" y="49838"/>
                    </a:lnTo>
                    <a:lnTo>
                      <a:pt x="43852" y="50098"/>
                    </a:lnTo>
                    <a:lnTo>
                      <a:pt x="46324" y="50098"/>
                    </a:lnTo>
                    <a:lnTo>
                      <a:pt x="48536" y="49968"/>
                    </a:lnTo>
                    <a:lnTo>
                      <a:pt x="50618" y="49578"/>
                    </a:lnTo>
                    <a:lnTo>
                      <a:pt x="52570" y="49187"/>
                    </a:lnTo>
                    <a:lnTo>
                      <a:pt x="54392" y="48537"/>
                    </a:lnTo>
                    <a:lnTo>
                      <a:pt x="56213" y="47886"/>
                    </a:lnTo>
                    <a:lnTo>
                      <a:pt x="57775" y="47105"/>
                    </a:lnTo>
                    <a:lnTo>
                      <a:pt x="59206" y="46194"/>
                    </a:lnTo>
                    <a:lnTo>
                      <a:pt x="60637" y="45284"/>
                    </a:lnTo>
                    <a:lnTo>
                      <a:pt x="61939" y="44243"/>
                    </a:lnTo>
                    <a:lnTo>
                      <a:pt x="63110" y="43202"/>
                    </a:lnTo>
                    <a:lnTo>
                      <a:pt x="64151" y="42161"/>
                    </a:lnTo>
                    <a:lnTo>
                      <a:pt x="65973" y="40079"/>
                    </a:lnTo>
                    <a:lnTo>
                      <a:pt x="67404" y="38127"/>
                    </a:lnTo>
                    <a:lnTo>
                      <a:pt x="68575" y="36435"/>
                    </a:lnTo>
                    <a:lnTo>
                      <a:pt x="69226" y="35004"/>
                    </a:lnTo>
                    <a:lnTo>
                      <a:pt x="69876" y="33703"/>
                    </a:lnTo>
                    <a:lnTo>
                      <a:pt x="4164" y="1"/>
                    </a:lnTo>
                    <a:close/>
                  </a:path>
                </a:pathLst>
              </a:custGeom>
              <a:solidFill>
                <a:srgbClr val="307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1191275" y="1187050"/>
                <a:ext cx="1701375" cy="1206900"/>
              </a:xfrm>
              <a:custGeom>
                <a:rect b="b" l="l" r="r" t="t"/>
                <a:pathLst>
                  <a:path extrusionOk="0" h="48276" w="68055">
                    <a:moveTo>
                      <a:pt x="17176" y="0"/>
                    </a:moveTo>
                    <a:lnTo>
                      <a:pt x="14444" y="130"/>
                    </a:lnTo>
                    <a:lnTo>
                      <a:pt x="11841" y="390"/>
                    </a:lnTo>
                    <a:lnTo>
                      <a:pt x="9369" y="1041"/>
                    </a:lnTo>
                    <a:lnTo>
                      <a:pt x="7287" y="1822"/>
                    </a:lnTo>
                    <a:lnTo>
                      <a:pt x="6246" y="2342"/>
                    </a:lnTo>
                    <a:lnTo>
                      <a:pt x="5335" y="2863"/>
                    </a:lnTo>
                    <a:lnTo>
                      <a:pt x="4424" y="3513"/>
                    </a:lnTo>
                    <a:lnTo>
                      <a:pt x="3643" y="4164"/>
                    </a:lnTo>
                    <a:lnTo>
                      <a:pt x="2993" y="4815"/>
                    </a:lnTo>
                    <a:lnTo>
                      <a:pt x="2342" y="5595"/>
                    </a:lnTo>
                    <a:lnTo>
                      <a:pt x="1692" y="6376"/>
                    </a:lnTo>
                    <a:lnTo>
                      <a:pt x="1171" y="7287"/>
                    </a:lnTo>
                    <a:lnTo>
                      <a:pt x="781" y="8198"/>
                    </a:lnTo>
                    <a:lnTo>
                      <a:pt x="521" y="9109"/>
                    </a:lnTo>
                    <a:lnTo>
                      <a:pt x="260" y="10150"/>
                    </a:lnTo>
                    <a:lnTo>
                      <a:pt x="130" y="11191"/>
                    </a:lnTo>
                    <a:lnTo>
                      <a:pt x="0" y="12232"/>
                    </a:lnTo>
                    <a:lnTo>
                      <a:pt x="0" y="13273"/>
                    </a:lnTo>
                    <a:lnTo>
                      <a:pt x="130" y="14313"/>
                    </a:lnTo>
                    <a:lnTo>
                      <a:pt x="390" y="15354"/>
                    </a:lnTo>
                    <a:lnTo>
                      <a:pt x="911" y="17567"/>
                    </a:lnTo>
                    <a:lnTo>
                      <a:pt x="1822" y="19909"/>
                    </a:lnTo>
                    <a:lnTo>
                      <a:pt x="2993" y="22251"/>
                    </a:lnTo>
                    <a:lnTo>
                      <a:pt x="4554" y="24463"/>
                    </a:lnTo>
                    <a:lnTo>
                      <a:pt x="6246" y="26805"/>
                    </a:lnTo>
                    <a:lnTo>
                      <a:pt x="8328" y="29147"/>
                    </a:lnTo>
                    <a:lnTo>
                      <a:pt x="10540" y="31360"/>
                    </a:lnTo>
                    <a:lnTo>
                      <a:pt x="13012" y="33572"/>
                    </a:lnTo>
                    <a:lnTo>
                      <a:pt x="15745" y="35784"/>
                    </a:lnTo>
                    <a:lnTo>
                      <a:pt x="18738" y="37736"/>
                    </a:lnTo>
                    <a:lnTo>
                      <a:pt x="21861" y="39687"/>
                    </a:lnTo>
                    <a:lnTo>
                      <a:pt x="25114" y="41509"/>
                    </a:lnTo>
                    <a:lnTo>
                      <a:pt x="28497" y="43201"/>
                    </a:lnTo>
                    <a:lnTo>
                      <a:pt x="31880" y="44502"/>
                    </a:lnTo>
                    <a:lnTo>
                      <a:pt x="35263" y="45803"/>
                    </a:lnTo>
                    <a:lnTo>
                      <a:pt x="38647" y="46714"/>
                    </a:lnTo>
                    <a:lnTo>
                      <a:pt x="41900" y="47495"/>
                    </a:lnTo>
                    <a:lnTo>
                      <a:pt x="45023" y="48015"/>
                    </a:lnTo>
                    <a:lnTo>
                      <a:pt x="48015" y="48276"/>
                    </a:lnTo>
                    <a:lnTo>
                      <a:pt x="50878" y="48276"/>
                    </a:lnTo>
                    <a:lnTo>
                      <a:pt x="53741" y="48145"/>
                    </a:lnTo>
                    <a:lnTo>
                      <a:pt x="56213" y="47885"/>
                    </a:lnTo>
                    <a:lnTo>
                      <a:pt x="58685" y="47235"/>
                    </a:lnTo>
                    <a:lnTo>
                      <a:pt x="60767" y="46454"/>
                    </a:lnTo>
                    <a:lnTo>
                      <a:pt x="61808" y="45933"/>
                    </a:lnTo>
                    <a:lnTo>
                      <a:pt x="62719" y="45413"/>
                    </a:lnTo>
                    <a:lnTo>
                      <a:pt x="63630" y="44762"/>
                    </a:lnTo>
                    <a:lnTo>
                      <a:pt x="64411" y="44112"/>
                    </a:lnTo>
                    <a:lnTo>
                      <a:pt x="65062" y="43461"/>
                    </a:lnTo>
                    <a:lnTo>
                      <a:pt x="65712" y="42680"/>
                    </a:lnTo>
                    <a:lnTo>
                      <a:pt x="66363" y="41900"/>
                    </a:lnTo>
                    <a:lnTo>
                      <a:pt x="66883" y="40989"/>
                    </a:lnTo>
                    <a:lnTo>
                      <a:pt x="67274" y="40078"/>
                    </a:lnTo>
                    <a:lnTo>
                      <a:pt x="67534" y="39167"/>
                    </a:lnTo>
                    <a:lnTo>
                      <a:pt x="67794" y="38126"/>
                    </a:lnTo>
                    <a:lnTo>
                      <a:pt x="67924" y="37085"/>
                    </a:lnTo>
                    <a:lnTo>
                      <a:pt x="68054" y="36044"/>
                    </a:lnTo>
                    <a:lnTo>
                      <a:pt x="68054" y="35003"/>
                    </a:lnTo>
                    <a:lnTo>
                      <a:pt x="67924" y="33962"/>
                    </a:lnTo>
                    <a:lnTo>
                      <a:pt x="67794" y="32921"/>
                    </a:lnTo>
                    <a:lnTo>
                      <a:pt x="67143" y="30709"/>
                    </a:lnTo>
                    <a:lnTo>
                      <a:pt x="66233" y="28367"/>
                    </a:lnTo>
                    <a:lnTo>
                      <a:pt x="65062" y="26025"/>
                    </a:lnTo>
                    <a:lnTo>
                      <a:pt x="63500" y="23812"/>
                    </a:lnTo>
                    <a:lnTo>
                      <a:pt x="61808" y="21470"/>
                    </a:lnTo>
                    <a:lnTo>
                      <a:pt x="59726" y="19128"/>
                    </a:lnTo>
                    <a:lnTo>
                      <a:pt x="57514" y="16916"/>
                    </a:lnTo>
                    <a:lnTo>
                      <a:pt x="55042" y="14704"/>
                    </a:lnTo>
                    <a:lnTo>
                      <a:pt x="52309" y="12492"/>
                    </a:lnTo>
                    <a:lnTo>
                      <a:pt x="49447" y="10540"/>
                    </a:lnTo>
                    <a:lnTo>
                      <a:pt x="46324" y="8588"/>
                    </a:lnTo>
                    <a:lnTo>
                      <a:pt x="42941" y="6766"/>
                    </a:lnTo>
                    <a:lnTo>
                      <a:pt x="39557" y="5075"/>
                    </a:lnTo>
                    <a:lnTo>
                      <a:pt x="36174" y="3774"/>
                    </a:lnTo>
                    <a:lnTo>
                      <a:pt x="32791" y="2472"/>
                    </a:lnTo>
                    <a:lnTo>
                      <a:pt x="29538" y="1561"/>
                    </a:lnTo>
                    <a:lnTo>
                      <a:pt x="26285" y="781"/>
                    </a:lnTo>
                    <a:lnTo>
                      <a:pt x="23032" y="260"/>
                    </a:lnTo>
                    <a:lnTo>
                      <a:pt x="20039" y="0"/>
                    </a:lnTo>
                    <a:close/>
                  </a:path>
                </a:pathLst>
              </a:custGeom>
              <a:solidFill>
                <a:srgbClr val="389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pSp>
        <p:nvGrpSpPr>
          <p:cNvPr id="370" name="Google Shape;370;p41"/>
          <p:cNvGrpSpPr/>
          <p:nvPr/>
        </p:nvGrpSpPr>
        <p:grpSpPr>
          <a:xfrm>
            <a:off x="1548780" y="3277375"/>
            <a:ext cx="6582313" cy="1449926"/>
            <a:chOff x="1765304" y="248600"/>
            <a:chExt cx="5547672" cy="921524"/>
          </a:xfrm>
        </p:grpSpPr>
        <p:sp>
          <p:nvSpPr>
            <p:cNvPr id="371" name="Google Shape;371;p41"/>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6"/>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41"/>
          <p:cNvGrpSpPr/>
          <p:nvPr/>
        </p:nvGrpSpPr>
        <p:grpSpPr>
          <a:xfrm>
            <a:off x="1548774" y="1563650"/>
            <a:ext cx="6433636" cy="1449926"/>
            <a:chOff x="1765304" y="248600"/>
            <a:chExt cx="5547672" cy="921524"/>
          </a:xfrm>
        </p:grpSpPr>
        <p:sp>
          <p:nvSpPr>
            <p:cNvPr id="375" name="Google Shape;375;p41"/>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4"/>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41"/>
          <p:cNvGrpSpPr/>
          <p:nvPr/>
        </p:nvGrpSpPr>
        <p:grpSpPr>
          <a:xfrm>
            <a:off x="2125728" y="125481"/>
            <a:ext cx="4756999" cy="1115393"/>
            <a:chOff x="2125728" y="125481"/>
            <a:chExt cx="4756999" cy="1115393"/>
          </a:xfrm>
        </p:grpSpPr>
        <p:grpSp>
          <p:nvGrpSpPr>
            <p:cNvPr id="379" name="Google Shape;379;p41"/>
            <p:cNvGrpSpPr/>
            <p:nvPr/>
          </p:nvGrpSpPr>
          <p:grpSpPr>
            <a:xfrm>
              <a:off x="2384073" y="319350"/>
              <a:ext cx="4309987" cy="921524"/>
              <a:chOff x="1765304" y="248600"/>
              <a:chExt cx="5547672" cy="921524"/>
            </a:xfrm>
          </p:grpSpPr>
          <p:sp>
            <p:nvSpPr>
              <p:cNvPr id="380" name="Google Shape;380;p41"/>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41"/>
            <p:cNvSpPr/>
            <p:nvPr/>
          </p:nvSpPr>
          <p:spPr>
            <a:xfrm rot="534748">
              <a:off x="6127058" y="212256"/>
              <a:ext cx="727962" cy="414322"/>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rot="-895818">
              <a:off x="2166818" y="212261"/>
              <a:ext cx="727941" cy="41432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41"/>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Ruang Lingkup</a:t>
            </a:r>
            <a:endParaRPr>
              <a:solidFill>
                <a:schemeClr val="dk1"/>
              </a:solidFill>
            </a:endParaRPr>
          </a:p>
        </p:txBody>
      </p:sp>
      <p:sp>
        <p:nvSpPr>
          <p:cNvPr id="386" name="Google Shape;386;p41"/>
          <p:cNvSpPr txBox="1"/>
          <p:nvPr>
            <p:ph idx="1" type="subTitle"/>
          </p:nvPr>
        </p:nvSpPr>
        <p:spPr>
          <a:xfrm>
            <a:off x="1548800" y="1754400"/>
            <a:ext cx="5736300" cy="432000"/>
          </a:xfrm>
          <a:prstGeom prst="rect">
            <a:avLst/>
          </a:prstGeom>
        </p:spPr>
        <p:txBody>
          <a:bodyPr anchorCtr="0" anchor="t" bIns="91425" lIns="91425" spcFirstLastPara="1" rIns="91425" wrap="square" tIns="91425">
            <a:noAutofit/>
          </a:bodyPr>
          <a:lstStyle/>
          <a:p>
            <a:pPr indent="0" lvl="0" marL="914400" rtl="0" algn="just">
              <a:lnSpc>
                <a:spcPct val="150000"/>
              </a:lnSpc>
              <a:spcBef>
                <a:spcPts val="1200"/>
              </a:spcBef>
              <a:spcAft>
                <a:spcPts val="1200"/>
              </a:spcAft>
              <a:buNone/>
            </a:pPr>
            <a:r>
              <a:rPr lang="en" sz="1200">
                <a:solidFill>
                  <a:schemeClr val="dk1"/>
                </a:solidFill>
                <a:latin typeface="Times New Roman"/>
                <a:ea typeface="Times New Roman"/>
                <a:cs typeface="Times New Roman"/>
                <a:sym typeface="Times New Roman"/>
              </a:rPr>
              <a:t>A</a:t>
            </a:r>
            <a:r>
              <a:rPr lang="en" sz="1200">
                <a:solidFill>
                  <a:schemeClr val="dk1"/>
                </a:solidFill>
                <a:latin typeface="Times New Roman"/>
                <a:ea typeface="Times New Roman"/>
                <a:cs typeface="Times New Roman"/>
                <a:sym typeface="Times New Roman"/>
              </a:rPr>
              <a:t>lgoritma yang digunakan dalam melakukan analisis sentimen terhadap IMDB </a:t>
            </a:r>
            <a:r>
              <a:rPr i="1" lang="en" sz="1200">
                <a:solidFill>
                  <a:schemeClr val="dk1"/>
                </a:solidFill>
                <a:latin typeface="Times New Roman"/>
                <a:ea typeface="Times New Roman"/>
                <a:cs typeface="Times New Roman"/>
                <a:sym typeface="Times New Roman"/>
              </a:rPr>
              <a:t>Movie Reviews </a:t>
            </a:r>
            <a:r>
              <a:rPr lang="en" sz="1200">
                <a:solidFill>
                  <a:schemeClr val="dk1"/>
                </a:solidFill>
                <a:latin typeface="Times New Roman"/>
                <a:ea typeface="Times New Roman"/>
                <a:cs typeface="Times New Roman"/>
                <a:sym typeface="Times New Roman"/>
              </a:rPr>
              <a:t>adalah Naive Bayes.</a:t>
            </a:r>
            <a:endParaRPr>
              <a:solidFill>
                <a:schemeClr val="dk1"/>
              </a:solidFill>
            </a:endParaRPr>
          </a:p>
        </p:txBody>
      </p:sp>
      <p:sp>
        <p:nvSpPr>
          <p:cNvPr id="387" name="Google Shape;387;p41"/>
          <p:cNvSpPr txBox="1"/>
          <p:nvPr>
            <p:ph idx="3" type="subTitle"/>
          </p:nvPr>
        </p:nvSpPr>
        <p:spPr>
          <a:xfrm>
            <a:off x="1548800" y="3380850"/>
            <a:ext cx="6159300" cy="432000"/>
          </a:xfrm>
          <a:prstGeom prst="rect">
            <a:avLst/>
          </a:prstGeom>
        </p:spPr>
        <p:txBody>
          <a:bodyPr anchorCtr="0" anchor="t" bIns="91425" lIns="91425" spcFirstLastPara="1" rIns="91425" wrap="square" tIns="91425">
            <a:noAutofit/>
          </a:bodyPr>
          <a:lstStyle/>
          <a:p>
            <a:pPr indent="0" lvl="0" marL="914400" rtl="0" algn="just">
              <a:lnSpc>
                <a:spcPct val="150000"/>
              </a:lnSpc>
              <a:spcBef>
                <a:spcPts val="1200"/>
              </a:spcBef>
              <a:spcAft>
                <a:spcPts val="1200"/>
              </a:spcAft>
              <a:buNone/>
            </a:pPr>
            <a:r>
              <a:rPr lang="en" sz="1200">
                <a:latin typeface="Times New Roman"/>
                <a:ea typeface="Times New Roman"/>
                <a:cs typeface="Times New Roman"/>
                <a:sym typeface="Times New Roman"/>
              </a:rPr>
              <a:t>Data yang digunakan adalah </a:t>
            </a:r>
            <a:r>
              <a:rPr i="1" lang="en" sz="1200">
                <a:latin typeface="Times New Roman"/>
                <a:ea typeface="Times New Roman"/>
                <a:cs typeface="Times New Roman"/>
                <a:sym typeface="Times New Roman"/>
              </a:rPr>
              <a:t>dataser </a:t>
            </a:r>
            <a:r>
              <a:rPr lang="en" sz="1200">
                <a:latin typeface="Times New Roman"/>
                <a:ea typeface="Times New Roman"/>
                <a:cs typeface="Times New Roman"/>
                <a:sym typeface="Times New Roman"/>
              </a:rPr>
              <a:t>IMDB </a:t>
            </a:r>
            <a:r>
              <a:rPr i="1" lang="en" sz="1200">
                <a:latin typeface="Times New Roman"/>
                <a:ea typeface="Times New Roman"/>
                <a:cs typeface="Times New Roman"/>
                <a:sym typeface="Times New Roman"/>
              </a:rPr>
              <a:t>Movie Reviews  </a:t>
            </a:r>
            <a:r>
              <a:rPr lang="en" sz="1200">
                <a:latin typeface="Times New Roman"/>
                <a:ea typeface="Times New Roman"/>
                <a:cs typeface="Times New Roman"/>
                <a:sym typeface="Times New Roman"/>
              </a:rPr>
              <a:t>( </a:t>
            </a:r>
            <a:r>
              <a:rPr lang="en" sz="1200" u="sng">
                <a:latin typeface="Times New Roman"/>
                <a:ea typeface="Times New Roman"/>
                <a:cs typeface="Times New Roman"/>
                <a:sym typeface="Times New Roman"/>
                <a:hlinkClick r:id="rId3"/>
              </a:rPr>
              <a:t>https://www.kaggle.com/lakshmi25npathi/imdb-dataset-of-50k-movie-reviews</a:t>
            </a:r>
            <a:r>
              <a:rPr lang="en" sz="1200">
                <a:latin typeface="Times New Roman"/>
                <a:ea typeface="Times New Roman"/>
                <a:cs typeface="Times New Roman"/>
                <a:sym typeface="Times New Roman"/>
              </a:rPr>
              <a:t>. )</a:t>
            </a:r>
            <a:endParaRPr/>
          </a:p>
        </p:txBody>
      </p:sp>
      <p:grpSp>
        <p:nvGrpSpPr>
          <p:cNvPr id="388" name="Google Shape;388;p41"/>
          <p:cNvGrpSpPr/>
          <p:nvPr/>
        </p:nvGrpSpPr>
        <p:grpSpPr>
          <a:xfrm>
            <a:off x="686850" y="1509350"/>
            <a:ext cx="1558500" cy="1558500"/>
            <a:chOff x="567225" y="1509350"/>
            <a:chExt cx="1558500" cy="1558500"/>
          </a:xfrm>
        </p:grpSpPr>
        <p:sp>
          <p:nvSpPr>
            <p:cNvPr id="389" name="Google Shape;389;p41"/>
            <p:cNvSpPr/>
            <p:nvPr/>
          </p:nvSpPr>
          <p:spPr>
            <a:xfrm>
              <a:off x="567225" y="1509350"/>
              <a:ext cx="1558500" cy="1558500"/>
            </a:xfrm>
            <a:prstGeom prst="ellipse">
              <a:avLst/>
            </a:prstGeom>
            <a:solidFill>
              <a:srgbClr val="FFE397"/>
            </a:solidFill>
            <a:ln>
              <a:noFill/>
            </a:ln>
            <a:effectLst>
              <a:outerShdw blurRad="128588" rotWithShape="0" algn="bl" dir="8640000" dist="38100">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715675" y="1657813"/>
              <a:ext cx="1261500" cy="1261500"/>
            </a:xfrm>
            <a:prstGeom prst="ellipse">
              <a:avLst/>
            </a:prstGeom>
            <a:solidFill>
              <a:schemeClr val="lt2"/>
            </a:solidFill>
            <a:ln>
              <a:noFill/>
            </a:ln>
            <a:effectLst>
              <a:outerShdw blurRad="128588" rotWithShape="0" algn="bl" dir="8640000" dist="38100">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41"/>
          <p:cNvGrpSpPr/>
          <p:nvPr/>
        </p:nvGrpSpPr>
        <p:grpSpPr>
          <a:xfrm>
            <a:off x="686850" y="3223088"/>
            <a:ext cx="1558500" cy="1558500"/>
            <a:chOff x="567225" y="3223088"/>
            <a:chExt cx="1558500" cy="1558500"/>
          </a:xfrm>
        </p:grpSpPr>
        <p:sp>
          <p:nvSpPr>
            <p:cNvPr id="392" name="Google Shape;392;p41"/>
            <p:cNvSpPr/>
            <p:nvPr/>
          </p:nvSpPr>
          <p:spPr>
            <a:xfrm>
              <a:off x="567225" y="3223088"/>
              <a:ext cx="1558500" cy="1558500"/>
            </a:xfrm>
            <a:prstGeom prst="ellipse">
              <a:avLst/>
            </a:prstGeom>
            <a:solidFill>
              <a:srgbClr val="FFE397"/>
            </a:solidFill>
            <a:ln>
              <a:noFill/>
            </a:ln>
            <a:effectLst>
              <a:outerShdw blurRad="128588" rotWithShape="0" algn="bl" dir="8640000" dist="38100">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a:off x="715675" y="3371550"/>
              <a:ext cx="1261500" cy="1261500"/>
            </a:xfrm>
            <a:prstGeom prst="ellipse">
              <a:avLst/>
            </a:prstGeom>
            <a:solidFill>
              <a:schemeClr val="lt2"/>
            </a:solidFill>
            <a:ln>
              <a:noFill/>
            </a:ln>
            <a:effectLst>
              <a:outerShdw blurRad="128588" rotWithShape="0" algn="bl" dir="8640000" dist="38100">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41"/>
          <p:cNvGrpSpPr/>
          <p:nvPr/>
        </p:nvGrpSpPr>
        <p:grpSpPr>
          <a:xfrm>
            <a:off x="1119813" y="3656042"/>
            <a:ext cx="692582" cy="692582"/>
            <a:chOff x="-46772025" y="2701925"/>
            <a:chExt cx="300900" cy="300900"/>
          </a:xfrm>
        </p:grpSpPr>
        <p:sp>
          <p:nvSpPr>
            <p:cNvPr id="395" name="Google Shape;395;p41"/>
            <p:cNvSpPr/>
            <p:nvPr/>
          </p:nvSpPr>
          <p:spPr>
            <a:xfrm>
              <a:off x="-46647575" y="2826375"/>
              <a:ext cx="53575" cy="53575"/>
            </a:xfrm>
            <a:custGeom>
              <a:rect b="b" l="l" r="r" t="t"/>
              <a:pathLst>
                <a:path extrusionOk="0" h="2143" w="2143">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46772025" y="2701925"/>
              <a:ext cx="300900" cy="300900"/>
            </a:xfrm>
            <a:custGeom>
              <a:rect b="b" l="l" r="r" t="t"/>
              <a:pathLst>
                <a:path extrusionOk="0" h="12036" w="12036">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41"/>
          <p:cNvGrpSpPr/>
          <p:nvPr/>
        </p:nvGrpSpPr>
        <p:grpSpPr>
          <a:xfrm>
            <a:off x="1119807" y="1944983"/>
            <a:ext cx="692582" cy="689244"/>
            <a:chOff x="-49786250" y="2316650"/>
            <a:chExt cx="300900" cy="299450"/>
          </a:xfrm>
        </p:grpSpPr>
        <p:sp>
          <p:nvSpPr>
            <p:cNvPr id="398" name="Google Shape;398;p41"/>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42"/>
          <p:cNvGrpSpPr/>
          <p:nvPr/>
        </p:nvGrpSpPr>
        <p:grpSpPr>
          <a:xfrm rot="5400000">
            <a:off x="5500608" y="-178163"/>
            <a:ext cx="2384944" cy="3962184"/>
            <a:chOff x="1765304" y="248600"/>
            <a:chExt cx="5547672" cy="921524"/>
          </a:xfrm>
        </p:grpSpPr>
        <p:sp>
          <p:nvSpPr>
            <p:cNvPr id="410" name="Google Shape;410;p42"/>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rgbClr val="389AF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42"/>
          <p:cNvSpPr txBox="1"/>
          <p:nvPr>
            <p:ph type="title"/>
          </p:nvPr>
        </p:nvSpPr>
        <p:spPr>
          <a:xfrm>
            <a:off x="4865450" y="1273800"/>
            <a:ext cx="3762900" cy="18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 Permasalahan</a:t>
            </a:r>
            <a:endParaRPr/>
          </a:p>
        </p:txBody>
      </p:sp>
      <p:sp>
        <p:nvSpPr>
          <p:cNvPr id="414" name="Google Shape;414;p42"/>
          <p:cNvSpPr/>
          <p:nvPr/>
        </p:nvSpPr>
        <p:spPr>
          <a:xfrm rot="246913">
            <a:off x="1088381" y="913371"/>
            <a:ext cx="3641188" cy="2815484"/>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rot="-43200">
            <a:off x="520992" y="2729471"/>
            <a:ext cx="2124768" cy="1642938"/>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rot="184942">
            <a:off x="3426909" y="817875"/>
            <a:ext cx="1186786" cy="47857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rot="-174924">
            <a:off x="286686" y="2527590"/>
            <a:ext cx="1186752" cy="478577"/>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42"/>
          <p:cNvGrpSpPr/>
          <p:nvPr/>
        </p:nvGrpSpPr>
        <p:grpSpPr>
          <a:xfrm>
            <a:off x="7920966" y="633927"/>
            <a:ext cx="441619" cy="510699"/>
            <a:chOff x="4374239" y="2094834"/>
            <a:chExt cx="580009" cy="670737"/>
          </a:xfrm>
        </p:grpSpPr>
        <p:sp>
          <p:nvSpPr>
            <p:cNvPr id="419" name="Google Shape;419;p42"/>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42"/>
            <p:cNvGrpSpPr/>
            <p:nvPr/>
          </p:nvGrpSpPr>
          <p:grpSpPr>
            <a:xfrm>
              <a:off x="4571997" y="2094834"/>
              <a:ext cx="382252" cy="481090"/>
              <a:chOff x="4727350" y="1187050"/>
              <a:chExt cx="2654525" cy="3340900"/>
            </a:xfrm>
          </p:grpSpPr>
          <p:sp>
            <p:nvSpPr>
              <p:cNvPr id="421" name="Google Shape;421;p42"/>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6" name="Google Shape;426;p42"/>
          <p:cNvSpPr/>
          <p:nvPr/>
        </p:nvSpPr>
        <p:spPr>
          <a:xfrm>
            <a:off x="1374121" y="3387340"/>
            <a:ext cx="596117" cy="596096"/>
          </a:xfrm>
          <a:custGeom>
            <a:rect b="b" l="l" r="r" t="t"/>
            <a:pathLst>
              <a:path extrusionOk="0" h="11815" w="11816">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42"/>
          <p:cNvGrpSpPr/>
          <p:nvPr/>
        </p:nvGrpSpPr>
        <p:grpSpPr>
          <a:xfrm>
            <a:off x="1738699" y="1077824"/>
            <a:ext cx="1422356" cy="1516551"/>
            <a:chOff x="408850" y="3449375"/>
            <a:chExt cx="957300" cy="978925"/>
          </a:xfrm>
        </p:grpSpPr>
        <p:sp>
          <p:nvSpPr>
            <p:cNvPr id="428" name="Google Shape;428;p42"/>
            <p:cNvSpPr/>
            <p:nvPr/>
          </p:nvSpPr>
          <p:spPr>
            <a:xfrm>
              <a:off x="408850" y="3605325"/>
              <a:ext cx="957300" cy="822975"/>
            </a:xfrm>
            <a:custGeom>
              <a:rect b="b" l="l" r="r" t="t"/>
              <a:pathLst>
                <a:path extrusionOk="0" h="32919" w="38292">
                  <a:moveTo>
                    <a:pt x="38292" y="0"/>
                  </a:moveTo>
                  <a:lnTo>
                    <a:pt x="1" y="27364"/>
                  </a:lnTo>
                  <a:lnTo>
                    <a:pt x="1048" y="27819"/>
                  </a:lnTo>
                  <a:lnTo>
                    <a:pt x="2186" y="28275"/>
                  </a:lnTo>
                  <a:lnTo>
                    <a:pt x="3324" y="28684"/>
                  </a:lnTo>
                  <a:lnTo>
                    <a:pt x="4554" y="29094"/>
                  </a:lnTo>
                  <a:lnTo>
                    <a:pt x="5783" y="29458"/>
                  </a:lnTo>
                  <a:lnTo>
                    <a:pt x="7103" y="29823"/>
                  </a:lnTo>
                  <a:lnTo>
                    <a:pt x="8378" y="30141"/>
                  </a:lnTo>
                  <a:lnTo>
                    <a:pt x="9699" y="30415"/>
                  </a:lnTo>
                  <a:lnTo>
                    <a:pt x="12430" y="30961"/>
                  </a:lnTo>
                  <a:lnTo>
                    <a:pt x="15117" y="31416"/>
                  </a:lnTo>
                  <a:lnTo>
                    <a:pt x="17803" y="31780"/>
                  </a:lnTo>
                  <a:lnTo>
                    <a:pt x="20398" y="32099"/>
                  </a:lnTo>
                  <a:lnTo>
                    <a:pt x="22857" y="32327"/>
                  </a:lnTo>
                  <a:lnTo>
                    <a:pt x="25133" y="32555"/>
                  </a:lnTo>
                  <a:lnTo>
                    <a:pt x="29004" y="32782"/>
                  </a:lnTo>
                  <a:lnTo>
                    <a:pt x="31553" y="32919"/>
                  </a:lnTo>
                  <a:lnTo>
                    <a:pt x="32509" y="32919"/>
                  </a:lnTo>
                  <a:lnTo>
                    <a:pt x="38292" y="0"/>
                  </a:lnTo>
                  <a:close/>
                </a:path>
              </a:pathLst>
            </a:custGeom>
            <a:solidFill>
              <a:srgbClr val="6C4826">
                <a:alpha val="67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408850" y="3449375"/>
              <a:ext cx="957300" cy="933400"/>
            </a:xfrm>
            <a:custGeom>
              <a:rect b="b" l="l" r="r" t="t"/>
              <a:pathLst>
                <a:path extrusionOk="0" h="37336" w="38292">
                  <a:moveTo>
                    <a:pt x="6329" y="1"/>
                  </a:moveTo>
                  <a:lnTo>
                    <a:pt x="1" y="33602"/>
                  </a:lnTo>
                  <a:lnTo>
                    <a:pt x="1458" y="34103"/>
                  </a:lnTo>
                  <a:lnTo>
                    <a:pt x="2915" y="34513"/>
                  </a:lnTo>
                  <a:lnTo>
                    <a:pt x="4372" y="34922"/>
                  </a:lnTo>
                  <a:lnTo>
                    <a:pt x="5783" y="35287"/>
                  </a:lnTo>
                  <a:lnTo>
                    <a:pt x="7194" y="35605"/>
                  </a:lnTo>
                  <a:lnTo>
                    <a:pt x="8606" y="35924"/>
                  </a:lnTo>
                  <a:lnTo>
                    <a:pt x="9972" y="36152"/>
                  </a:lnTo>
                  <a:lnTo>
                    <a:pt x="11338" y="36379"/>
                  </a:lnTo>
                  <a:lnTo>
                    <a:pt x="13978" y="36789"/>
                  </a:lnTo>
                  <a:lnTo>
                    <a:pt x="16437" y="37017"/>
                  </a:lnTo>
                  <a:lnTo>
                    <a:pt x="18805" y="37199"/>
                  </a:lnTo>
                  <a:lnTo>
                    <a:pt x="20990" y="37290"/>
                  </a:lnTo>
                  <a:lnTo>
                    <a:pt x="23039" y="37336"/>
                  </a:lnTo>
                  <a:lnTo>
                    <a:pt x="24815" y="37336"/>
                  </a:lnTo>
                  <a:lnTo>
                    <a:pt x="26408" y="37290"/>
                  </a:lnTo>
                  <a:lnTo>
                    <a:pt x="27774" y="37199"/>
                  </a:lnTo>
                  <a:lnTo>
                    <a:pt x="29641" y="37062"/>
                  </a:lnTo>
                  <a:lnTo>
                    <a:pt x="30278" y="36971"/>
                  </a:lnTo>
                  <a:lnTo>
                    <a:pt x="30825" y="35605"/>
                  </a:lnTo>
                  <a:lnTo>
                    <a:pt x="31417" y="33830"/>
                  </a:lnTo>
                  <a:lnTo>
                    <a:pt x="32054" y="31781"/>
                  </a:lnTo>
                  <a:lnTo>
                    <a:pt x="32737" y="29504"/>
                  </a:lnTo>
                  <a:lnTo>
                    <a:pt x="33375" y="27046"/>
                  </a:lnTo>
                  <a:lnTo>
                    <a:pt x="34057" y="24496"/>
                  </a:lnTo>
                  <a:lnTo>
                    <a:pt x="35332" y="19215"/>
                  </a:lnTo>
                  <a:lnTo>
                    <a:pt x="36516" y="14297"/>
                  </a:lnTo>
                  <a:lnTo>
                    <a:pt x="37472" y="10154"/>
                  </a:lnTo>
                  <a:lnTo>
                    <a:pt x="38292" y="6238"/>
                  </a:lnTo>
                  <a:lnTo>
                    <a:pt x="6329" y="1"/>
                  </a:lnTo>
                  <a:close/>
                </a:path>
              </a:pathLst>
            </a:custGeom>
            <a:solidFill>
              <a:srgbClr val="FF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545450" y="3449375"/>
              <a:ext cx="820700" cy="277775"/>
            </a:xfrm>
            <a:custGeom>
              <a:rect b="b" l="l" r="r" t="t"/>
              <a:pathLst>
                <a:path extrusionOk="0" h="11111" w="32828">
                  <a:moveTo>
                    <a:pt x="865" y="1"/>
                  </a:moveTo>
                  <a:lnTo>
                    <a:pt x="0" y="4508"/>
                  </a:lnTo>
                  <a:lnTo>
                    <a:pt x="31781" y="11110"/>
                  </a:lnTo>
                  <a:lnTo>
                    <a:pt x="32828" y="6238"/>
                  </a:lnTo>
                  <a:lnTo>
                    <a:pt x="865" y="1"/>
                  </a:lnTo>
                  <a:close/>
                </a:path>
              </a:pathLst>
            </a:custGeom>
            <a:solidFill>
              <a:srgbClr val="FFD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652450" y="3758975"/>
              <a:ext cx="150275" cy="194675"/>
            </a:xfrm>
            <a:custGeom>
              <a:rect b="b" l="l" r="r" t="t"/>
              <a:pathLst>
                <a:path extrusionOk="0" h="7787" w="6011">
                  <a:moveTo>
                    <a:pt x="4143" y="1"/>
                  </a:moveTo>
                  <a:lnTo>
                    <a:pt x="3961" y="46"/>
                  </a:lnTo>
                  <a:lnTo>
                    <a:pt x="3779" y="183"/>
                  </a:lnTo>
                  <a:lnTo>
                    <a:pt x="3643" y="365"/>
                  </a:lnTo>
                  <a:lnTo>
                    <a:pt x="3324" y="957"/>
                  </a:lnTo>
                  <a:lnTo>
                    <a:pt x="2960" y="1595"/>
                  </a:lnTo>
                  <a:lnTo>
                    <a:pt x="2140" y="2778"/>
                  </a:lnTo>
                  <a:lnTo>
                    <a:pt x="1685" y="3325"/>
                  </a:lnTo>
                  <a:lnTo>
                    <a:pt x="1138" y="3871"/>
                  </a:lnTo>
                  <a:lnTo>
                    <a:pt x="592" y="4417"/>
                  </a:lnTo>
                  <a:lnTo>
                    <a:pt x="91" y="4964"/>
                  </a:lnTo>
                  <a:lnTo>
                    <a:pt x="46" y="5055"/>
                  </a:lnTo>
                  <a:lnTo>
                    <a:pt x="0" y="5191"/>
                  </a:lnTo>
                  <a:lnTo>
                    <a:pt x="0" y="5328"/>
                  </a:lnTo>
                  <a:lnTo>
                    <a:pt x="46" y="5465"/>
                  </a:lnTo>
                  <a:lnTo>
                    <a:pt x="137" y="5556"/>
                  </a:lnTo>
                  <a:lnTo>
                    <a:pt x="228" y="5601"/>
                  </a:lnTo>
                  <a:lnTo>
                    <a:pt x="364" y="5647"/>
                  </a:lnTo>
                  <a:lnTo>
                    <a:pt x="501" y="5601"/>
                  </a:lnTo>
                  <a:lnTo>
                    <a:pt x="911" y="5419"/>
                  </a:lnTo>
                  <a:lnTo>
                    <a:pt x="1321" y="5191"/>
                  </a:lnTo>
                  <a:lnTo>
                    <a:pt x="1730" y="4918"/>
                  </a:lnTo>
                  <a:lnTo>
                    <a:pt x="2095" y="4600"/>
                  </a:lnTo>
                  <a:lnTo>
                    <a:pt x="2459" y="4281"/>
                  </a:lnTo>
                  <a:lnTo>
                    <a:pt x="2778" y="3871"/>
                  </a:lnTo>
                  <a:lnTo>
                    <a:pt x="3415" y="3097"/>
                  </a:lnTo>
                  <a:lnTo>
                    <a:pt x="3460" y="3734"/>
                  </a:lnTo>
                  <a:lnTo>
                    <a:pt x="3552" y="4417"/>
                  </a:lnTo>
                  <a:lnTo>
                    <a:pt x="3688" y="5328"/>
                  </a:lnTo>
                  <a:lnTo>
                    <a:pt x="3825" y="5783"/>
                  </a:lnTo>
                  <a:lnTo>
                    <a:pt x="3961" y="6193"/>
                  </a:lnTo>
                  <a:lnTo>
                    <a:pt x="4098" y="6648"/>
                  </a:lnTo>
                  <a:lnTo>
                    <a:pt x="4326" y="7013"/>
                  </a:lnTo>
                  <a:lnTo>
                    <a:pt x="4599" y="7377"/>
                  </a:lnTo>
                  <a:lnTo>
                    <a:pt x="4917" y="7696"/>
                  </a:lnTo>
                  <a:lnTo>
                    <a:pt x="5145" y="7787"/>
                  </a:lnTo>
                  <a:lnTo>
                    <a:pt x="5373" y="7787"/>
                  </a:lnTo>
                  <a:lnTo>
                    <a:pt x="5555" y="7741"/>
                  </a:lnTo>
                  <a:lnTo>
                    <a:pt x="5691" y="7650"/>
                  </a:lnTo>
                  <a:lnTo>
                    <a:pt x="5828" y="7468"/>
                  </a:lnTo>
                  <a:lnTo>
                    <a:pt x="5965" y="7286"/>
                  </a:lnTo>
                  <a:lnTo>
                    <a:pt x="6010" y="7058"/>
                  </a:lnTo>
                  <a:lnTo>
                    <a:pt x="6010" y="6876"/>
                  </a:lnTo>
                  <a:lnTo>
                    <a:pt x="5919" y="6557"/>
                  </a:lnTo>
                  <a:lnTo>
                    <a:pt x="5783" y="6239"/>
                  </a:lnTo>
                  <a:lnTo>
                    <a:pt x="5509" y="5647"/>
                  </a:lnTo>
                  <a:lnTo>
                    <a:pt x="5327" y="5237"/>
                  </a:lnTo>
                  <a:lnTo>
                    <a:pt x="5236" y="4827"/>
                  </a:lnTo>
                  <a:lnTo>
                    <a:pt x="5054" y="4008"/>
                  </a:lnTo>
                  <a:lnTo>
                    <a:pt x="4917" y="3188"/>
                  </a:lnTo>
                  <a:lnTo>
                    <a:pt x="4872" y="2369"/>
                  </a:lnTo>
                  <a:lnTo>
                    <a:pt x="4872" y="684"/>
                  </a:lnTo>
                  <a:lnTo>
                    <a:pt x="4826" y="456"/>
                  </a:lnTo>
                  <a:lnTo>
                    <a:pt x="4735" y="274"/>
                  </a:lnTo>
                  <a:lnTo>
                    <a:pt x="4553" y="138"/>
                  </a:lnTo>
                  <a:lnTo>
                    <a:pt x="4371" y="46"/>
                  </a:lnTo>
                  <a:lnTo>
                    <a:pt x="4143"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916525" y="3770375"/>
              <a:ext cx="176450" cy="204900"/>
            </a:xfrm>
            <a:custGeom>
              <a:rect b="b" l="l" r="r" t="t"/>
              <a:pathLst>
                <a:path extrusionOk="0" h="8196" w="7058">
                  <a:moveTo>
                    <a:pt x="4417" y="0"/>
                  </a:moveTo>
                  <a:lnTo>
                    <a:pt x="4235" y="46"/>
                  </a:lnTo>
                  <a:lnTo>
                    <a:pt x="4098" y="182"/>
                  </a:lnTo>
                  <a:lnTo>
                    <a:pt x="3961" y="410"/>
                  </a:lnTo>
                  <a:lnTo>
                    <a:pt x="3825" y="865"/>
                  </a:lnTo>
                  <a:lnTo>
                    <a:pt x="3688" y="1321"/>
                  </a:lnTo>
                  <a:lnTo>
                    <a:pt x="3461" y="1730"/>
                  </a:lnTo>
                  <a:lnTo>
                    <a:pt x="3233" y="2186"/>
                  </a:lnTo>
                  <a:lnTo>
                    <a:pt x="2687" y="2960"/>
                  </a:lnTo>
                  <a:lnTo>
                    <a:pt x="2140" y="3688"/>
                  </a:lnTo>
                  <a:lnTo>
                    <a:pt x="1594" y="4326"/>
                  </a:lnTo>
                  <a:lnTo>
                    <a:pt x="1002" y="4918"/>
                  </a:lnTo>
                  <a:lnTo>
                    <a:pt x="456" y="5555"/>
                  </a:lnTo>
                  <a:lnTo>
                    <a:pt x="228" y="5874"/>
                  </a:lnTo>
                  <a:lnTo>
                    <a:pt x="46" y="6238"/>
                  </a:lnTo>
                  <a:lnTo>
                    <a:pt x="0" y="6375"/>
                  </a:lnTo>
                  <a:lnTo>
                    <a:pt x="0" y="6466"/>
                  </a:lnTo>
                  <a:lnTo>
                    <a:pt x="46" y="6602"/>
                  </a:lnTo>
                  <a:lnTo>
                    <a:pt x="91" y="6693"/>
                  </a:lnTo>
                  <a:lnTo>
                    <a:pt x="182" y="6739"/>
                  </a:lnTo>
                  <a:lnTo>
                    <a:pt x="319" y="6784"/>
                  </a:lnTo>
                  <a:lnTo>
                    <a:pt x="456" y="6784"/>
                  </a:lnTo>
                  <a:lnTo>
                    <a:pt x="592" y="6739"/>
                  </a:lnTo>
                  <a:lnTo>
                    <a:pt x="956" y="6557"/>
                  </a:lnTo>
                  <a:lnTo>
                    <a:pt x="1321" y="6283"/>
                  </a:lnTo>
                  <a:lnTo>
                    <a:pt x="1639" y="6010"/>
                  </a:lnTo>
                  <a:lnTo>
                    <a:pt x="1958" y="5692"/>
                  </a:lnTo>
                  <a:lnTo>
                    <a:pt x="2595" y="4963"/>
                  </a:lnTo>
                  <a:lnTo>
                    <a:pt x="3142" y="4326"/>
                  </a:lnTo>
                  <a:lnTo>
                    <a:pt x="3461" y="3870"/>
                  </a:lnTo>
                  <a:lnTo>
                    <a:pt x="3779" y="3461"/>
                  </a:lnTo>
                  <a:lnTo>
                    <a:pt x="3870" y="4144"/>
                  </a:lnTo>
                  <a:lnTo>
                    <a:pt x="3961" y="4781"/>
                  </a:lnTo>
                  <a:lnTo>
                    <a:pt x="4144" y="5464"/>
                  </a:lnTo>
                  <a:lnTo>
                    <a:pt x="4371" y="6056"/>
                  </a:lnTo>
                  <a:lnTo>
                    <a:pt x="4644" y="6648"/>
                  </a:lnTo>
                  <a:lnTo>
                    <a:pt x="4963" y="7194"/>
                  </a:lnTo>
                  <a:lnTo>
                    <a:pt x="5327" y="7649"/>
                  </a:lnTo>
                  <a:lnTo>
                    <a:pt x="5783" y="8059"/>
                  </a:lnTo>
                  <a:lnTo>
                    <a:pt x="6010" y="8150"/>
                  </a:lnTo>
                  <a:lnTo>
                    <a:pt x="6238" y="8196"/>
                  </a:lnTo>
                  <a:lnTo>
                    <a:pt x="6511" y="8105"/>
                  </a:lnTo>
                  <a:lnTo>
                    <a:pt x="6739" y="8014"/>
                  </a:lnTo>
                  <a:lnTo>
                    <a:pt x="6921" y="7831"/>
                  </a:lnTo>
                  <a:lnTo>
                    <a:pt x="7012" y="7604"/>
                  </a:lnTo>
                  <a:lnTo>
                    <a:pt x="7057" y="7376"/>
                  </a:lnTo>
                  <a:lnTo>
                    <a:pt x="7012" y="7103"/>
                  </a:lnTo>
                  <a:lnTo>
                    <a:pt x="6648" y="6329"/>
                  </a:lnTo>
                  <a:lnTo>
                    <a:pt x="6283" y="5600"/>
                  </a:lnTo>
                  <a:lnTo>
                    <a:pt x="5919" y="4872"/>
                  </a:lnTo>
                  <a:lnTo>
                    <a:pt x="5737" y="4508"/>
                  </a:lnTo>
                  <a:lnTo>
                    <a:pt x="5600" y="4098"/>
                  </a:lnTo>
                  <a:lnTo>
                    <a:pt x="5418" y="3233"/>
                  </a:lnTo>
                  <a:lnTo>
                    <a:pt x="5327" y="2368"/>
                  </a:lnTo>
                  <a:lnTo>
                    <a:pt x="5191" y="592"/>
                  </a:lnTo>
                  <a:lnTo>
                    <a:pt x="5100" y="365"/>
                  </a:lnTo>
                  <a:lnTo>
                    <a:pt x="5009" y="182"/>
                  </a:lnTo>
                  <a:lnTo>
                    <a:pt x="4826" y="46"/>
                  </a:lnTo>
                  <a:lnTo>
                    <a:pt x="4599" y="0"/>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703675" y="4042400"/>
              <a:ext cx="348325" cy="195825"/>
            </a:xfrm>
            <a:custGeom>
              <a:rect b="b" l="l" r="r" t="t"/>
              <a:pathLst>
                <a:path extrusionOk="0" h="7833" w="13933">
                  <a:moveTo>
                    <a:pt x="820" y="1"/>
                  </a:moveTo>
                  <a:lnTo>
                    <a:pt x="683" y="47"/>
                  </a:lnTo>
                  <a:lnTo>
                    <a:pt x="546" y="92"/>
                  </a:lnTo>
                  <a:lnTo>
                    <a:pt x="501" y="229"/>
                  </a:lnTo>
                  <a:lnTo>
                    <a:pt x="319" y="547"/>
                  </a:lnTo>
                  <a:lnTo>
                    <a:pt x="228" y="866"/>
                  </a:lnTo>
                  <a:lnTo>
                    <a:pt x="46" y="1549"/>
                  </a:lnTo>
                  <a:lnTo>
                    <a:pt x="0" y="2186"/>
                  </a:lnTo>
                  <a:lnTo>
                    <a:pt x="91" y="2824"/>
                  </a:lnTo>
                  <a:lnTo>
                    <a:pt x="228" y="3416"/>
                  </a:lnTo>
                  <a:lnTo>
                    <a:pt x="455" y="4008"/>
                  </a:lnTo>
                  <a:lnTo>
                    <a:pt x="774" y="4554"/>
                  </a:lnTo>
                  <a:lnTo>
                    <a:pt x="1138" y="5100"/>
                  </a:lnTo>
                  <a:lnTo>
                    <a:pt x="1548" y="5601"/>
                  </a:lnTo>
                  <a:lnTo>
                    <a:pt x="2049" y="6057"/>
                  </a:lnTo>
                  <a:lnTo>
                    <a:pt x="2595" y="6466"/>
                  </a:lnTo>
                  <a:lnTo>
                    <a:pt x="3142" y="6831"/>
                  </a:lnTo>
                  <a:lnTo>
                    <a:pt x="3734" y="7104"/>
                  </a:lnTo>
                  <a:lnTo>
                    <a:pt x="4325" y="7377"/>
                  </a:lnTo>
                  <a:lnTo>
                    <a:pt x="4917" y="7559"/>
                  </a:lnTo>
                  <a:lnTo>
                    <a:pt x="5555" y="7696"/>
                  </a:lnTo>
                  <a:lnTo>
                    <a:pt x="6238" y="7787"/>
                  </a:lnTo>
                  <a:lnTo>
                    <a:pt x="6875" y="7832"/>
                  </a:lnTo>
                  <a:lnTo>
                    <a:pt x="7513" y="7787"/>
                  </a:lnTo>
                  <a:lnTo>
                    <a:pt x="8196" y="7696"/>
                  </a:lnTo>
                  <a:lnTo>
                    <a:pt x="8833" y="7605"/>
                  </a:lnTo>
                  <a:lnTo>
                    <a:pt x="9470" y="7422"/>
                  </a:lnTo>
                  <a:lnTo>
                    <a:pt x="10108" y="7195"/>
                  </a:lnTo>
                  <a:lnTo>
                    <a:pt x="10700" y="6922"/>
                  </a:lnTo>
                  <a:lnTo>
                    <a:pt x="11201" y="6648"/>
                  </a:lnTo>
                  <a:lnTo>
                    <a:pt x="11792" y="6284"/>
                  </a:lnTo>
                  <a:lnTo>
                    <a:pt x="12430" y="5783"/>
                  </a:lnTo>
                  <a:lnTo>
                    <a:pt x="13022" y="5237"/>
                  </a:lnTo>
                  <a:lnTo>
                    <a:pt x="13249" y="4918"/>
                  </a:lnTo>
                  <a:lnTo>
                    <a:pt x="13477" y="4600"/>
                  </a:lnTo>
                  <a:lnTo>
                    <a:pt x="13659" y="4281"/>
                  </a:lnTo>
                  <a:lnTo>
                    <a:pt x="13796" y="3962"/>
                  </a:lnTo>
                  <a:lnTo>
                    <a:pt x="13887" y="3643"/>
                  </a:lnTo>
                  <a:lnTo>
                    <a:pt x="13932" y="3325"/>
                  </a:lnTo>
                  <a:lnTo>
                    <a:pt x="13841" y="3052"/>
                  </a:lnTo>
                  <a:lnTo>
                    <a:pt x="13705" y="2733"/>
                  </a:lnTo>
                  <a:lnTo>
                    <a:pt x="13614" y="2642"/>
                  </a:lnTo>
                  <a:lnTo>
                    <a:pt x="13523" y="2551"/>
                  </a:lnTo>
                  <a:lnTo>
                    <a:pt x="13386" y="2505"/>
                  </a:lnTo>
                  <a:lnTo>
                    <a:pt x="13249" y="2460"/>
                  </a:lnTo>
                  <a:lnTo>
                    <a:pt x="13022" y="2551"/>
                  </a:lnTo>
                  <a:lnTo>
                    <a:pt x="12749" y="2642"/>
                  </a:lnTo>
                  <a:lnTo>
                    <a:pt x="12566" y="2778"/>
                  </a:lnTo>
                  <a:lnTo>
                    <a:pt x="12384" y="2915"/>
                  </a:lnTo>
                  <a:lnTo>
                    <a:pt x="12020" y="3279"/>
                  </a:lnTo>
                  <a:lnTo>
                    <a:pt x="11701" y="3689"/>
                  </a:lnTo>
                  <a:lnTo>
                    <a:pt x="11337" y="4099"/>
                  </a:lnTo>
                  <a:lnTo>
                    <a:pt x="10927" y="4463"/>
                  </a:lnTo>
                  <a:lnTo>
                    <a:pt x="10472" y="4782"/>
                  </a:lnTo>
                  <a:lnTo>
                    <a:pt x="10017" y="5055"/>
                  </a:lnTo>
                  <a:lnTo>
                    <a:pt x="9561" y="5328"/>
                  </a:lnTo>
                  <a:lnTo>
                    <a:pt x="9106" y="5510"/>
                  </a:lnTo>
                  <a:lnTo>
                    <a:pt x="8605" y="5647"/>
                  </a:lnTo>
                  <a:lnTo>
                    <a:pt x="8150" y="5783"/>
                  </a:lnTo>
                  <a:lnTo>
                    <a:pt x="7649" y="5874"/>
                  </a:lnTo>
                  <a:lnTo>
                    <a:pt x="7148" y="5920"/>
                  </a:lnTo>
                  <a:lnTo>
                    <a:pt x="6147" y="5920"/>
                  </a:lnTo>
                  <a:lnTo>
                    <a:pt x="5646" y="5874"/>
                  </a:lnTo>
                  <a:lnTo>
                    <a:pt x="5191" y="5783"/>
                  </a:lnTo>
                  <a:lnTo>
                    <a:pt x="4781" y="5647"/>
                  </a:lnTo>
                  <a:lnTo>
                    <a:pt x="4325" y="5465"/>
                  </a:lnTo>
                  <a:lnTo>
                    <a:pt x="3916" y="5237"/>
                  </a:lnTo>
                  <a:lnTo>
                    <a:pt x="3506" y="5009"/>
                  </a:lnTo>
                  <a:lnTo>
                    <a:pt x="3142" y="4736"/>
                  </a:lnTo>
                  <a:lnTo>
                    <a:pt x="2823" y="4417"/>
                  </a:lnTo>
                  <a:lnTo>
                    <a:pt x="2459" y="3962"/>
                  </a:lnTo>
                  <a:lnTo>
                    <a:pt x="2140" y="3507"/>
                  </a:lnTo>
                  <a:lnTo>
                    <a:pt x="1958" y="3006"/>
                  </a:lnTo>
                  <a:lnTo>
                    <a:pt x="1776" y="2460"/>
                  </a:lnTo>
                  <a:lnTo>
                    <a:pt x="1548" y="1412"/>
                  </a:lnTo>
                  <a:lnTo>
                    <a:pt x="1320" y="320"/>
                  </a:lnTo>
                  <a:lnTo>
                    <a:pt x="1275" y="229"/>
                  </a:lnTo>
                  <a:lnTo>
                    <a:pt x="1184" y="92"/>
                  </a:lnTo>
                  <a:lnTo>
                    <a:pt x="1047" y="47"/>
                  </a:lnTo>
                  <a:lnTo>
                    <a:pt x="956" y="1"/>
                  </a:lnTo>
                  <a:close/>
                </a:path>
              </a:pathLst>
            </a:custGeom>
            <a:solidFill>
              <a:srgbClr val="F44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42"/>
          <p:cNvSpPr/>
          <p:nvPr/>
        </p:nvSpPr>
        <p:spPr>
          <a:xfrm>
            <a:off x="3245570" y="2095723"/>
            <a:ext cx="1177383" cy="1149372"/>
          </a:xfrm>
          <a:custGeom>
            <a:rect b="b" l="l" r="r" t="t"/>
            <a:pathLst>
              <a:path extrusionOk="0" h="37381" w="38292">
                <a:moveTo>
                  <a:pt x="31963" y="0"/>
                </a:moveTo>
                <a:lnTo>
                  <a:pt x="1" y="6238"/>
                </a:lnTo>
                <a:lnTo>
                  <a:pt x="820" y="10153"/>
                </a:lnTo>
                <a:lnTo>
                  <a:pt x="1776" y="14297"/>
                </a:lnTo>
                <a:lnTo>
                  <a:pt x="2960" y="19259"/>
                </a:lnTo>
                <a:lnTo>
                  <a:pt x="4235" y="24495"/>
                </a:lnTo>
                <a:lnTo>
                  <a:pt x="4918" y="27091"/>
                </a:lnTo>
                <a:lnTo>
                  <a:pt x="5556" y="29549"/>
                </a:lnTo>
                <a:lnTo>
                  <a:pt x="6238" y="31826"/>
                </a:lnTo>
                <a:lnTo>
                  <a:pt x="6876" y="33875"/>
                </a:lnTo>
                <a:lnTo>
                  <a:pt x="7468" y="35605"/>
                </a:lnTo>
                <a:lnTo>
                  <a:pt x="8014" y="36971"/>
                </a:lnTo>
                <a:lnTo>
                  <a:pt x="8652" y="37062"/>
                </a:lnTo>
                <a:lnTo>
                  <a:pt x="10518" y="37198"/>
                </a:lnTo>
                <a:lnTo>
                  <a:pt x="11884" y="37289"/>
                </a:lnTo>
                <a:lnTo>
                  <a:pt x="13478" y="37335"/>
                </a:lnTo>
                <a:lnTo>
                  <a:pt x="15254" y="37380"/>
                </a:lnTo>
                <a:lnTo>
                  <a:pt x="17302" y="37335"/>
                </a:lnTo>
                <a:lnTo>
                  <a:pt x="19488" y="37244"/>
                </a:lnTo>
                <a:lnTo>
                  <a:pt x="21855" y="37062"/>
                </a:lnTo>
                <a:lnTo>
                  <a:pt x="24314" y="36788"/>
                </a:lnTo>
                <a:lnTo>
                  <a:pt x="26955" y="36424"/>
                </a:lnTo>
                <a:lnTo>
                  <a:pt x="28321" y="36197"/>
                </a:lnTo>
                <a:lnTo>
                  <a:pt x="29687" y="35923"/>
                </a:lnTo>
                <a:lnTo>
                  <a:pt x="31098" y="35650"/>
                </a:lnTo>
                <a:lnTo>
                  <a:pt x="32510" y="35331"/>
                </a:lnTo>
                <a:lnTo>
                  <a:pt x="33921" y="34967"/>
                </a:lnTo>
                <a:lnTo>
                  <a:pt x="35378" y="34557"/>
                </a:lnTo>
                <a:lnTo>
                  <a:pt x="36835" y="34102"/>
                </a:lnTo>
                <a:lnTo>
                  <a:pt x="38292" y="33601"/>
                </a:lnTo>
                <a:lnTo>
                  <a:pt x="31963" y="0"/>
                </a:lnTo>
                <a:close/>
              </a:path>
            </a:pathLst>
          </a:custGeom>
          <a:solidFill>
            <a:srgbClr val="FF8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42"/>
          <p:cNvGrpSpPr/>
          <p:nvPr/>
        </p:nvGrpSpPr>
        <p:grpSpPr>
          <a:xfrm>
            <a:off x="3534645" y="2404935"/>
            <a:ext cx="599245" cy="595642"/>
            <a:chOff x="5045775" y="1946400"/>
            <a:chExt cx="296950" cy="295150"/>
          </a:xfrm>
        </p:grpSpPr>
        <p:sp>
          <p:nvSpPr>
            <p:cNvPr id="436" name="Google Shape;436;p42"/>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42"/>
          <p:cNvSpPr/>
          <p:nvPr/>
        </p:nvSpPr>
        <p:spPr>
          <a:xfrm flipH="1" rot="-818727">
            <a:off x="1123551" y="3089066"/>
            <a:ext cx="919658" cy="1049585"/>
          </a:xfrm>
          <a:custGeom>
            <a:rect b="b" l="l" r="r" t="t"/>
            <a:pathLst>
              <a:path extrusionOk="0" h="7890" w="8782">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pSp>
        <p:nvGrpSpPr>
          <p:cNvPr id="443" name="Google Shape;443;p43"/>
          <p:cNvGrpSpPr/>
          <p:nvPr/>
        </p:nvGrpSpPr>
        <p:grpSpPr>
          <a:xfrm>
            <a:off x="1709717" y="999463"/>
            <a:ext cx="5775664" cy="3894442"/>
            <a:chOff x="1877675" y="1185675"/>
            <a:chExt cx="2044700" cy="1517650"/>
          </a:xfrm>
        </p:grpSpPr>
        <p:sp>
          <p:nvSpPr>
            <p:cNvPr id="444" name="Google Shape;444;p43"/>
            <p:cNvSpPr/>
            <p:nvPr/>
          </p:nvSpPr>
          <p:spPr>
            <a:xfrm>
              <a:off x="1877675" y="1282400"/>
              <a:ext cx="85675" cy="18175"/>
            </a:xfrm>
            <a:custGeom>
              <a:rect b="b" l="l" r="r" t="t"/>
              <a:pathLst>
                <a:path extrusionOk="0" h="727" w="3427">
                  <a:moveTo>
                    <a:pt x="1" y="1"/>
                  </a:moveTo>
                  <a:lnTo>
                    <a:pt x="1" y="565"/>
                  </a:lnTo>
                  <a:lnTo>
                    <a:pt x="41" y="565"/>
                  </a:lnTo>
                  <a:lnTo>
                    <a:pt x="202" y="525"/>
                  </a:lnTo>
                  <a:lnTo>
                    <a:pt x="484" y="525"/>
                  </a:lnTo>
                  <a:lnTo>
                    <a:pt x="605" y="565"/>
                  </a:lnTo>
                  <a:lnTo>
                    <a:pt x="726" y="605"/>
                  </a:lnTo>
                  <a:lnTo>
                    <a:pt x="807" y="646"/>
                  </a:lnTo>
                  <a:lnTo>
                    <a:pt x="928" y="646"/>
                  </a:lnTo>
                  <a:lnTo>
                    <a:pt x="1250" y="605"/>
                  </a:lnTo>
                  <a:lnTo>
                    <a:pt x="1532" y="565"/>
                  </a:lnTo>
                  <a:lnTo>
                    <a:pt x="1734" y="525"/>
                  </a:lnTo>
                  <a:lnTo>
                    <a:pt x="2016" y="404"/>
                  </a:lnTo>
                  <a:lnTo>
                    <a:pt x="2218" y="404"/>
                  </a:lnTo>
                  <a:lnTo>
                    <a:pt x="2379" y="444"/>
                  </a:lnTo>
                  <a:lnTo>
                    <a:pt x="2459" y="485"/>
                  </a:lnTo>
                  <a:lnTo>
                    <a:pt x="2540" y="525"/>
                  </a:lnTo>
                  <a:lnTo>
                    <a:pt x="2661" y="646"/>
                  </a:lnTo>
                  <a:lnTo>
                    <a:pt x="2742" y="686"/>
                  </a:lnTo>
                  <a:lnTo>
                    <a:pt x="2943" y="686"/>
                  </a:lnTo>
                  <a:lnTo>
                    <a:pt x="3064" y="726"/>
                  </a:lnTo>
                  <a:lnTo>
                    <a:pt x="3306" y="686"/>
                  </a:lnTo>
                  <a:lnTo>
                    <a:pt x="3427" y="404"/>
                  </a:lnTo>
                  <a:lnTo>
                    <a:pt x="3266" y="444"/>
                  </a:lnTo>
                  <a:lnTo>
                    <a:pt x="2782" y="444"/>
                  </a:lnTo>
                  <a:lnTo>
                    <a:pt x="2701" y="404"/>
                  </a:lnTo>
                  <a:lnTo>
                    <a:pt x="2661" y="364"/>
                  </a:lnTo>
                  <a:lnTo>
                    <a:pt x="2621" y="323"/>
                  </a:lnTo>
                  <a:lnTo>
                    <a:pt x="2540" y="243"/>
                  </a:lnTo>
                  <a:lnTo>
                    <a:pt x="2379" y="202"/>
                  </a:lnTo>
                  <a:lnTo>
                    <a:pt x="2218" y="202"/>
                  </a:lnTo>
                  <a:lnTo>
                    <a:pt x="2137" y="162"/>
                  </a:lnTo>
                  <a:lnTo>
                    <a:pt x="2097" y="162"/>
                  </a:lnTo>
                  <a:lnTo>
                    <a:pt x="2016" y="122"/>
                  </a:lnTo>
                  <a:lnTo>
                    <a:pt x="1774" y="122"/>
                  </a:lnTo>
                  <a:lnTo>
                    <a:pt x="1613" y="162"/>
                  </a:lnTo>
                  <a:lnTo>
                    <a:pt x="1170" y="323"/>
                  </a:lnTo>
                  <a:lnTo>
                    <a:pt x="928" y="323"/>
                  </a:lnTo>
                  <a:lnTo>
                    <a:pt x="726" y="243"/>
                  </a:lnTo>
                  <a:lnTo>
                    <a:pt x="444" y="162"/>
                  </a:lnTo>
                  <a:lnTo>
                    <a:pt x="404" y="122"/>
                  </a:lnTo>
                  <a:lnTo>
                    <a:pt x="323" y="81"/>
                  </a:lnTo>
                  <a:lnTo>
                    <a:pt x="1"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3"/>
            <p:cNvSpPr/>
            <p:nvPr/>
          </p:nvSpPr>
          <p:spPr>
            <a:xfrm>
              <a:off x="1877675" y="1523250"/>
              <a:ext cx="83675" cy="14125"/>
            </a:xfrm>
            <a:custGeom>
              <a:rect b="b" l="l" r="r" t="t"/>
              <a:pathLst>
                <a:path extrusionOk="0" h="565" w="3347">
                  <a:moveTo>
                    <a:pt x="1129" y="1"/>
                  </a:moveTo>
                  <a:lnTo>
                    <a:pt x="807" y="41"/>
                  </a:lnTo>
                  <a:lnTo>
                    <a:pt x="605" y="81"/>
                  </a:lnTo>
                  <a:lnTo>
                    <a:pt x="404" y="122"/>
                  </a:lnTo>
                  <a:lnTo>
                    <a:pt x="202" y="162"/>
                  </a:lnTo>
                  <a:lnTo>
                    <a:pt x="1" y="242"/>
                  </a:lnTo>
                  <a:lnTo>
                    <a:pt x="1" y="525"/>
                  </a:lnTo>
                  <a:lnTo>
                    <a:pt x="162" y="484"/>
                  </a:lnTo>
                  <a:lnTo>
                    <a:pt x="323" y="484"/>
                  </a:lnTo>
                  <a:lnTo>
                    <a:pt x="444" y="444"/>
                  </a:lnTo>
                  <a:lnTo>
                    <a:pt x="767" y="444"/>
                  </a:lnTo>
                  <a:lnTo>
                    <a:pt x="807" y="484"/>
                  </a:lnTo>
                  <a:lnTo>
                    <a:pt x="887" y="525"/>
                  </a:lnTo>
                  <a:lnTo>
                    <a:pt x="928" y="565"/>
                  </a:lnTo>
                  <a:lnTo>
                    <a:pt x="1008" y="525"/>
                  </a:lnTo>
                  <a:lnTo>
                    <a:pt x="1049" y="525"/>
                  </a:lnTo>
                  <a:lnTo>
                    <a:pt x="1291" y="444"/>
                  </a:lnTo>
                  <a:lnTo>
                    <a:pt x="1653" y="323"/>
                  </a:lnTo>
                  <a:lnTo>
                    <a:pt x="1815" y="283"/>
                  </a:lnTo>
                  <a:lnTo>
                    <a:pt x="2016" y="283"/>
                  </a:lnTo>
                  <a:lnTo>
                    <a:pt x="2137" y="323"/>
                  </a:lnTo>
                  <a:lnTo>
                    <a:pt x="2218" y="363"/>
                  </a:lnTo>
                  <a:lnTo>
                    <a:pt x="2258" y="444"/>
                  </a:lnTo>
                  <a:lnTo>
                    <a:pt x="3145" y="444"/>
                  </a:lnTo>
                  <a:lnTo>
                    <a:pt x="3306" y="404"/>
                  </a:lnTo>
                  <a:lnTo>
                    <a:pt x="3346" y="242"/>
                  </a:lnTo>
                  <a:lnTo>
                    <a:pt x="3266" y="242"/>
                  </a:lnTo>
                  <a:lnTo>
                    <a:pt x="2822" y="283"/>
                  </a:lnTo>
                  <a:lnTo>
                    <a:pt x="2580" y="283"/>
                  </a:lnTo>
                  <a:lnTo>
                    <a:pt x="2540" y="81"/>
                  </a:lnTo>
                  <a:lnTo>
                    <a:pt x="2419" y="41"/>
                  </a:lnTo>
                  <a:lnTo>
                    <a:pt x="2339"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3"/>
            <p:cNvSpPr/>
            <p:nvPr/>
          </p:nvSpPr>
          <p:spPr>
            <a:xfrm>
              <a:off x="1877675" y="1751000"/>
              <a:ext cx="84675" cy="22200"/>
            </a:xfrm>
            <a:custGeom>
              <a:rect b="b" l="l" r="r" t="t"/>
              <a:pathLst>
                <a:path extrusionOk="0" h="888" w="3387">
                  <a:moveTo>
                    <a:pt x="1895" y="0"/>
                  </a:moveTo>
                  <a:lnTo>
                    <a:pt x="1815" y="41"/>
                  </a:lnTo>
                  <a:lnTo>
                    <a:pt x="1774" y="81"/>
                  </a:lnTo>
                  <a:lnTo>
                    <a:pt x="1694" y="121"/>
                  </a:lnTo>
                  <a:lnTo>
                    <a:pt x="1532" y="121"/>
                  </a:lnTo>
                  <a:lnTo>
                    <a:pt x="1411" y="162"/>
                  </a:lnTo>
                  <a:lnTo>
                    <a:pt x="1331" y="202"/>
                  </a:lnTo>
                  <a:lnTo>
                    <a:pt x="1250" y="242"/>
                  </a:lnTo>
                  <a:lnTo>
                    <a:pt x="1049" y="242"/>
                  </a:lnTo>
                  <a:lnTo>
                    <a:pt x="928" y="202"/>
                  </a:lnTo>
                  <a:lnTo>
                    <a:pt x="807" y="202"/>
                  </a:lnTo>
                  <a:lnTo>
                    <a:pt x="646" y="162"/>
                  </a:lnTo>
                  <a:lnTo>
                    <a:pt x="1" y="162"/>
                  </a:lnTo>
                  <a:lnTo>
                    <a:pt x="1" y="847"/>
                  </a:lnTo>
                  <a:lnTo>
                    <a:pt x="242" y="726"/>
                  </a:lnTo>
                  <a:lnTo>
                    <a:pt x="363" y="686"/>
                  </a:lnTo>
                  <a:lnTo>
                    <a:pt x="1170" y="686"/>
                  </a:lnTo>
                  <a:lnTo>
                    <a:pt x="1291" y="645"/>
                  </a:lnTo>
                  <a:lnTo>
                    <a:pt x="1331" y="605"/>
                  </a:lnTo>
                  <a:lnTo>
                    <a:pt x="1613" y="605"/>
                  </a:lnTo>
                  <a:lnTo>
                    <a:pt x="1694" y="686"/>
                  </a:lnTo>
                  <a:lnTo>
                    <a:pt x="1815" y="847"/>
                  </a:lnTo>
                  <a:lnTo>
                    <a:pt x="1935" y="887"/>
                  </a:lnTo>
                  <a:lnTo>
                    <a:pt x="2419" y="887"/>
                  </a:lnTo>
                  <a:lnTo>
                    <a:pt x="2580" y="847"/>
                  </a:lnTo>
                  <a:lnTo>
                    <a:pt x="2701" y="847"/>
                  </a:lnTo>
                  <a:lnTo>
                    <a:pt x="2863" y="807"/>
                  </a:lnTo>
                  <a:lnTo>
                    <a:pt x="3266" y="686"/>
                  </a:lnTo>
                  <a:lnTo>
                    <a:pt x="3306" y="444"/>
                  </a:lnTo>
                  <a:lnTo>
                    <a:pt x="3387" y="283"/>
                  </a:lnTo>
                  <a:lnTo>
                    <a:pt x="2903" y="283"/>
                  </a:lnTo>
                  <a:lnTo>
                    <a:pt x="2863" y="242"/>
                  </a:lnTo>
                  <a:lnTo>
                    <a:pt x="2822" y="202"/>
                  </a:lnTo>
                  <a:lnTo>
                    <a:pt x="2742" y="202"/>
                  </a:lnTo>
                  <a:lnTo>
                    <a:pt x="2379" y="242"/>
                  </a:lnTo>
                  <a:lnTo>
                    <a:pt x="2339" y="283"/>
                  </a:lnTo>
                  <a:lnTo>
                    <a:pt x="2258" y="242"/>
                  </a:lnTo>
                  <a:lnTo>
                    <a:pt x="2137" y="121"/>
                  </a:lnTo>
                  <a:lnTo>
                    <a:pt x="2016" y="81"/>
                  </a:lnTo>
                  <a:lnTo>
                    <a:pt x="197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3"/>
            <p:cNvSpPr/>
            <p:nvPr/>
          </p:nvSpPr>
          <p:spPr>
            <a:xfrm>
              <a:off x="1877675" y="1978750"/>
              <a:ext cx="87700" cy="19175"/>
            </a:xfrm>
            <a:custGeom>
              <a:rect b="b" l="l" r="r" t="t"/>
              <a:pathLst>
                <a:path extrusionOk="0" h="767" w="3508">
                  <a:moveTo>
                    <a:pt x="404" y="0"/>
                  </a:moveTo>
                  <a:lnTo>
                    <a:pt x="202" y="41"/>
                  </a:lnTo>
                  <a:lnTo>
                    <a:pt x="1" y="121"/>
                  </a:lnTo>
                  <a:lnTo>
                    <a:pt x="1" y="484"/>
                  </a:lnTo>
                  <a:lnTo>
                    <a:pt x="202" y="484"/>
                  </a:lnTo>
                  <a:lnTo>
                    <a:pt x="242" y="444"/>
                  </a:lnTo>
                  <a:lnTo>
                    <a:pt x="444" y="403"/>
                  </a:lnTo>
                  <a:lnTo>
                    <a:pt x="484" y="403"/>
                  </a:lnTo>
                  <a:lnTo>
                    <a:pt x="686" y="363"/>
                  </a:lnTo>
                  <a:lnTo>
                    <a:pt x="807" y="323"/>
                  </a:lnTo>
                  <a:lnTo>
                    <a:pt x="968" y="323"/>
                  </a:lnTo>
                  <a:lnTo>
                    <a:pt x="1008" y="363"/>
                  </a:lnTo>
                  <a:lnTo>
                    <a:pt x="1049" y="403"/>
                  </a:lnTo>
                  <a:lnTo>
                    <a:pt x="1210" y="484"/>
                  </a:lnTo>
                  <a:lnTo>
                    <a:pt x="1371" y="524"/>
                  </a:lnTo>
                  <a:lnTo>
                    <a:pt x="1532" y="565"/>
                  </a:lnTo>
                  <a:lnTo>
                    <a:pt x="1573" y="565"/>
                  </a:lnTo>
                  <a:lnTo>
                    <a:pt x="1653" y="645"/>
                  </a:lnTo>
                  <a:lnTo>
                    <a:pt x="1734" y="726"/>
                  </a:lnTo>
                  <a:lnTo>
                    <a:pt x="1855" y="766"/>
                  </a:lnTo>
                  <a:lnTo>
                    <a:pt x="2097" y="766"/>
                  </a:lnTo>
                  <a:lnTo>
                    <a:pt x="2218" y="726"/>
                  </a:lnTo>
                  <a:lnTo>
                    <a:pt x="2379" y="645"/>
                  </a:lnTo>
                  <a:lnTo>
                    <a:pt x="2500" y="524"/>
                  </a:lnTo>
                  <a:lnTo>
                    <a:pt x="2661" y="524"/>
                  </a:lnTo>
                  <a:lnTo>
                    <a:pt x="2822" y="484"/>
                  </a:lnTo>
                  <a:lnTo>
                    <a:pt x="3346" y="484"/>
                  </a:lnTo>
                  <a:lnTo>
                    <a:pt x="3508" y="242"/>
                  </a:lnTo>
                  <a:lnTo>
                    <a:pt x="3024" y="282"/>
                  </a:lnTo>
                  <a:lnTo>
                    <a:pt x="2742" y="242"/>
                  </a:lnTo>
                  <a:lnTo>
                    <a:pt x="2621" y="242"/>
                  </a:lnTo>
                  <a:lnTo>
                    <a:pt x="2540" y="282"/>
                  </a:lnTo>
                  <a:lnTo>
                    <a:pt x="2419" y="363"/>
                  </a:lnTo>
                  <a:lnTo>
                    <a:pt x="2298" y="444"/>
                  </a:lnTo>
                  <a:lnTo>
                    <a:pt x="2177" y="524"/>
                  </a:lnTo>
                  <a:lnTo>
                    <a:pt x="2097" y="524"/>
                  </a:lnTo>
                  <a:lnTo>
                    <a:pt x="2016" y="484"/>
                  </a:lnTo>
                  <a:lnTo>
                    <a:pt x="1935" y="403"/>
                  </a:lnTo>
                  <a:lnTo>
                    <a:pt x="1653" y="242"/>
                  </a:lnTo>
                  <a:lnTo>
                    <a:pt x="1492" y="121"/>
                  </a:lnTo>
                  <a:lnTo>
                    <a:pt x="1291" y="81"/>
                  </a:lnTo>
                  <a:lnTo>
                    <a:pt x="968" y="81"/>
                  </a:lnTo>
                  <a:lnTo>
                    <a:pt x="847" y="41"/>
                  </a:lnTo>
                  <a:lnTo>
                    <a:pt x="686"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3"/>
            <p:cNvSpPr/>
            <p:nvPr/>
          </p:nvSpPr>
          <p:spPr>
            <a:xfrm>
              <a:off x="1877675" y="1185675"/>
              <a:ext cx="2044700" cy="1500500"/>
            </a:xfrm>
            <a:custGeom>
              <a:rect b="b" l="l" r="r" t="t"/>
              <a:pathLst>
                <a:path extrusionOk="0" h="60020" w="81788">
                  <a:moveTo>
                    <a:pt x="1" y="0"/>
                  </a:moveTo>
                  <a:lnTo>
                    <a:pt x="1" y="3870"/>
                  </a:lnTo>
                  <a:lnTo>
                    <a:pt x="323" y="3950"/>
                  </a:lnTo>
                  <a:lnTo>
                    <a:pt x="404" y="3991"/>
                  </a:lnTo>
                  <a:lnTo>
                    <a:pt x="444" y="4031"/>
                  </a:lnTo>
                  <a:lnTo>
                    <a:pt x="726" y="4112"/>
                  </a:lnTo>
                  <a:lnTo>
                    <a:pt x="928" y="4192"/>
                  </a:lnTo>
                  <a:lnTo>
                    <a:pt x="1170" y="4192"/>
                  </a:lnTo>
                  <a:lnTo>
                    <a:pt x="1613" y="4031"/>
                  </a:lnTo>
                  <a:lnTo>
                    <a:pt x="1774" y="3991"/>
                  </a:lnTo>
                  <a:lnTo>
                    <a:pt x="2016" y="3991"/>
                  </a:lnTo>
                  <a:lnTo>
                    <a:pt x="2097" y="4031"/>
                  </a:lnTo>
                  <a:lnTo>
                    <a:pt x="2137" y="4031"/>
                  </a:lnTo>
                  <a:lnTo>
                    <a:pt x="2218" y="4071"/>
                  </a:lnTo>
                  <a:lnTo>
                    <a:pt x="2379" y="4071"/>
                  </a:lnTo>
                  <a:lnTo>
                    <a:pt x="2540" y="4112"/>
                  </a:lnTo>
                  <a:lnTo>
                    <a:pt x="2621" y="4192"/>
                  </a:lnTo>
                  <a:lnTo>
                    <a:pt x="2661" y="4233"/>
                  </a:lnTo>
                  <a:lnTo>
                    <a:pt x="2701" y="4273"/>
                  </a:lnTo>
                  <a:lnTo>
                    <a:pt x="2782" y="4313"/>
                  </a:lnTo>
                  <a:lnTo>
                    <a:pt x="3266" y="4313"/>
                  </a:lnTo>
                  <a:lnTo>
                    <a:pt x="3427" y="4273"/>
                  </a:lnTo>
                  <a:lnTo>
                    <a:pt x="3588" y="4031"/>
                  </a:lnTo>
                  <a:lnTo>
                    <a:pt x="3790" y="3789"/>
                  </a:lnTo>
                  <a:lnTo>
                    <a:pt x="3991" y="3588"/>
                  </a:lnTo>
                  <a:lnTo>
                    <a:pt x="4233" y="3426"/>
                  </a:lnTo>
                  <a:lnTo>
                    <a:pt x="4475" y="3305"/>
                  </a:lnTo>
                  <a:lnTo>
                    <a:pt x="4757" y="3185"/>
                  </a:lnTo>
                  <a:lnTo>
                    <a:pt x="5080" y="3104"/>
                  </a:lnTo>
                  <a:lnTo>
                    <a:pt x="5362" y="3104"/>
                  </a:lnTo>
                  <a:lnTo>
                    <a:pt x="5805" y="3144"/>
                  </a:lnTo>
                  <a:lnTo>
                    <a:pt x="6208" y="3265"/>
                  </a:lnTo>
                  <a:lnTo>
                    <a:pt x="6571" y="3467"/>
                  </a:lnTo>
                  <a:lnTo>
                    <a:pt x="6893" y="3749"/>
                  </a:lnTo>
                  <a:lnTo>
                    <a:pt x="7176" y="4071"/>
                  </a:lnTo>
                  <a:lnTo>
                    <a:pt x="7377" y="4434"/>
                  </a:lnTo>
                  <a:lnTo>
                    <a:pt x="7498" y="4837"/>
                  </a:lnTo>
                  <a:lnTo>
                    <a:pt x="7538" y="5281"/>
                  </a:lnTo>
                  <a:lnTo>
                    <a:pt x="7498" y="5724"/>
                  </a:lnTo>
                  <a:lnTo>
                    <a:pt x="7377" y="6127"/>
                  </a:lnTo>
                  <a:lnTo>
                    <a:pt x="7176" y="6490"/>
                  </a:lnTo>
                  <a:lnTo>
                    <a:pt x="6893" y="6812"/>
                  </a:lnTo>
                  <a:lnTo>
                    <a:pt x="6571" y="7054"/>
                  </a:lnTo>
                  <a:lnTo>
                    <a:pt x="6208" y="7256"/>
                  </a:lnTo>
                  <a:lnTo>
                    <a:pt x="5805" y="7377"/>
                  </a:lnTo>
                  <a:lnTo>
                    <a:pt x="5362" y="7457"/>
                  </a:lnTo>
                  <a:lnTo>
                    <a:pt x="4999" y="7417"/>
                  </a:lnTo>
                  <a:lnTo>
                    <a:pt x="4636" y="7296"/>
                  </a:lnTo>
                  <a:lnTo>
                    <a:pt x="4273" y="7135"/>
                  </a:lnTo>
                  <a:lnTo>
                    <a:pt x="3991" y="6933"/>
                  </a:lnTo>
                  <a:lnTo>
                    <a:pt x="3709" y="6651"/>
                  </a:lnTo>
                  <a:lnTo>
                    <a:pt x="3508" y="6369"/>
                  </a:lnTo>
                  <a:lnTo>
                    <a:pt x="3346" y="6006"/>
                  </a:lnTo>
                  <a:lnTo>
                    <a:pt x="3225" y="5643"/>
                  </a:lnTo>
                  <a:lnTo>
                    <a:pt x="3185" y="5643"/>
                  </a:lnTo>
                  <a:lnTo>
                    <a:pt x="3024" y="5563"/>
                  </a:lnTo>
                  <a:lnTo>
                    <a:pt x="2903" y="5522"/>
                  </a:lnTo>
                  <a:lnTo>
                    <a:pt x="2782" y="5482"/>
                  </a:lnTo>
                  <a:lnTo>
                    <a:pt x="2500" y="5482"/>
                  </a:lnTo>
                  <a:lnTo>
                    <a:pt x="2419" y="5442"/>
                  </a:lnTo>
                  <a:lnTo>
                    <a:pt x="2339" y="5442"/>
                  </a:lnTo>
                  <a:lnTo>
                    <a:pt x="2298" y="5482"/>
                  </a:lnTo>
                  <a:lnTo>
                    <a:pt x="2177" y="5522"/>
                  </a:lnTo>
                  <a:lnTo>
                    <a:pt x="2056" y="5603"/>
                  </a:lnTo>
                  <a:lnTo>
                    <a:pt x="1935" y="5603"/>
                  </a:lnTo>
                  <a:lnTo>
                    <a:pt x="1815" y="5563"/>
                  </a:lnTo>
                  <a:lnTo>
                    <a:pt x="1774" y="5482"/>
                  </a:lnTo>
                  <a:lnTo>
                    <a:pt x="1653" y="5240"/>
                  </a:lnTo>
                  <a:lnTo>
                    <a:pt x="1573" y="5200"/>
                  </a:lnTo>
                  <a:lnTo>
                    <a:pt x="1452" y="5200"/>
                  </a:lnTo>
                  <a:lnTo>
                    <a:pt x="1411" y="5160"/>
                  </a:lnTo>
                  <a:lnTo>
                    <a:pt x="1331" y="5160"/>
                  </a:lnTo>
                  <a:lnTo>
                    <a:pt x="1250" y="5200"/>
                  </a:lnTo>
                  <a:lnTo>
                    <a:pt x="1129" y="5281"/>
                  </a:lnTo>
                  <a:lnTo>
                    <a:pt x="1089" y="5321"/>
                  </a:lnTo>
                  <a:lnTo>
                    <a:pt x="1008" y="5361"/>
                  </a:lnTo>
                  <a:lnTo>
                    <a:pt x="847" y="5361"/>
                  </a:lnTo>
                  <a:lnTo>
                    <a:pt x="686" y="5402"/>
                  </a:lnTo>
                  <a:lnTo>
                    <a:pt x="565" y="5442"/>
                  </a:lnTo>
                  <a:lnTo>
                    <a:pt x="404" y="5522"/>
                  </a:lnTo>
                  <a:lnTo>
                    <a:pt x="283" y="5563"/>
                  </a:lnTo>
                  <a:lnTo>
                    <a:pt x="162" y="5603"/>
                  </a:lnTo>
                  <a:lnTo>
                    <a:pt x="1" y="5563"/>
                  </a:lnTo>
                  <a:lnTo>
                    <a:pt x="1" y="13745"/>
                  </a:lnTo>
                  <a:lnTo>
                    <a:pt x="202" y="13665"/>
                  </a:lnTo>
                  <a:lnTo>
                    <a:pt x="404" y="13625"/>
                  </a:lnTo>
                  <a:lnTo>
                    <a:pt x="605" y="13584"/>
                  </a:lnTo>
                  <a:lnTo>
                    <a:pt x="807" y="13544"/>
                  </a:lnTo>
                  <a:lnTo>
                    <a:pt x="1129" y="13504"/>
                  </a:lnTo>
                  <a:lnTo>
                    <a:pt x="2339" y="13504"/>
                  </a:lnTo>
                  <a:lnTo>
                    <a:pt x="2419" y="13544"/>
                  </a:lnTo>
                  <a:lnTo>
                    <a:pt x="2540" y="13584"/>
                  </a:lnTo>
                  <a:lnTo>
                    <a:pt x="2580" y="13786"/>
                  </a:lnTo>
                  <a:lnTo>
                    <a:pt x="2822" y="13786"/>
                  </a:lnTo>
                  <a:lnTo>
                    <a:pt x="3266" y="13745"/>
                  </a:lnTo>
                  <a:lnTo>
                    <a:pt x="3346" y="13745"/>
                  </a:lnTo>
                  <a:lnTo>
                    <a:pt x="3508" y="13423"/>
                  </a:lnTo>
                  <a:lnTo>
                    <a:pt x="3669" y="13181"/>
                  </a:lnTo>
                  <a:lnTo>
                    <a:pt x="3911" y="12939"/>
                  </a:lnTo>
                  <a:lnTo>
                    <a:pt x="4152" y="12738"/>
                  </a:lnTo>
                  <a:lnTo>
                    <a:pt x="4435" y="12577"/>
                  </a:lnTo>
                  <a:lnTo>
                    <a:pt x="4717" y="12456"/>
                  </a:lnTo>
                  <a:lnTo>
                    <a:pt x="5039" y="12375"/>
                  </a:lnTo>
                  <a:lnTo>
                    <a:pt x="5362" y="12375"/>
                  </a:lnTo>
                  <a:lnTo>
                    <a:pt x="5805" y="12415"/>
                  </a:lnTo>
                  <a:lnTo>
                    <a:pt x="6208" y="12536"/>
                  </a:lnTo>
                  <a:lnTo>
                    <a:pt x="6571" y="12738"/>
                  </a:lnTo>
                  <a:lnTo>
                    <a:pt x="6893" y="12980"/>
                  </a:lnTo>
                  <a:lnTo>
                    <a:pt x="7176" y="13302"/>
                  </a:lnTo>
                  <a:lnTo>
                    <a:pt x="7377" y="13665"/>
                  </a:lnTo>
                  <a:lnTo>
                    <a:pt x="7498" y="14108"/>
                  </a:lnTo>
                  <a:lnTo>
                    <a:pt x="7538" y="14511"/>
                  </a:lnTo>
                  <a:lnTo>
                    <a:pt x="7498" y="14955"/>
                  </a:lnTo>
                  <a:lnTo>
                    <a:pt x="7377" y="15358"/>
                  </a:lnTo>
                  <a:lnTo>
                    <a:pt x="7176" y="15721"/>
                  </a:lnTo>
                  <a:lnTo>
                    <a:pt x="6893" y="16043"/>
                  </a:lnTo>
                  <a:lnTo>
                    <a:pt x="6571" y="16325"/>
                  </a:lnTo>
                  <a:lnTo>
                    <a:pt x="6208" y="16527"/>
                  </a:lnTo>
                  <a:lnTo>
                    <a:pt x="5805" y="16648"/>
                  </a:lnTo>
                  <a:lnTo>
                    <a:pt x="5362" y="16688"/>
                  </a:lnTo>
                  <a:lnTo>
                    <a:pt x="4999" y="16648"/>
                  </a:lnTo>
                  <a:lnTo>
                    <a:pt x="4596" y="16567"/>
                  </a:lnTo>
                  <a:lnTo>
                    <a:pt x="4273" y="16406"/>
                  </a:lnTo>
                  <a:lnTo>
                    <a:pt x="3951" y="16164"/>
                  </a:lnTo>
                  <a:lnTo>
                    <a:pt x="3709" y="15882"/>
                  </a:lnTo>
                  <a:lnTo>
                    <a:pt x="3467" y="15600"/>
                  </a:lnTo>
                  <a:lnTo>
                    <a:pt x="3346" y="15237"/>
                  </a:lnTo>
                  <a:lnTo>
                    <a:pt x="3225" y="14874"/>
                  </a:lnTo>
                  <a:lnTo>
                    <a:pt x="3185" y="14955"/>
                  </a:lnTo>
                  <a:lnTo>
                    <a:pt x="3104" y="15035"/>
                  </a:lnTo>
                  <a:lnTo>
                    <a:pt x="3024" y="15116"/>
                  </a:lnTo>
                  <a:lnTo>
                    <a:pt x="2943" y="15197"/>
                  </a:lnTo>
                  <a:lnTo>
                    <a:pt x="2822" y="15237"/>
                  </a:lnTo>
                  <a:lnTo>
                    <a:pt x="2701" y="15237"/>
                  </a:lnTo>
                  <a:lnTo>
                    <a:pt x="2580" y="15197"/>
                  </a:lnTo>
                  <a:lnTo>
                    <a:pt x="2419" y="15156"/>
                  </a:lnTo>
                  <a:lnTo>
                    <a:pt x="2097" y="15156"/>
                  </a:lnTo>
                  <a:lnTo>
                    <a:pt x="2016" y="15237"/>
                  </a:lnTo>
                  <a:lnTo>
                    <a:pt x="1855" y="15277"/>
                  </a:lnTo>
                  <a:lnTo>
                    <a:pt x="1734" y="15277"/>
                  </a:lnTo>
                  <a:lnTo>
                    <a:pt x="1613" y="15318"/>
                  </a:lnTo>
                  <a:lnTo>
                    <a:pt x="1291" y="15318"/>
                  </a:lnTo>
                  <a:lnTo>
                    <a:pt x="1250" y="15277"/>
                  </a:lnTo>
                  <a:lnTo>
                    <a:pt x="1250" y="15237"/>
                  </a:lnTo>
                  <a:lnTo>
                    <a:pt x="1049" y="15076"/>
                  </a:lnTo>
                  <a:lnTo>
                    <a:pt x="928" y="15035"/>
                  </a:lnTo>
                  <a:lnTo>
                    <a:pt x="767" y="15035"/>
                  </a:lnTo>
                  <a:lnTo>
                    <a:pt x="646" y="15076"/>
                  </a:lnTo>
                  <a:lnTo>
                    <a:pt x="525" y="15156"/>
                  </a:lnTo>
                  <a:lnTo>
                    <a:pt x="363" y="15237"/>
                  </a:lnTo>
                  <a:lnTo>
                    <a:pt x="162" y="15318"/>
                  </a:lnTo>
                  <a:lnTo>
                    <a:pt x="1" y="15318"/>
                  </a:lnTo>
                  <a:lnTo>
                    <a:pt x="1" y="22775"/>
                  </a:lnTo>
                  <a:lnTo>
                    <a:pt x="646" y="22775"/>
                  </a:lnTo>
                  <a:lnTo>
                    <a:pt x="807" y="22815"/>
                  </a:lnTo>
                  <a:lnTo>
                    <a:pt x="928" y="22815"/>
                  </a:lnTo>
                  <a:lnTo>
                    <a:pt x="1049" y="22855"/>
                  </a:lnTo>
                  <a:lnTo>
                    <a:pt x="1250" y="22855"/>
                  </a:lnTo>
                  <a:lnTo>
                    <a:pt x="1331" y="22815"/>
                  </a:lnTo>
                  <a:lnTo>
                    <a:pt x="1411" y="22775"/>
                  </a:lnTo>
                  <a:lnTo>
                    <a:pt x="1532" y="22734"/>
                  </a:lnTo>
                  <a:lnTo>
                    <a:pt x="1694" y="22734"/>
                  </a:lnTo>
                  <a:lnTo>
                    <a:pt x="1774" y="22694"/>
                  </a:lnTo>
                  <a:lnTo>
                    <a:pt x="1815" y="22654"/>
                  </a:lnTo>
                  <a:lnTo>
                    <a:pt x="1895" y="22613"/>
                  </a:lnTo>
                  <a:lnTo>
                    <a:pt x="1976" y="22613"/>
                  </a:lnTo>
                  <a:lnTo>
                    <a:pt x="2016" y="22694"/>
                  </a:lnTo>
                  <a:lnTo>
                    <a:pt x="2137" y="22734"/>
                  </a:lnTo>
                  <a:lnTo>
                    <a:pt x="2258" y="22855"/>
                  </a:lnTo>
                  <a:lnTo>
                    <a:pt x="2339" y="22896"/>
                  </a:lnTo>
                  <a:lnTo>
                    <a:pt x="2379" y="22855"/>
                  </a:lnTo>
                  <a:lnTo>
                    <a:pt x="2742" y="22815"/>
                  </a:lnTo>
                  <a:lnTo>
                    <a:pt x="2822" y="22815"/>
                  </a:lnTo>
                  <a:lnTo>
                    <a:pt x="2863" y="22855"/>
                  </a:lnTo>
                  <a:lnTo>
                    <a:pt x="2903" y="22896"/>
                  </a:lnTo>
                  <a:lnTo>
                    <a:pt x="3387" y="22896"/>
                  </a:lnTo>
                  <a:lnTo>
                    <a:pt x="3548" y="22613"/>
                  </a:lnTo>
                  <a:lnTo>
                    <a:pt x="3749" y="22372"/>
                  </a:lnTo>
                  <a:lnTo>
                    <a:pt x="3951" y="22130"/>
                  </a:lnTo>
                  <a:lnTo>
                    <a:pt x="4193" y="21968"/>
                  </a:lnTo>
                  <a:lnTo>
                    <a:pt x="4475" y="21807"/>
                  </a:lnTo>
                  <a:lnTo>
                    <a:pt x="4757" y="21686"/>
                  </a:lnTo>
                  <a:lnTo>
                    <a:pt x="5039" y="21646"/>
                  </a:lnTo>
                  <a:lnTo>
                    <a:pt x="5362" y="21606"/>
                  </a:lnTo>
                  <a:lnTo>
                    <a:pt x="5805" y="21646"/>
                  </a:lnTo>
                  <a:lnTo>
                    <a:pt x="6208" y="21767"/>
                  </a:lnTo>
                  <a:lnTo>
                    <a:pt x="6571" y="21968"/>
                  </a:lnTo>
                  <a:lnTo>
                    <a:pt x="6893" y="22251"/>
                  </a:lnTo>
                  <a:lnTo>
                    <a:pt x="7176" y="22573"/>
                  </a:lnTo>
                  <a:lnTo>
                    <a:pt x="7377" y="22936"/>
                  </a:lnTo>
                  <a:lnTo>
                    <a:pt x="7498" y="23339"/>
                  </a:lnTo>
                  <a:lnTo>
                    <a:pt x="7538" y="23782"/>
                  </a:lnTo>
                  <a:lnTo>
                    <a:pt x="7498" y="24226"/>
                  </a:lnTo>
                  <a:lnTo>
                    <a:pt x="7377" y="24629"/>
                  </a:lnTo>
                  <a:lnTo>
                    <a:pt x="7176" y="24992"/>
                  </a:lnTo>
                  <a:lnTo>
                    <a:pt x="6893" y="25314"/>
                  </a:lnTo>
                  <a:lnTo>
                    <a:pt x="6571" y="25596"/>
                  </a:lnTo>
                  <a:lnTo>
                    <a:pt x="6208" y="25798"/>
                  </a:lnTo>
                  <a:lnTo>
                    <a:pt x="5805" y="25919"/>
                  </a:lnTo>
                  <a:lnTo>
                    <a:pt x="5362" y="25959"/>
                  </a:lnTo>
                  <a:lnTo>
                    <a:pt x="5039" y="25919"/>
                  </a:lnTo>
                  <a:lnTo>
                    <a:pt x="4717" y="25838"/>
                  </a:lnTo>
                  <a:lnTo>
                    <a:pt x="4435" y="25717"/>
                  </a:lnTo>
                  <a:lnTo>
                    <a:pt x="4152" y="25556"/>
                  </a:lnTo>
                  <a:lnTo>
                    <a:pt x="3911" y="25395"/>
                  </a:lnTo>
                  <a:lnTo>
                    <a:pt x="3709" y="25153"/>
                  </a:lnTo>
                  <a:lnTo>
                    <a:pt x="3508" y="24871"/>
                  </a:lnTo>
                  <a:lnTo>
                    <a:pt x="3387" y="24589"/>
                  </a:lnTo>
                  <a:lnTo>
                    <a:pt x="3185" y="24589"/>
                  </a:lnTo>
                  <a:lnTo>
                    <a:pt x="3145" y="24629"/>
                  </a:lnTo>
                  <a:lnTo>
                    <a:pt x="3024" y="24709"/>
                  </a:lnTo>
                  <a:lnTo>
                    <a:pt x="2863" y="24830"/>
                  </a:lnTo>
                  <a:lnTo>
                    <a:pt x="2782" y="24871"/>
                  </a:lnTo>
                  <a:lnTo>
                    <a:pt x="2661" y="24871"/>
                  </a:lnTo>
                  <a:lnTo>
                    <a:pt x="2500" y="24790"/>
                  </a:lnTo>
                  <a:lnTo>
                    <a:pt x="2298" y="24709"/>
                  </a:lnTo>
                  <a:lnTo>
                    <a:pt x="2177" y="24629"/>
                  </a:lnTo>
                  <a:lnTo>
                    <a:pt x="1734" y="24629"/>
                  </a:lnTo>
                  <a:lnTo>
                    <a:pt x="1694" y="24589"/>
                  </a:lnTo>
                  <a:lnTo>
                    <a:pt x="1573" y="24508"/>
                  </a:lnTo>
                  <a:lnTo>
                    <a:pt x="1331" y="24468"/>
                  </a:lnTo>
                  <a:lnTo>
                    <a:pt x="1049" y="24468"/>
                  </a:lnTo>
                  <a:lnTo>
                    <a:pt x="968" y="24508"/>
                  </a:lnTo>
                  <a:lnTo>
                    <a:pt x="928" y="24589"/>
                  </a:lnTo>
                  <a:lnTo>
                    <a:pt x="887" y="24589"/>
                  </a:lnTo>
                  <a:lnTo>
                    <a:pt x="847" y="24669"/>
                  </a:lnTo>
                  <a:lnTo>
                    <a:pt x="807" y="24709"/>
                  </a:lnTo>
                  <a:lnTo>
                    <a:pt x="646" y="24750"/>
                  </a:lnTo>
                  <a:lnTo>
                    <a:pt x="484" y="24750"/>
                  </a:lnTo>
                  <a:lnTo>
                    <a:pt x="283" y="24669"/>
                  </a:lnTo>
                  <a:lnTo>
                    <a:pt x="1" y="24548"/>
                  </a:lnTo>
                  <a:lnTo>
                    <a:pt x="1" y="31844"/>
                  </a:lnTo>
                  <a:lnTo>
                    <a:pt x="202" y="31764"/>
                  </a:lnTo>
                  <a:lnTo>
                    <a:pt x="404" y="31723"/>
                  </a:lnTo>
                  <a:lnTo>
                    <a:pt x="686" y="31723"/>
                  </a:lnTo>
                  <a:lnTo>
                    <a:pt x="847" y="31764"/>
                  </a:lnTo>
                  <a:lnTo>
                    <a:pt x="968" y="31804"/>
                  </a:lnTo>
                  <a:lnTo>
                    <a:pt x="1291" y="31804"/>
                  </a:lnTo>
                  <a:lnTo>
                    <a:pt x="1492" y="31844"/>
                  </a:lnTo>
                  <a:lnTo>
                    <a:pt x="1653" y="31965"/>
                  </a:lnTo>
                  <a:lnTo>
                    <a:pt x="1935" y="32126"/>
                  </a:lnTo>
                  <a:lnTo>
                    <a:pt x="2016" y="32207"/>
                  </a:lnTo>
                  <a:lnTo>
                    <a:pt x="2097" y="32247"/>
                  </a:lnTo>
                  <a:lnTo>
                    <a:pt x="2177" y="32247"/>
                  </a:lnTo>
                  <a:lnTo>
                    <a:pt x="2298" y="32167"/>
                  </a:lnTo>
                  <a:lnTo>
                    <a:pt x="2419" y="32086"/>
                  </a:lnTo>
                  <a:lnTo>
                    <a:pt x="2540" y="32005"/>
                  </a:lnTo>
                  <a:lnTo>
                    <a:pt x="2661" y="31965"/>
                  </a:lnTo>
                  <a:lnTo>
                    <a:pt x="2863" y="31965"/>
                  </a:lnTo>
                  <a:lnTo>
                    <a:pt x="3024" y="32005"/>
                  </a:lnTo>
                  <a:lnTo>
                    <a:pt x="3508" y="31965"/>
                  </a:lnTo>
                  <a:lnTo>
                    <a:pt x="3669" y="31723"/>
                  </a:lnTo>
                  <a:lnTo>
                    <a:pt x="3830" y="31522"/>
                  </a:lnTo>
                  <a:lnTo>
                    <a:pt x="4032" y="31320"/>
                  </a:lnTo>
                  <a:lnTo>
                    <a:pt x="4273" y="31159"/>
                  </a:lnTo>
                  <a:lnTo>
                    <a:pt x="4515" y="31038"/>
                  </a:lnTo>
                  <a:lnTo>
                    <a:pt x="4797" y="30957"/>
                  </a:lnTo>
                  <a:lnTo>
                    <a:pt x="5080" y="30877"/>
                  </a:lnTo>
                  <a:lnTo>
                    <a:pt x="5362" y="30877"/>
                  </a:lnTo>
                  <a:lnTo>
                    <a:pt x="5805" y="30917"/>
                  </a:lnTo>
                  <a:lnTo>
                    <a:pt x="6208" y="31038"/>
                  </a:lnTo>
                  <a:lnTo>
                    <a:pt x="6571" y="31240"/>
                  </a:lnTo>
                  <a:lnTo>
                    <a:pt x="6893" y="31481"/>
                  </a:lnTo>
                  <a:lnTo>
                    <a:pt x="7176" y="31804"/>
                  </a:lnTo>
                  <a:lnTo>
                    <a:pt x="7377" y="32207"/>
                  </a:lnTo>
                  <a:lnTo>
                    <a:pt x="7498" y="32610"/>
                  </a:lnTo>
                  <a:lnTo>
                    <a:pt x="7538" y="33013"/>
                  </a:lnTo>
                  <a:lnTo>
                    <a:pt x="7498" y="33456"/>
                  </a:lnTo>
                  <a:lnTo>
                    <a:pt x="7377" y="33860"/>
                  </a:lnTo>
                  <a:lnTo>
                    <a:pt x="7176" y="34263"/>
                  </a:lnTo>
                  <a:lnTo>
                    <a:pt x="6893" y="34585"/>
                  </a:lnTo>
                  <a:lnTo>
                    <a:pt x="6571" y="34827"/>
                  </a:lnTo>
                  <a:lnTo>
                    <a:pt x="6208" y="35029"/>
                  </a:lnTo>
                  <a:lnTo>
                    <a:pt x="5805" y="35149"/>
                  </a:lnTo>
                  <a:lnTo>
                    <a:pt x="5362" y="35190"/>
                  </a:lnTo>
                  <a:lnTo>
                    <a:pt x="5039" y="35190"/>
                  </a:lnTo>
                  <a:lnTo>
                    <a:pt x="4676" y="35069"/>
                  </a:lnTo>
                  <a:lnTo>
                    <a:pt x="4354" y="34948"/>
                  </a:lnTo>
                  <a:lnTo>
                    <a:pt x="4072" y="34787"/>
                  </a:lnTo>
                  <a:lnTo>
                    <a:pt x="3830" y="34545"/>
                  </a:lnTo>
                  <a:lnTo>
                    <a:pt x="3588" y="34303"/>
                  </a:lnTo>
                  <a:lnTo>
                    <a:pt x="3427" y="33981"/>
                  </a:lnTo>
                  <a:lnTo>
                    <a:pt x="3306" y="33658"/>
                  </a:lnTo>
                  <a:lnTo>
                    <a:pt x="3225" y="33658"/>
                  </a:lnTo>
                  <a:lnTo>
                    <a:pt x="3024" y="33698"/>
                  </a:lnTo>
                  <a:lnTo>
                    <a:pt x="2782" y="33779"/>
                  </a:lnTo>
                  <a:lnTo>
                    <a:pt x="2701" y="33819"/>
                  </a:lnTo>
                  <a:lnTo>
                    <a:pt x="2621" y="33860"/>
                  </a:lnTo>
                  <a:lnTo>
                    <a:pt x="2459" y="33900"/>
                  </a:lnTo>
                  <a:lnTo>
                    <a:pt x="2298" y="33940"/>
                  </a:lnTo>
                  <a:lnTo>
                    <a:pt x="2097" y="33940"/>
                  </a:lnTo>
                  <a:lnTo>
                    <a:pt x="2016" y="33900"/>
                  </a:lnTo>
                  <a:lnTo>
                    <a:pt x="1935" y="33819"/>
                  </a:lnTo>
                  <a:lnTo>
                    <a:pt x="1855" y="33739"/>
                  </a:lnTo>
                  <a:lnTo>
                    <a:pt x="1452" y="33739"/>
                  </a:lnTo>
                  <a:lnTo>
                    <a:pt x="1250" y="33819"/>
                  </a:lnTo>
                  <a:lnTo>
                    <a:pt x="1089" y="33860"/>
                  </a:lnTo>
                  <a:lnTo>
                    <a:pt x="1008" y="33900"/>
                  </a:lnTo>
                  <a:lnTo>
                    <a:pt x="928" y="33981"/>
                  </a:lnTo>
                  <a:lnTo>
                    <a:pt x="847" y="34061"/>
                  </a:lnTo>
                  <a:lnTo>
                    <a:pt x="686" y="34142"/>
                  </a:lnTo>
                  <a:lnTo>
                    <a:pt x="565" y="34182"/>
                  </a:lnTo>
                  <a:lnTo>
                    <a:pt x="484" y="34182"/>
                  </a:lnTo>
                  <a:lnTo>
                    <a:pt x="444" y="34142"/>
                  </a:lnTo>
                  <a:lnTo>
                    <a:pt x="363" y="34061"/>
                  </a:lnTo>
                  <a:lnTo>
                    <a:pt x="323" y="34021"/>
                  </a:lnTo>
                  <a:lnTo>
                    <a:pt x="1" y="34021"/>
                  </a:lnTo>
                  <a:lnTo>
                    <a:pt x="1" y="41518"/>
                  </a:lnTo>
                  <a:lnTo>
                    <a:pt x="686" y="41518"/>
                  </a:lnTo>
                  <a:lnTo>
                    <a:pt x="726" y="41599"/>
                  </a:lnTo>
                  <a:lnTo>
                    <a:pt x="847" y="41559"/>
                  </a:lnTo>
                  <a:lnTo>
                    <a:pt x="1210" y="41559"/>
                  </a:lnTo>
                  <a:lnTo>
                    <a:pt x="1291" y="41599"/>
                  </a:lnTo>
                  <a:lnTo>
                    <a:pt x="1371" y="41639"/>
                  </a:lnTo>
                  <a:lnTo>
                    <a:pt x="1452" y="41679"/>
                  </a:lnTo>
                  <a:lnTo>
                    <a:pt x="1532" y="41720"/>
                  </a:lnTo>
                  <a:lnTo>
                    <a:pt x="1613" y="41760"/>
                  </a:lnTo>
                  <a:lnTo>
                    <a:pt x="1694" y="41720"/>
                  </a:lnTo>
                  <a:lnTo>
                    <a:pt x="1855" y="41679"/>
                  </a:lnTo>
                  <a:lnTo>
                    <a:pt x="2177" y="41518"/>
                  </a:lnTo>
                  <a:lnTo>
                    <a:pt x="2258" y="41478"/>
                  </a:lnTo>
                  <a:lnTo>
                    <a:pt x="2379" y="41478"/>
                  </a:lnTo>
                  <a:lnTo>
                    <a:pt x="2621" y="41518"/>
                  </a:lnTo>
                  <a:lnTo>
                    <a:pt x="2742" y="41559"/>
                  </a:lnTo>
                  <a:lnTo>
                    <a:pt x="2782" y="41599"/>
                  </a:lnTo>
                  <a:lnTo>
                    <a:pt x="3104" y="41599"/>
                  </a:lnTo>
                  <a:lnTo>
                    <a:pt x="3185" y="41559"/>
                  </a:lnTo>
                  <a:lnTo>
                    <a:pt x="3225" y="41478"/>
                  </a:lnTo>
                  <a:lnTo>
                    <a:pt x="3387" y="41438"/>
                  </a:lnTo>
                  <a:lnTo>
                    <a:pt x="3508" y="41155"/>
                  </a:lnTo>
                  <a:lnTo>
                    <a:pt x="3709" y="40914"/>
                  </a:lnTo>
                  <a:lnTo>
                    <a:pt x="3911" y="40672"/>
                  </a:lnTo>
                  <a:lnTo>
                    <a:pt x="4152" y="40470"/>
                  </a:lnTo>
                  <a:lnTo>
                    <a:pt x="4435" y="40349"/>
                  </a:lnTo>
                  <a:lnTo>
                    <a:pt x="4717" y="40228"/>
                  </a:lnTo>
                  <a:lnTo>
                    <a:pt x="5039" y="40148"/>
                  </a:lnTo>
                  <a:lnTo>
                    <a:pt x="5362" y="40107"/>
                  </a:lnTo>
                  <a:lnTo>
                    <a:pt x="5805" y="40148"/>
                  </a:lnTo>
                  <a:lnTo>
                    <a:pt x="6208" y="40269"/>
                  </a:lnTo>
                  <a:lnTo>
                    <a:pt x="6571" y="40470"/>
                  </a:lnTo>
                  <a:lnTo>
                    <a:pt x="6893" y="40752"/>
                  </a:lnTo>
                  <a:lnTo>
                    <a:pt x="7176" y="41075"/>
                  </a:lnTo>
                  <a:lnTo>
                    <a:pt x="7377" y="41438"/>
                  </a:lnTo>
                  <a:lnTo>
                    <a:pt x="7498" y="41841"/>
                  </a:lnTo>
                  <a:lnTo>
                    <a:pt x="7538" y="42284"/>
                  </a:lnTo>
                  <a:lnTo>
                    <a:pt x="7498" y="42728"/>
                  </a:lnTo>
                  <a:lnTo>
                    <a:pt x="7377" y="43131"/>
                  </a:lnTo>
                  <a:lnTo>
                    <a:pt x="7176" y="43493"/>
                  </a:lnTo>
                  <a:lnTo>
                    <a:pt x="6893" y="43816"/>
                  </a:lnTo>
                  <a:lnTo>
                    <a:pt x="6571" y="44098"/>
                  </a:lnTo>
                  <a:lnTo>
                    <a:pt x="6208" y="44300"/>
                  </a:lnTo>
                  <a:lnTo>
                    <a:pt x="5805" y="44420"/>
                  </a:lnTo>
                  <a:lnTo>
                    <a:pt x="5362" y="44461"/>
                  </a:lnTo>
                  <a:lnTo>
                    <a:pt x="5080" y="44420"/>
                  </a:lnTo>
                  <a:lnTo>
                    <a:pt x="4797" y="44380"/>
                  </a:lnTo>
                  <a:lnTo>
                    <a:pt x="4515" y="44300"/>
                  </a:lnTo>
                  <a:lnTo>
                    <a:pt x="4273" y="44138"/>
                  </a:lnTo>
                  <a:lnTo>
                    <a:pt x="4032" y="44017"/>
                  </a:lnTo>
                  <a:lnTo>
                    <a:pt x="3830" y="43816"/>
                  </a:lnTo>
                  <a:lnTo>
                    <a:pt x="3669" y="43614"/>
                  </a:lnTo>
                  <a:lnTo>
                    <a:pt x="3508" y="43372"/>
                  </a:lnTo>
                  <a:lnTo>
                    <a:pt x="3427" y="43372"/>
                  </a:lnTo>
                  <a:lnTo>
                    <a:pt x="3024" y="43332"/>
                  </a:lnTo>
                  <a:lnTo>
                    <a:pt x="2742" y="43332"/>
                  </a:lnTo>
                  <a:lnTo>
                    <a:pt x="2661" y="43372"/>
                  </a:lnTo>
                  <a:lnTo>
                    <a:pt x="2500" y="43493"/>
                  </a:lnTo>
                  <a:lnTo>
                    <a:pt x="2298" y="43574"/>
                  </a:lnTo>
                  <a:lnTo>
                    <a:pt x="1613" y="43574"/>
                  </a:lnTo>
                  <a:lnTo>
                    <a:pt x="1573" y="43493"/>
                  </a:lnTo>
                  <a:lnTo>
                    <a:pt x="1492" y="43493"/>
                  </a:lnTo>
                  <a:lnTo>
                    <a:pt x="1291" y="43453"/>
                  </a:lnTo>
                  <a:lnTo>
                    <a:pt x="1089" y="43413"/>
                  </a:lnTo>
                  <a:lnTo>
                    <a:pt x="646" y="43413"/>
                  </a:lnTo>
                  <a:lnTo>
                    <a:pt x="525" y="43453"/>
                  </a:lnTo>
                  <a:lnTo>
                    <a:pt x="444" y="43493"/>
                  </a:lnTo>
                  <a:lnTo>
                    <a:pt x="363" y="43332"/>
                  </a:lnTo>
                  <a:lnTo>
                    <a:pt x="283" y="43252"/>
                  </a:lnTo>
                  <a:lnTo>
                    <a:pt x="162" y="43171"/>
                  </a:lnTo>
                  <a:lnTo>
                    <a:pt x="1" y="43131"/>
                  </a:lnTo>
                  <a:lnTo>
                    <a:pt x="1" y="50588"/>
                  </a:lnTo>
                  <a:lnTo>
                    <a:pt x="122" y="50588"/>
                  </a:lnTo>
                  <a:lnTo>
                    <a:pt x="202" y="50547"/>
                  </a:lnTo>
                  <a:lnTo>
                    <a:pt x="242" y="50467"/>
                  </a:lnTo>
                  <a:lnTo>
                    <a:pt x="283" y="50346"/>
                  </a:lnTo>
                  <a:lnTo>
                    <a:pt x="363" y="50346"/>
                  </a:lnTo>
                  <a:lnTo>
                    <a:pt x="484" y="50306"/>
                  </a:lnTo>
                  <a:lnTo>
                    <a:pt x="847" y="50306"/>
                  </a:lnTo>
                  <a:lnTo>
                    <a:pt x="928" y="50225"/>
                  </a:lnTo>
                  <a:lnTo>
                    <a:pt x="1049" y="50144"/>
                  </a:lnTo>
                  <a:lnTo>
                    <a:pt x="1210" y="50144"/>
                  </a:lnTo>
                  <a:lnTo>
                    <a:pt x="1291" y="50225"/>
                  </a:lnTo>
                  <a:lnTo>
                    <a:pt x="1371" y="50386"/>
                  </a:lnTo>
                  <a:lnTo>
                    <a:pt x="1492" y="50467"/>
                  </a:lnTo>
                  <a:lnTo>
                    <a:pt x="1613" y="50588"/>
                  </a:lnTo>
                  <a:lnTo>
                    <a:pt x="2137" y="50588"/>
                  </a:lnTo>
                  <a:lnTo>
                    <a:pt x="2258" y="50507"/>
                  </a:lnTo>
                  <a:lnTo>
                    <a:pt x="2379" y="50427"/>
                  </a:lnTo>
                  <a:lnTo>
                    <a:pt x="2540" y="50346"/>
                  </a:lnTo>
                  <a:lnTo>
                    <a:pt x="2661" y="50346"/>
                  </a:lnTo>
                  <a:lnTo>
                    <a:pt x="2822" y="50386"/>
                  </a:lnTo>
                  <a:lnTo>
                    <a:pt x="2943" y="50427"/>
                  </a:lnTo>
                  <a:lnTo>
                    <a:pt x="3024" y="50467"/>
                  </a:lnTo>
                  <a:lnTo>
                    <a:pt x="3104" y="50507"/>
                  </a:lnTo>
                  <a:lnTo>
                    <a:pt x="3185" y="50507"/>
                  </a:lnTo>
                  <a:lnTo>
                    <a:pt x="3266" y="50467"/>
                  </a:lnTo>
                  <a:lnTo>
                    <a:pt x="3508" y="50467"/>
                  </a:lnTo>
                  <a:lnTo>
                    <a:pt x="3669" y="50225"/>
                  </a:lnTo>
                  <a:lnTo>
                    <a:pt x="3830" y="50023"/>
                  </a:lnTo>
                  <a:lnTo>
                    <a:pt x="4032" y="49822"/>
                  </a:lnTo>
                  <a:lnTo>
                    <a:pt x="4273" y="49661"/>
                  </a:lnTo>
                  <a:lnTo>
                    <a:pt x="4515" y="49540"/>
                  </a:lnTo>
                  <a:lnTo>
                    <a:pt x="4797" y="49459"/>
                  </a:lnTo>
                  <a:lnTo>
                    <a:pt x="5080" y="49378"/>
                  </a:lnTo>
                  <a:lnTo>
                    <a:pt x="5362" y="49378"/>
                  </a:lnTo>
                  <a:lnTo>
                    <a:pt x="5805" y="49419"/>
                  </a:lnTo>
                  <a:lnTo>
                    <a:pt x="6208" y="49540"/>
                  </a:lnTo>
                  <a:lnTo>
                    <a:pt x="6571" y="49741"/>
                  </a:lnTo>
                  <a:lnTo>
                    <a:pt x="6893" y="50023"/>
                  </a:lnTo>
                  <a:lnTo>
                    <a:pt x="7176" y="50346"/>
                  </a:lnTo>
                  <a:lnTo>
                    <a:pt x="7377" y="50709"/>
                  </a:lnTo>
                  <a:lnTo>
                    <a:pt x="7498" y="51112"/>
                  </a:lnTo>
                  <a:lnTo>
                    <a:pt x="7538" y="51555"/>
                  </a:lnTo>
                  <a:lnTo>
                    <a:pt x="7498" y="51958"/>
                  </a:lnTo>
                  <a:lnTo>
                    <a:pt x="7377" y="52402"/>
                  </a:lnTo>
                  <a:lnTo>
                    <a:pt x="7176" y="52764"/>
                  </a:lnTo>
                  <a:lnTo>
                    <a:pt x="6893" y="53087"/>
                  </a:lnTo>
                  <a:lnTo>
                    <a:pt x="6571" y="53329"/>
                  </a:lnTo>
                  <a:lnTo>
                    <a:pt x="6208" y="53530"/>
                  </a:lnTo>
                  <a:lnTo>
                    <a:pt x="5805" y="53651"/>
                  </a:lnTo>
                  <a:lnTo>
                    <a:pt x="5362" y="53692"/>
                  </a:lnTo>
                  <a:lnTo>
                    <a:pt x="4999" y="53692"/>
                  </a:lnTo>
                  <a:lnTo>
                    <a:pt x="4676" y="53571"/>
                  </a:lnTo>
                  <a:lnTo>
                    <a:pt x="4354" y="53450"/>
                  </a:lnTo>
                  <a:lnTo>
                    <a:pt x="4032" y="53248"/>
                  </a:lnTo>
                  <a:lnTo>
                    <a:pt x="3790" y="53006"/>
                  </a:lnTo>
                  <a:lnTo>
                    <a:pt x="3588" y="52764"/>
                  </a:lnTo>
                  <a:lnTo>
                    <a:pt x="3387" y="52442"/>
                  </a:lnTo>
                  <a:lnTo>
                    <a:pt x="3266" y="52119"/>
                  </a:lnTo>
                  <a:lnTo>
                    <a:pt x="3225" y="52079"/>
                  </a:lnTo>
                  <a:lnTo>
                    <a:pt x="3185" y="52079"/>
                  </a:lnTo>
                  <a:lnTo>
                    <a:pt x="3145" y="52119"/>
                  </a:lnTo>
                  <a:lnTo>
                    <a:pt x="3064" y="52200"/>
                  </a:lnTo>
                  <a:lnTo>
                    <a:pt x="3024" y="52240"/>
                  </a:lnTo>
                  <a:lnTo>
                    <a:pt x="2943" y="52281"/>
                  </a:lnTo>
                  <a:lnTo>
                    <a:pt x="2782" y="52321"/>
                  </a:lnTo>
                  <a:lnTo>
                    <a:pt x="2500" y="52321"/>
                  </a:lnTo>
                  <a:lnTo>
                    <a:pt x="2258" y="52200"/>
                  </a:lnTo>
                  <a:lnTo>
                    <a:pt x="2056" y="52160"/>
                  </a:lnTo>
                  <a:lnTo>
                    <a:pt x="1935" y="52119"/>
                  </a:lnTo>
                  <a:lnTo>
                    <a:pt x="1855" y="52039"/>
                  </a:lnTo>
                  <a:lnTo>
                    <a:pt x="1734" y="51999"/>
                  </a:lnTo>
                  <a:lnTo>
                    <a:pt x="1573" y="51958"/>
                  </a:lnTo>
                  <a:lnTo>
                    <a:pt x="1411" y="51999"/>
                  </a:lnTo>
                  <a:lnTo>
                    <a:pt x="1291" y="52039"/>
                  </a:lnTo>
                  <a:lnTo>
                    <a:pt x="968" y="52200"/>
                  </a:lnTo>
                  <a:lnTo>
                    <a:pt x="767" y="52240"/>
                  </a:lnTo>
                  <a:lnTo>
                    <a:pt x="162" y="52240"/>
                  </a:lnTo>
                  <a:lnTo>
                    <a:pt x="1" y="52200"/>
                  </a:lnTo>
                  <a:lnTo>
                    <a:pt x="1" y="60020"/>
                  </a:lnTo>
                  <a:lnTo>
                    <a:pt x="122" y="59980"/>
                  </a:lnTo>
                  <a:lnTo>
                    <a:pt x="404" y="59899"/>
                  </a:lnTo>
                  <a:lnTo>
                    <a:pt x="525" y="59859"/>
                  </a:lnTo>
                  <a:lnTo>
                    <a:pt x="646" y="59738"/>
                  </a:lnTo>
                  <a:lnTo>
                    <a:pt x="767" y="59577"/>
                  </a:lnTo>
                  <a:lnTo>
                    <a:pt x="928" y="59496"/>
                  </a:lnTo>
                  <a:lnTo>
                    <a:pt x="1089" y="59415"/>
                  </a:lnTo>
                  <a:lnTo>
                    <a:pt x="1291" y="59375"/>
                  </a:lnTo>
                  <a:lnTo>
                    <a:pt x="1492" y="59375"/>
                  </a:lnTo>
                  <a:lnTo>
                    <a:pt x="1694" y="59415"/>
                  </a:lnTo>
                  <a:lnTo>
                    <a:pt x="2097" y="59456"/>
                  </a:lnTo>
                  <a:lnTo>
                    <a:pt x="2339" y="59456"/>
                  </a:lnTo>
                  <a:lnTo>
                    <a:pt x="2379" y="59415"/>
                  </a:lnTo>
                  <a:lnTo>
                    <a:pt x="2500" y="59335"/>
                  </a:lnTo>
                  <a:lnTo>
                    <a:pt x="2903" y="59133"/>
                  </a:lnTo>
                  <a:lnTo>
                    <a:pt x="3266" y="59012"/>
                  </a:lnTo>
                  <a:lnTo>
                    <a:pt x="3346" y="58972"/>
                  </a:lnTo>
                  <a:lnTo>
                    <a:pt x="3427" y="58972"/>
                  </a:lnTo>
                  <a:lnTo>
                    <a:pt x="3427" y="59012"/>
                  </a:lnTo>
                  <a:lnTo>
                    <a:pt x="3508" y="59053"/>
                  </a:lnTo>
                  <a:lnTo>
                    <a:pt x="3588" y="59133"/>
                  </a:lnTo>
                  <a:lnTo>
                    <a:pt x="3991" y="59133"/>
                  </a:lnTo>
                  <a:lnTo>
                    <a:pt x="4273" y="58932"/>
                  </a:lnTo>
                  <a:lnTo>
                    <a:pt x="4636" y="58770"/>
                  </a:lnTo>
                  <a:lnTo>
                    <a:pt x="4999" y="58650"/>
                  </a:lnTo>
                  <a:lnTo>
                    <a:pt x="5362" y="58609"/>
                  </a:lnTo>
                  <a:lnTo>
                    <a:pt x="5644" y="58650"/>
                  </a:lnTo>
                  <a:lnTo>
                    <a:pt x="5886" y="58690"/>
                  </a:lnTo>
                  <a:lnTo>
                    <a:pt x="6128" y="58770"/>
                  </a:lnTo>
                  <a:lnTo>
                    <a:pt x="6329" y="58851"/>
                  </a:lnTo>
                  <a:lnTo>
                    <a:pt x="7337" y="58851"/>
                  </a:lnTo>
                  <a:lnTo>
                    <a:pt x="7619" y="58891"/>
                  </a:lnTo>
                  <a:lnTo>
                    <a:pt x="7941" y="58891"/>
                  </a:lnTo>
                  <a:lnTo>
                    <a:pt x="8103" y="58972"/>
                  </a:lnTo>
                  <a:lnTo>
                    <a:pt x="8546" y="58972"/>
                  </a:lnTo>
                  <a:lnTo>
                    <a:pt x="8909" y="58932"/>
                  </a:lnTo>
                  <a:lnTo>
                    <a:pt x="9191" y="58811"/>
                  </a:lnTo>
                  <a:lnTo>
                    <a:pt x="9393" y="58650"/>
                  </a:lnTo>
                  <a:lnTo>
                    <a:pt x="9634" y="58448"/>
                  </a:lnTo>
                  <a:lnTo>
                    <a:pt x="9715" y="58367"/>
                  </a:lnTo>
                  <a:lnTo>
                    <a:pt x="9836" y="58287"/>
                  </a:lnTo>
                  <a:lnTo>
                    <a:pt x="10158" y="58206"/>
                  </a:lnTo>
                  <a:lnTo>
                    <a:pt x="10441" y="58125"/>
                  </a:lnTo>
                  <a:lnTo>
                    <a:pt x="10682" y="58005"/>
                  </a:lnTo>
                  <a:lnTo>
                    <a:pt x="10924" y="57924"/>
                  </a:lnTo>
                  <a:lnTo>
                    <a:pt x="11166" y="57763"/>
                  </a:lnTo>
                  <a:lnTo>
                    <a:pt x="11448" y="57601"/>
                  </a:lnTo>
                  <a:lnTo>
                    <a:pt x="11690" y="57521"/>
                  </a:lnTo>
                  <a:lnTo>
                    <a:pt x="11771" y="57481"/>
                  </a:lnTo>
                  <a:lnTo>
                    <a:pt x="11932" y="57481"/>
                  </a:lnTo>
                  <a:lnTo>
                    <a:pt x="12134" y="57521"/>
                  </a:lnTo>
                  <a:lnTo>
                    <a:pt x="12335" y="57601"/>
                  </a:lnTo>
                  <a:lnTo>
                    <a:pt x="12819" y="57763"/>
                  </a:lnTo>
                  <a:lnTo>
                    <a:pt x="13061" y="57843"/>
                  </a:lnTo>
                  <a:lnTo>
                    <a:pt x="13303" y="57884"/>
                  </a:lnTo>
                  <a:lnTo>
                    <a:pt x="13706" y="57884"/>
                  </a:lnTo>
                  <a:lnTo>
                    <a:pt x="14109" y="57803"/>
                  </a:lnTo>
                  <a:lnTo>
                    <a:pt x="14391" y="57722"/>
                  </a:lnTo>
                  <a:lnTo>
                    <a:pt x="14633" y="57722"/>
                  </a:lnTo>
                  <a:lnTo>
                    <a:pt x="15197" y="57682"/>
                  </a:lnTo>
                  <a:lnTo>
                    <a:pt x="18261" y="57682"/>
                  </a:lnTo>
                  <a:lnTo>
                    <a:pt x="18785" y="57642"/>
                  </a:lnTo>
                  <a:lnTo>
                    <a:pt x="19188" y="57561"/>
                  </a:lnTo>
                  <a:lnTo>
                    <a:pt x="19430" y="57521"/>
                  </a:lnTo>
                  <a:lnTo>
                    <a:pt x="19712" y="57440"/>
                  </a:lnTo>
                  <a:lnTo>
                    <a:pt x="19913" y="57400"/>
                  </a:lnTo>
                  <a:lnTo>
                    <a:pt x="20155" y="57360"/>
                  </a:lnTo>
                  <a:lnTo>
                    <a:pt x="20598" y="57319"/>
                  </a:lnTo>
                  <a:lnTo>
                    <a:pt x="21082" y="57279"/>
                  </a:lnTo>
                  <a:lnTo>
                    <a:pt x="21526" y="57279"/>
                  </a:lnTo>
                  <a:lnTo>
                    <a:pt x="21687" y="57360"/>
                  </a:lnTo>
                  <a:lnTo>
                    <a:pt x="21767" y="57481"/>
                  </a:lnTo>
                  <a:lnTo>
                    <a:pt x="21888" y="57601"/>
                  </a:lnTo>
                  <a:lnTo>
                    <a:pt x="22009" y="57722"/>
                  </a:lnTo>
                  <a:lnTo>
                    <a:pt x="22251" y="57843"/>
                  </a:lnTo>
                  <a:lnTo>
                    <a:pt x="22493" y="57884"/>
                  </a:lnTo>
                  <a:lnTo>
                    <a:pt x="23057" y="57964"/>
                  </a:lnTo>
                  <a:lnTo>
                    <a:pt x="23783" y="58045"/>
                  </a:lnTo>
                  <a:lnTo>
                    <a:pt x="24508" y="58045"/>
                  </a:lnTo>
                  <a:lnTo>
                    <a:pt x="25960" y="58005"/>
                  </a:lnTo>
                  <a:lnTo>
                    <a:pt x="27532" y="58045"/>
                  </a:lnTo>
                  <a:lnTo>
                    <a:pt x="28298" y="58085"/>
                  </a:lnTo>
                  <a:lnTo>
                    <a:pt x="28862" y="58085"/>
                  </a:lnTo>
                  <a:lnTo>
                    <a:pt x="29104" y="58005"/>
                  </a:lnTo>
                  <a:lnTo>
                    <a:pt x="29466" y="58005"/>
                  </a:lnTo>
                  <a:lnTo>
                    <a:pt x="29587" y="57924"/>
                  </a:lnTo>
                  <a:lnTo>
                    <a:pt x="29708" y="57803"/>
                  </a:lnTo>
                  <a:lnTo>
                    <a:pt x="29870" y="57722"/>
                  </a:lnTo>
                  <a:lnTo>
                    <a:pt x="30031" y="57722"/>
                  </a:lnTo>
                  <a:lnTo>
                    <a:pt x="30192" y="57682"/>
                  </a:lnTo>
                  <a:lnTo>
                    <a:pt x="30353" y="57642"/>
                  </a:lnTo>
                  <a:lnTo>
                    <a:pt x="30514" y="57561"/>
                  </a:lnTo>
                  <a:lnTo>
                    <a:pt x="30676" y="57481"/>
                  </a:lnTo>
                  <a:lnTo>
                    <a:pt x="30797" y="57360"/>
                  </a:lnTo>
                  <a:lnTo>
                    <a:pt x="30918" y="57279"/>
                  </a:lnTo>
                  <a:lnTo>
                    <a:pt x="31321" y="57118"/>
                  </a:lnTo>
                  <a:lnTo>
                    <a:pt x="31724" y="56997"/>
                  </a:lnTo>
                  <a:lnTo>
                    <a:pt x="32167" y="56916"/>
                  </a:lnTo>
                  <a:lnTo>
                    <a:pt x="32570" y="56755"/>
                  </a:lnTo>
                  <a:lnTo>
                    <a:pt x="33014" y="56513"/>
                  </a:lnTo>
                  <a:lnTo>
                    <a:pt x="33255" y="56392"/>
                  </a:lnTo>
                  <a:lnTo>
                    <a:pt x="33497" y="56312"/>
                  </a:lnTo>
                  <a:lnTo>
                    <a:pt x="33820" y="56271"/>
                  </a:lnTo>
                  <a:lnTo>
                    <a:pt x="34142" y="56231"/>
                  </a:lnTo>
                  <a:lnTo>
                    <a:pt x="34505" y="56191"/>
                  </a:lnTo>
                  <a:lnTo>
                    <a:pt x="35553" y="56191"/>
                  </a:lnTo>
                  <a:lnTo>
                    <a:pt x="35956" y="56110"/>
                  </a:lnTo>
                  <a:lnTo>
                    <a:pt x="36319" y="56029"/>
                  </a:lnTo>
                  <a:lnTo>
                    <a:pt x="36722" y="55989"/>
                  </a:lnTo>
                  <a:lnTo>
                    <a:pt x="36924" y="55989"/>
                  </a:lnTo>
                  <a:lnTo>
                    <a:pt x="37125" y="56029"/>
                  </a:lnTo>
                  <a:lnTo>
                    <a:pt x="37689" y="56150"/>
                  </a:lnTo>
                  <a:lnTo>
                    <a:pt x="37931" y="56191"/>
                  </a:lnTo>
                  <a:lnTo>
                    <a:pt x="38455" y="56191"/>
                  </a:lnTo>
                  <a:lnTo>
                    <a:pt x="38697" y="56150"/>
                  </a:lnTo>
                  <a:lnTo>
                    <a:pt x="38858" y="56110"/>
                  </a:lnTo>
                  <a:lnTo>
                    <a:pt x="39302" y="55949"/>
                  </a:lnTo>
                  <a:lnTo>
                    <a:pt x="39382" y="55868"/>
                  </a:lnTo>
                  <a:lnTo>
                    <a:pt x="39463" y="55788"/>
                  </a:lnTo>
                  <a:lnTo>
                    <a:pt x="39624" y="55667"/>
                  </a:lnTo>
                  <a:lnTo>
                    <a:pt x="39826" y="55586"/>
                  </a:lnTo>
                  <a:lnTo>
                    <a:pt x="40551" y="55384"/>
                  </a:lnTo>
                  <a:lnTo>
                    <a:pt x="41317" y="55223"/>
                  </a:lnTo>
                  <a:lnTo>
                    <a:pt x="41559" y="55143"/>
                  </a:lnTo>
                  <a:lnTo>
                    <a:pt x="41801" y="55062"/>
                  </a:lnTo>
                  <a:lnTo>
                    <a:pt x="42043" y="55022"/>
                  </a:lnTo>
                  <a:lnTo>
                    <a:pt x="42244" y="55022"/>
                  </a:lnTo>
                  <a:lnTo>
                    <a:pt x="42728" y="55062"/>
                  </a:lnTo>
                  <a:lnTo>
                    <a:pt x="42970" y="55062"/>
                  </a:lnTo>
                  <a:lnTo>
                    <a:pt x="43212" y="55022"/>
                  </a:lnTo>
                  <a:lnTo>
                    <a:pt x="43494" y="54981"/>
                  </a:lnTo>
                  <a:lnTo>
                    <a:pt x="43776" y="54860"/>
                  </a:lnTo>
                  <a:lnTo>
                    <a:pt x="44300" y="54619"/>
                  </a:lnTo>
                  <a:lnTo>
                    <a:pt x="44623" y="54417"/>
                  </a:lnTo>
                  <a:lnTo>
                    <a:pt x="44905" y="54216"/>
                  </a:lnTo>
                  <a:lnTo>
                    <a:pt x="45227" y="53853"/>
                  </a:lnTo>
                  <a:lnTo>
                    <a:pt x="45429" y="53692"/>
                  </a:lnTo>
                  <a:lnTo>
                    <a:pt x="45630" y="53571"/>
                  </a:lnTo>
                  <a:lnTo>
                    <a:pt x="45792" y="53530"/>
                  </a:lnTo>
                  <a:lnTo>
                    <a:pt x="46275" y="53530"/>
                  </a:lnTo>
                  <a:lnTo>
                    <a:pt x="46437" y="53611"/>
                  </a:lnTo>
                  <a:lnTo>
                    <a:pt x="46638" y="53692"/>
                  </a:lnTo>
                  <a:lnTo>
                    <a:pt x="46920" y="53692"/>
                  </a:lnTo>
                  <a:lnTo>
                    <a:pt x="47202" y="53732"/>
                  </a:lnTo>
                  <a:lnTo>
                    <a:pt x="47968" y="53933"/>
                  </a:lnTo>
                  <a:lnTo>
                    <a:pt x="48331" y="54014"/>
                  </a:lnTo>
                  <a:lnTo>
                    <a:pt x="50185" y="54014"/>
                  </a:lnTo>
                  <a:lnTo>
                    <a:pt x="50306" y="53974"/>
                  </a:lnTo>
                  <a:lnTo>
                    <a:pt x="50427" y="53933"/>
                  </a:lnTo>
                  <a:lnTo>
                    <a:pt x="50709" y="53893"/>
                  </a:lnTo>
                  <a:lnTo>
                    <a:pt x="51677" y="53893"/>
                  </a:lnTo>
                  <a:lnTo>
                    <a:pt x="52039" y="53933"/>
                  </a:lnTo>
                  <a:lnTo>
                    <a:pt x="52402" y="53974"/>
                  </a:lnTo>
                  <a:lnTo>
                    <a:pt x="52846" y="54095"/>
                  </a:lnTo>
                  <a:lnTo>
                    <a:pt x="53329" y="54095"/>
                  </a:lnTo>
                  <a:lnTo>
                    <a:pt x="53491" y="54054"/>
                  </a:lnTo>
                  <a:lnTo>
                    <a:pt x="53612" y="53933"/>
                  </a:lnTo>
                  <a:lnTo>
                    <a:pt x="54377" y="53409"/>
                  </a:lnTo>
                  <a:lnTo>
                    <a:pt x="54579" y="53329"/>
                  </a:lnTo>
                  <a:lnTo>
                    <a:pt x="54740" y="53248"/>
                  </a:lnTo>
                  <a:lnTo>
                    <a:pt x="54942" y="53248"/>
                  </a:lnTo>
                  <a:lnTo>
                    <a:pt x="55184" y="53288"/>
                  </a:lnTo>
                  <a:lnTo>
                    <a:pt x="55546" y="53369"/>
                  </a:lnTo>
                  <a:lnTo>
                    <a:pt x="55909" y="53490"/>
                  </a:lnTo>
                  <a:lnTo>
                    <a:pt x="56272" y="53571"/>
                  </a:lnTo>
                  <a:lnTo>
                    <a:pt x="56594" y="53732"/>
                  </a:lnTo>
                  <a:lnTo>
                    <a:pt x="57481" y="54175"/>
                  </a:lnTo>
                  <a:lnTo>
                    <a:pt x="57723" y="54336"/>
                  </a:lnTo>
                  <a:lnTo>
                    <a:pt x="57844" y="54417"/>
                  </a:lnTo>
                  <a:lnTo>
                    <a:pt x="58126" y="54417"/>
                  </a:lnTo>
                  <a:lnTo>
                    <a:pt x="58287" y="54377"/>
                  </a:lnTo>
                  <a:lnTo>
                    <a:pt x="58489" y="54336"/>
                  </a:lnTo>
                  <a:lnTo>
                    <a:pt x="58811" y="54256"/>
                  </a:lnTo>
                  <a:lnTo>
                    <a:pt x="59094" y="54175"/>
                  </a:lnTo>
                  <a:lnTo>
                    <a:pt x="59416" y="54175"/>
                  </a:lnTo>
                  <a:lnTo>
                    <a:pt x="59779" y="54216"/>
                  </a:lnTo>
                  <a:lnTo>
                    <a:pt x="60142" y="54256"/>
                  </a:lnTo>
                  <a:lnTo>
                    <a:pt x="60504" y="54296"/>
                  </a:lnTo>
                  <a:lnTo>
                    <a:pt x="63124" y="54296"/>
                  </a:lnTo>
                  <a:lnTo>
                    <a:pt x="63245" y="54256"/>
                  </a:lnTo>
                  <a:lnTo>
                    <a:pt x="63326" y="54216"/>
                  </a:lnTo>
                  <a:lnTo>
                    <a:pt x="63528" y="54135"/>
                  </a:lnTo>
                  <a:lnTo>
                    <a:pt x="64213" y="54135"/>
                  </a:lnTo>
                  <a:lnTo>
                    <a:pt x="64455" y="54216"/>
                  </a:lnTo>
                  <a:lnTo>
                    <a:pt x="64656" y="54216"/>
                  </a:lnTo>
                  <a:lnTo>
                    <a:pt x="64817" y="54135"/>
                  </a:lnTo>
                  <a:lnTo>
                    <a:pt x="64938" y="54054"/>
                  </a:lnTo>
                  <a:lnTo>
                    <a:pt x="65140" y="54014"/>
                  </a:lnTo>
                  <a:lnTo>
                    <a:pt x="65180" y="54095"/>
                  </a:lnTo>
                  <a:lnTo>
                    <a:pt x="65220" y="54216"/>
                  </a:lnTo>
                  <a:lnTo>
                    <a:pt x="65301" y="54256"/>
                  </a:lnTo>
                  <a:lnTo>
                    <a:pt x="65382" y="54336"/>
                  </a:lnTo>
                  <a:lnTo>
                    <a:pt x="65624" y="54417"/>
                  </a:lnTo>
                  <a:lnTo>
                    <a:pt x="65825" y="54417"/>
                  </a:lnTo>
                  <a:lnTo>
                    <a:pt x="66067" y="54457"/>
                  </a:lnTo>
                  <a:lnTo>
                    <a:pt x="66269" y="54498"/>
                  </a:lnTo>
                  <a:lnTo>
                    <a:pt x="66873" y="54659"/>
                  </a:lnTo>
                  <a:lnTo>
                    <a:pt x="67115" y="54699"/>
                  </a:lnTo>
                  <a:lnTo>
                    <a:pt x="67437" y="54659"/>
                  </a:lnTo>
                  <a:lnTo>
                    <a:pt x="67760" y="54619"/>
                  </a:lnTo>
                  <a:lnTo>
                    <a:pt x="68042" y="54619"/>
                  </a:lnTo>
                  <a:lnTo>
                    <a:pt x="68606" y="54578"/>
                  </a:lnTo>
                  <a:lnTo>
                    <a:pt x="68848" y="54538"/>
                  </a:lnTo>
                  <a:lnTo>
                    <a:pt x="69090" y="54498"/>
                  </a:lnTo>
                  <a:lnTo>
                    <a:pt x="69292" y="54498"/>
                  </a:lnTo>
                  <a:lnTo>
                    <a:pt x="69453" y="54417"/>
                  </a:lnTo>
                  <a:lnTo>
                    <a:pt x="69775" y="54256"/>
                  </a:lnTo>
                  <a:lnTo>
                    <a:pt x="70138" y="54095"/>
                  </a:lnTo>
                  <a:lnTo>
                    <a:pt x="70420" y="54014"/>
                  </a:lnTo>
                  <a:lnTo>
                    <a:pt x="70622" y="53893"/>
                  </a:lnTo>
                  <a:lnTo>
                    <a:pt x="71146" y="53611"/>
                  </a:lnTo>
                  <a:lnTo>
                    <a:pt x="71307" y="53530"/>
                  </a:lnTo>
                  <a:lnTo>
                    <a:pt x="71428" y="53450"/>
                  </a:lnTo>
                  <a:lnTo>
                    <a:pt x="71509" y="53329"/>
                  </a:lnTo>
                  <a:lnTo>
                    <a:pt x="71589" y="53208"/>
                  </a:lnTo>
                  <a:lnTo>
                    <a:pt x="71670" y="53127"/>
                  </a:lnTo>
                  <a:lnTo>
                    <a:pt x="71751" y="53087"/>
                  </a:lnTo>
                  <a:lnTo>
                    <a:pt x="71871" y="53087"/>
                  </a:lnTo>
                  <a:lnTo>
                    <a:pt x="71952" y="53127"/>
                  </a:lnTo>
                  <a:lnTo>
                    <a:pt x="72154" y="53248"/>
                  </a:lnTo>
                  <a:lnTo>
                    <a:pt x="72315" y="53369"/>
                  </a:lnTo>
                  <a:lnTo>
                    <a:pt x="72758" y="53611"/>
                  </a:lnTo>
                  <a:lnTo>
                    <a:pt x="73000" y="53732"/>
                  </a:lnTo>
                  <a:lnTo>
                    <a:pt x="73282" y="53812"/>
                  </a:lnTo>
                  <a:lnTo>
                    <a:pt x="73685" y="53933"/>
                  </a:lnTo>
                  <a:lnTo>
                    <a:pt x="74088" y="54095"/>
                  </a:lnTo>
                  <a:lnTo>
                    <a:pt x="74411" y="54216"/>
                  </a:lnTo>
                  <a:lnTo>
                    <a:pt x="74612" y="54256"/>
                  </a:lnTo>
                  <a:lnTo>
                    <a:pt x="74774" y="54296"/>
                  </a:lnTo>
                  <a:lnTo>
                    <a:pt x="74975" y="54296"/>
                  </a:lnTo>
                  <a:lnTo>
                    <a:pt x="75096" y="54336"/>
                  </a:lnTo>
                  <a:lnTo>
                    <a:pt x="75257" y="54417"/>
                  </a:lnTo>
                  <a:lnTo>
                    <a:pt x="75580" y="54417"/>
                  </a:lnTo>
                  <a:lnTo>
                    <a:pt x="75741" y="54377"/>
                  </a:lnTo>
                  <a:lnTo>
                    <a:pt x="75862" y="54336"/>
                  </a:lnTo>
                  <a:lnTo>
                    <a:pt x="76023" y="54216"/>
                  </a:lnTo>
                  <a:lnTo>
                    <a:pt x="76144" y="54095"/>
                  </a:lnTo>
                  <a:lnTo>
                    <a:pt x="76225" y="54054"/>
                  </a:lnTo>
                  <a:lnTo>
                    <a:pt x="76265" y="54014"/>
                  </a:lnTo>
                  <a:lnTo>
                    <a:pt x="76386" y="54054"/>
                  </a:lnTo>
                  <a:lnTo>
                    <a:pt x="76588" y="54175"/>
                  </a:lnTo>
                  <a:lnTo>
                    <a:pt x="76870" y="54377"/>
                  </a:lnTo>
                  <a:lnTo>
                    <a:pt x="77515" y="54619"/>
                  </a:lnTo>
                  <a:lnTo>
                    <a:pt x="78119" y="54901"/>
                  </a:lnTo>
                  <a:lnTo>
                    <a:pt x="78522" y="55022"/>
                  </a:lnTo>
                  <a:lnTo>
                    <a:pt x="78764" y="55062"/>
                  </a:lnTo>
                  <a:lnTo>
                    <a:pt x="78966" y="55022"/>
                  </a:lnTo>
                  <a:lnTo>
                    <a:pt x="79127" y="54981"/>
                  </a:lnTo>
                  <a:lnTo>
                    <a:pt x="79450" y="54981"/>
                  </a:lnTo>
                  <a:lnTo>
                    <a:pt x="79570" y="54941"/>
                  </a:lnTo>
                  <a:lnTo>
                    <a:pt x="79691" y="54901"/>
                  </a:lnTo>
                  <a:lnTo>
                    <a:pt x="79772" y="54780"/>
                  </a:lnTo>
                  <a:lnTo>
                    <a:pt x="79974" y="54578"/>
                  </a:lnTo>
                  <a:lnTo>
                    <a:pt x="80135" y="54498"/>
                  </a:lnTo>
                  <a:lnTo>
                    <a:pt x="80296" y="54498"/>
                  </a:lnTo>
                  <a:lnTo>
                    <a:pt x="80538" y="54457"/>
                  </a:lnTo>
                  <a:lnTo>
                    <a:pt x="80780" y="54336"/>
                  </a:lnTo>
                  <a:lnTo>
                    <a:pt x="80981" y="54296"/>
                  </a:lnTo>
                  <a:lnTo>
                    <a:pt x="81263" y="54256"/>
                  </a:lnTo>
                  <a:lnTo>
                    <a:pt x="81787" y="54296"/>
                  </a:lnTo>
                  <a:lnTo>
                    <a:pt x="81787" y="0"/>
                  </a:lnTo>
                  <a:close/>
                </a:path>
              </a:pathLst>
            </a:custGeom>
            <a:solidFill>
              <a:schemeClr val="lt2"/>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3"/>
            <p:cNvSpPr/>
            <p:nvPr/>
          </p:nvSpPr>
          <p:spPr>
            <a:xfrm>
              <a:off x="1877675" y="1185675"/>
              <a:ext cx="2044700" cy="1500500"/>
            </a:xfrm>
            <a:custGeom>
              <a:rect b="b" l="l" r="r" t="t"/>
              <a:pathLst>
                <a:path extrusionOk="0" fill="none" h="60020" w="81788">
                  <a:moveTo>
                    <a:pt x="81787" y="0"/>
                  </a:moveTo>
                  <a:lnTo>
                    <a:pt x="81787" y="54296"/>
                  </a:lnTo>
                  <a:lnTo>
                    <a:pt x="81787" y="54296"/>
                  </a:lnTo>
                  <a:lnTo>
                    <a:pt x="81263" y="54256"/>
                  </a:lnTo>
                  <a:lnTo>
                    <a:pt x="80981" y="54296"/>
                  </a:lnTo>
                  <a:lnTo>
                    <a:pt x="80780" y="54336"/>
                  </a:lnTo>
                  <a:lnTo>
                    <a:pt x="80780" y="54336"/>
                  </a:lnTo>
                  <a:lnTo>
                    <a:pt x="80538" y="54457"/>
                  </a:lnTo>
                  <a:lnTo>
                    <a:pt x="80296" y="54498"/>
                  </a:lnTo>
                  <a:lnTo>
                    <a:pt x="80296" y="54498"/>
                  </a:lnTo>
                  <a:lnTo>
                    <a:pt x="80135" y="54498"/>
                  </a:lnTo>
                  <a:lnTo>
                    <a:pt x="79974" y="54578"/>
                  </a:lnTo>
                  <a:lnTo>
                    <a:pt x="79974" y="54578"/>
                  </a:lnTo>
                  <a:lnTo>
                    <a:pt x="79772" y="54780"/>
                  </a:lnTo>
                  <a:lnTo>
                    <a:pt x="79691" y="54901"/>
                  </a:lnTo>
                  <a:lnTo>
                    <a:pt x="79570" y="54941"/>
                  </a:lnTo>
                  <a:lnTo>
                    <a:pt x="79570" y="54941"/>
                  </a:lnTo>
                  <a:lnTo>
                    <a:pt x="79450" y="54981"/>
                  </a:lnTo>
                  <a:lnTo>
                    <a:pt x="79288" y="54981"/>
                  </a:lnTo>
                  <a:lnTo>
                    <a:pt x="79288" y="54981"/>
                  </a:lnTo>
                  <a:lnTo>
                    <a:pt x="79127" y="54981"/>
                  </a:lnTo>
                  <a:lnTo>
                    <a:pt x="78966" y="55022"/>
                  </a:lnTo>
                  <a:lnTo>
                    <a:pt x="78966" y="55022"/>
                  </a:lnTo>
                  <a:lnTo>
                    <a:pt x="78764" y="55062"/>
                  </a:lnTo>
                  <a:lnTo>
                    <a:pt x="78522" y="55022"/>
                  </a:lnTo>
                  <a:lnTo>
                    <a:pt x="78119" y="54901"/>
                  </a:lnTo>
                  <a:lnTo>
                    <a:pt x="78119" y="54901"/>
                  </a:lnTo>
                  <a:lnTo>
                    <a:pt x="77515" y="54619"/>
                  </a:lnTo>
                  <a:lnTo>
                    <a:pt x="76870" y="54377"/>
                  </a:lnTo>
                  <a:lnTo>
                    <a:pt x="76870" y="54377"/>
                  </a:lnTo>
                  <a:lnTo>
                    <a:pt x="76588" y="54175"/>
                  </a:lnTo>
                  <a:lnTo>
                    <a:pt x="76386" y="54054"/>
                  </a:lnTo>
                  <a:lnTo>
                    <a:pt x="76265" y="54014"/>
                  </a:lnTo>
                  <a:lnTo>
                    <a:pt x="76265" y="54014"/>
                  </a:lnTo>
                  <a:lnTo>
                    <a:pt x="76225" y="54054"/>
                  </a:lnTo>
                  <a:lnTo>
                    <a:pt x="76144" y="54095"/>
                  </a:lnTo>
                  <a:lnTo>
                    <a:pt x="76023" y="54216"/>
                  </a:lnTo>
                  <a:lnTo>
                    <a:pt x="76023" y="54216"/>
                  </a:lnTo>
                  <a:lnTo>
                    <a:pt x="75862" y="54336"/>
                  </a:lnTo>
                  <a:lnTo>
                    <a:pt x="75741" y="54377"/>
                  </a:lnTo>
                  <a:lnTo>
                    <a:pt x="75580" y="54417"/>
                  </a:lnTo>
                  <a:lnTo>
                    <a:pt x="75419" y="54417"/>
                  </a:lnTo>
                  <a:lnTo>
                    <a:pt x="75419" y="54417"/>
                  </a:lnTo>
                  <a:lnTo>
                    <a:pt x="75257" y="54417"/>
                  </a:lnTo>
                  <a:lnTo>
                    <a:pt x="75096" y="54336"/>
                  </a:lnTo>
                  <a:lnTo>
                    <a:pt x="75096" y="54336"/>
                  </a:lnTo>
                  <a:lnTo>
                    <a:pt x="74975" y="54296"/>
                  </a:lnTo>
                  <a:lnTo>
                    <a:pt x="74774" y="54296"/>
                  </a:lnTo>
                  <a:lnTo>
                    <a:pt x="74774" y="54296"/>
                  </a:lnTo>
                  <a:lnTo>
                    <a:pt x="74612" y="54256"/>
                  </a:lnTo>
                  <a:lnTo>
                    <a:pt x="74411" y="54216"/>
                  </a:lnTo>
                  <a:lnTo>
                    <a:pt x="74088" y="54095"/>
                  </a:lnTo>
                  <a:lnTo>
                    <a:pt x="74088" y="54095"/>
                  </a:lnTo>
                  <a:lnTo>
                    <a:pt x="73685" y="53933"/>
                  </a:lnTo>
                  <a:lnTo>
                    <a:pt x="73282" y="53812"/>
                  </a:lnTo>
                  <a:lnTo>
                    <a:pt x="73282" y="53812"/>
                  </a:lnTo>
                  <a:lnTo>
                    <a:pt x="73000" y="53732"/>
                  </a:lnTo>
                  <a:lnTo>
                    <a:pt x="72758" y="53611"/>
                  </a:lnTo>
                  <a:lnTo>
                    <a:pt x="72315" y="53369"/>
                  </a:lnTo>
                  <a:lnTo>
                    <a:pt x="72315" y="53369"/>
                  </a:lnTo>
                  <a:lnTo>
                    <a:pt x="72154" y="53248"/>
                  </a:lnTo>
                  <a:lnTo>
                    <a:pt x="71952" y="53127"/>
                  </a:lnTo>
                  <a:lnTo>
                    <a:pt x="71871" y="53087"/>
                  </a:lnTo>
                  <a:lnTo>
                    <a:pt x="71751" y="53087"/>
                  </a:lnTo>
                  <a:lnTo>
                    <a:pt x="71670" y="53127"/>
                  </a:lnTo>
                  <a:lnTo>
                    <a:pt x="71589" y="53208"/>
                  </a:lnTo>
                  <a:lnTo>
                    <a:pt x="71589" y="53208"/>
                  </a:lnTo>
                  <a:lnTo>
                    <a:pt x="71509" y="53329"/>
                  </a:lnTo>
                  <a:lnTo>
                    <a:pt x="71428" y="53450"/>
                  </a:lnTo>
                  <a:lnTo>
                    <a:pt x="71428" y="53450"/>
                  </a:lnTo>
                  <a:lnTo>
                    <a:pt x="71307" y="53530"/>
                  </a:lnTo>
                  <a:lnTo>
                    <a:pt x="71146" y="53611"/>
                  </a:lnTo>
                  <a:lnTo>
                    <a:pt x="71146" y="53611"/>
                  </a:lnTo>
                  <a:lnTo>
                    <a:pt x="70622" y="53893"/>
                  </a:lnTo>
                  <a:lnTo>
                    <a:pt x="70622" y="53893"/>
                  </a:lnTo>
                  <a:lnTo>
                    <a:pt x="70420" y="54014"/>
                  </a:lnTo>
                  <a:lnTo>
                    <a:pt x="70138" y="54095"/>
                  </a:lnTo>
                  <a:lnTo>
                    <a:pt x="70138" y="54095"/>
                  </a:lnTo>
                  <a:lnTo>
                    <a:pt x="69775" y="54256"/>
                  </a:lnTo>
                  <a:lnTo>
                    <a:pt x="69453" y="54417"/>
                  </a:lnTo>
                  <a:lnTo>
                    <a:pt x="69453" y="54417"/>
                  </a:lnTo>
                  <a:lnTo>
                    <a:pt x="69292" y="54498"/>
                  </a:lnTo>
                  <a:lnTo>
                    <a:pt x="69090" y="54498"/>
                  </a:lnTo>
                  <a:lnTo>
                    <a:pt x="69090" y="54498"/>
                  </a:lnTo>
                  <a:lnTo>
                    <a:pt x="68848" y="54538"/>
                  </a:lnTo>
                  <a:lnTo>
                    <a:pt x="68606" y="54578"/>
                  </a:lnTo>
                  <a:lnTo>
                    <a:pt x="68606" y="54578"/>
                  </a:lnTo>
                  <a:lnTo>
                    <a:pt x="68042" y="54619"/>
                  </a:lnTo>
                  <a:lnTo>
                    <a:pt x="68042" y="54619"/>
                  </a:lnTo>
                  <a:lnTo>
                    <a:pt x="67760" y="54619"/>
                  </a:lnTo>
                  <a:lnTo>
                    <a:pt x="67437" y="54659"/>
                  </a:lnTo>
                  <a:lnTo>
                    <a:pt x="67437" y="54659"/>
                  </a:lnTo>
                  <a:lnTo>
                    <a:pt x="67115" y="54699"/>
                  </a:lnTo>
                  <a:lnTo>
                    <a:pt x="66873" y="54659"/>
                  </a:lnTo>
                  <a:lnTo>
                    <a:pt x="66269" y="54498"/>
                  </a:lnTo>
                  <a:lnTo>
                    <a:pt x="66269" y="54498"/>
                  </a:lnTo>
                  <a:lnTo>
                    <a:pt x="66067" y="54457"/>
                  </a:lnTo>
                  <a:lnTo>
                    <a:pt x="65825" y="54417"/>
                  </a:lnTo>
                  <a:lnTo>
                    <a:pt x="65624" y="54417"/>
                  </a:lnTo>
                  <a:lnTo>
                    <a:pt x="65382" y="54336"/>
                  </a:lnTo>
                  <a:lnTo>
                    <a:pt x="65382" y="54336"/>
                  </a:lnTo>
                  <a:lnTo>
                    <a:pt x="65301" y="54256"/>
                  </a:lnTo>
                  <a:lnTo>
                    <a:pt x="65220" y="54216"/>
                  </a:lnTo>
                  <a:lnTo>
                    <a:pt x="65180" y="54095"/>
                  </a:lnTo>
                  <a:lnTo>
                    <a:pt x="65140" y="54014"/>
                  </a:lnTo>
                  <a:lnTo>
                    <a:pt x="65140" y="54014"/>
                  </a:lnTo>
                  <a:lnTo>
                    <a:pt x="64938" y="54054"/>
                  </a:lnTo>
                  <a:lnTo>
                    <a:pt x="64817" y="54135"/>
                  </a:lnTo>
                  <a:lnTo>
                    <a:pt x="64656" y="54216"/>
                  </a:lnTo>
                  <a:lnTo>
                    <a:pt x="64455" y="54216"/>
                  </a:lnTo>
                  <a:lnTo>
                    <a:pt x="64455" y="54216"/>
                  </a:lnTo>
                  <a:lnTo>
                    <a:pt x="64213" y="54135"/>
                  </a:lnTo>
                  <a:lnTo>
                    <a:pt x="64213" y="54135"/>
                  </a:lnTo>
                  <a:lnTo>
                    <a:pt x="64092" y="54135"/>
                  </a:lnTo>
                  <a:lnTo>
                    <a:pt x="63931" y="54135"/>
                  </a:lnTo>
                  <a:lnTo>
                    <a:pt x="63931" y="54135"/>
                  </a:lnTo>
                  <a:lnTo>
                    <a:pt x="63769" y="54135"/>
                  </a:lnTo>
                  <a:lnTo>
                    <a:pt x="63769" y="54135"/>
                  </a:lnTo>
                  <a:lnTo>
                    <a:pt x="63528" y="54135"/>
                  </a:lnTo>
                  <a:lnTo>
                    <a:pt x="63326" y="54216"/>
                  </a:lnTo>
                  <a:lnTo>
                    <a:pt x="63326" y="54216"/>
                  </a:lnTo>
                  <a:lnTo>
                    <a:pt x="63245" y="54256"/>
                  </a:lnTo>
                  <a:lnTo>
                    <a:pt x="63124" y="54296"/>
                  </a:lnTo>
                  <a:lnTo>
                    <a:pt x="63124" y="54296"/>
                  </a:lnTo>
                  <a:lnTo>
                    <a:pt x="62842" y="54296"/>
                  </a:lnTo>
                  <a:lnTo>
                    <a:pt x="62560" y="54296"/>
                  </a:lnTo>
                  <a:lnTo>
                    <a:pt x="61996" y="54296"/>
                  </a:lnTo>
                  <a:lnTo>
                    <a:pt x="61996" y="54296"/>
                  </a:lnTo>
                  <a:lnTo>
                    <a:pt x="61996" y="54296"/>
                  </a:lnTo>
                  <a:lnTo>
                    <a:pt x="61270" y="54296"/>
                  </a:lnTo>
                  <a:lnTo>
                    <a:pt x="61270" y="54296"/>
                  </a:lnTo>
                  <a:lnTo>
                    <a:pt x="60907" y="54296"/>
                  </a:lnTo>
                  <a:lnTo>
                    <a:pt x="60504" y="54296"/>
                  </a:lnTo>
                  <a:lnTo>
                    <a:pt x="60504" y="54296"/>
                  </a:lnTo>
                  <a:lnTo>
                    <a:pt x="60142" y="54256"/>
                  </a:lnTo>
                  <a:lnTo>
                    <a:pt x="59779" y="54216"/>
                  </a:lnTo>
                  <a:lnTo>
                    <a:pt x="59779" y="54216"/>
                  </a:lnTo>
                  <a:lnTo>
                    <a:pt x="59416" y="54175"/>
                  </a:lnTo>
                  <a:lnTo>
                    <a:pt x="59416" y="54175"/>
                  </a:lnTo>
                  <a:lnTo>
                    <a:pt x="59255" y="54175"/>
                  </a:lnTo>
                  <a:lnTo>
                    <a:pt x="59094" y="54175"/>
                  </a:lnTo>
                  <a:lnTo>
                    <a:pt x="59094" y="54175"/>
                  </a:lnTo>
                  <a:lnTo>
                    <a:pt x="58811" y="54256"/>
                  </a:lnTo>
                  <a:lnTo>
                    <a:pt x="58489" y="54336"/>
                  </a:lnTo>
                  <a:lnTo>
                    <a:pt x="58489" y="54336"/>
                  </a:lnTo>
                  <a:lnTo>
                    <a:pt x="58287" y="54377"/>
                  </a:lnTo>
                  <a:lnTo>
                    <a:pt x="58287" y="54377"/>
                  </a:lnTo>
                  <a:lnTo>
                    <a:pt x="58126" y="54417"/>
                  </a:lnTo>
                  <a:lnTo>
                    <a:pt x="58005" y="54417"/>
                  </a:lnTo>
                  <a:lnTo>
                    <a:pt x="58005" y="54417"/>
                  </a:lnTo>
                  <a:lnTo>
                    <a:pt x="57844" y="54417"/>
                  </a:lnTo>
                  <a:lnTo>
                    <a:pt x="57723" y="54336"/>
                  </a:lnTo>
                  <a:lnTo>
                    <a:pt x="57481" y="54175"/>
                  </a:lnTo>
                  <a:lnTo>
                    <a:pt x="57481" y="54175"/>
                  </a:lnTo>
                  <a:lnTo>
                    <a:pt x="56594" y="53732"/>
                  </a:lnTo>
                  <a:lnTo>
                    <a:pt x="56594" y="53732"/>
                  </a:lnTo>
                  <a:lnTo>
                    <a:pt x="56272" y="53571"/>
                  </a:lnTo>
                  <a:lnTo>
                    <a:pt x="55909" y="53490"/>
                  </a:lnTo>
                  <a:lnTo>
                    <a:pt x="55909" y="53490"/>
                  </a:lnTo>
                  <a:lnTo>
                    <a:pt x="55546" y="53369"/>
                  </a:lnTo>
                  <a:lnTo>
                    <a:pt x="55184" y="53288"/>
                  </a:lnTo>
                  <a:lnTo>
                    <a:pt x="55184" y="53288"/>
                  </a:lnTo>
                  <a:lnTo>
                    <a:pt x="54942" y="53248"/>
                  </a:lnTo>
                  <a:lnTo>
                    <a:pt x="54740" y="53248"/>
                  </a:lnTo>
                  <a:lnTo>
                    <a:pt x="54579" y="53329"/>
                  </a:lnTo>
                  <a:lnTo>
                    <a:pt x="54377" y="53409"/>
                  </a:lnTo>
                  <a:lnTo>
                    <a:pt x="54377" y="53409"/>
                  </a:lnTo>
                  <a:lnTo>
                    <a:pt x="53612" y="53933"/>
                  </a:lnTo>
                  <a:lnTo>
                    <a:pt x="53612" y="53933"/>
                  </a:lnTo>
                  <a:lnTo>
                    <a:pt x="53491" y="54054"/>
                  </a:lnTo>
                  <a:lnTo>
                    <a:pt x="53329" y="54095"/>
                  </a:lnTo>
                  <a:lnTo>
                    <a:pt x="53329" y="54095"/>
                  </a:lnTo>
                  <a:lnTo>
                    <a:pt x="53087" y="54095"/>
                  </a:lnTo>
                  <a:lnTo>
                    <a:pt x="52846" y="54095"/>
                  </a:lnTo>
                  <a:lnTo>
                    <a:pt x="52402" y="53974"/>
                  </a:lnTo>
                  <a:lnTo>
                    <a:pt x="52402" y="53974"/>
                  </a:lnTo>
                  <a:lnTo>
                    <a:pt x="52039" y="53933"/>
                  </a:lnTo>
                  <a:lnTo>
                    <a:pt x="51677" y="53893"/>
                  </a:lnTo>
                  <a:lnTo>
                    <a:pt x="51677" y="53893"/>
                  </a:lnTo>
                  <a:lnTo>
                    <a:pt x="51153" y="53893"/>
                  </a:lnTo>
                  <a:lnTo>
                    <a:pt x="51153" y="53893"/>
                  </a:lnTo>
                  <a:lnTo>
                    <a:pt x="50991" y="53893"/>
                  </a:lnTo>
                  <a:lnTo>
                    <a:pt x="50991" y="53893"/>
                  </a:lnTo>
                  <a:lnTo>
                    <a:pt x="50709" y="53893"/>
                  </a:lnTo>
                  <a:lnTo>
                    <a:pt x="50427" y="53933"/>
                  </a:lnTo>
                  <a:lnTo>
                    <a:pt x="50427" y="53933"/>
                  </a:lnTo>
                  <a:lnTo>
                    <a:pt x="50306" y="53974"/>
                  </a:lnTo>
                  <a:lnTo>
                    <a:pt x="50185" y="54014"/>
                  </a:lnTo>
                  <a:lnTo>
                    <a:pt x="50185" y="54014"/>
                  </a:lnTo>
                  <a:lnTo>
                    <a:pt x="50024" y="54014"/>
                  </a:lnTo>
                  <a:lnTo>
                    <a:pt x="49822" y="54014"/>
                  </a:lnTo>
                  <a:lnTo>
                    <a:pt x="49822" y="54014"/>
                  </a:lnTo>
                  <a:lnTo>
                    <a:pt x="48734" y="54014"/>
                  </a:lnTo>
                  <a:lnTo>
                    <a:pt x="48734" y="54014"/>
                  </a:lnTo>
                  <a:lnTo>
                    <a:pt x="48331" y="54014"/>
                  </a:lnTo>
                  <a:lnTo>
                    <a:pt x="47968" y="53933"/>
                  </a:lnTo>
                  <a:lnTo>
                    <a:pt x="47202" y="53732"/>
                  </a:lnTo>
                  <a:lnTo>
                    <a:pt x="47202" y="53732"/>
                  </a:lnTo>
                  <a:lnTo>
                    <a:pt x="46920" y="53692"/>
                  </a:lnTo>
                  <a:lnTo>
                    <a:pt x="46638" y="53692"/>
                  </a:lnTo>
                  <a:lnTo>
                    <a:pt x="46638" y="53692"/>
                  </a:lnTo>
                  <a:lnTo>
                    <a:pt x="46437" y="53611"/>
                  </a:lnTo>
                  <a:lnTo>
                    <a:pt x="46275" y="53530"/>
                  </a:lnTo>
                  <a:lnTo>
                    <a:pt x="46275" y="53530"/>
                  </a:lnTo>
                  <a:lnTo>
                    <a:pt x="45953" y="53530"/>
                  </a:lnTo>
                  <a:lnTo>
                    <a:pt x="45792" y="53530"/>
                  </a:lnTo>
                  <a:lnTo>
                    <a:pt x="45630" y="53571"/>
                  </a:lnTo>
                  <a:lnTo>
                    <a:pt x="45630" y="53571"/>
                  </a:lnTo>
                  <a:lnTo>
                    <a:pt x="45429" y="53692"/>
                  </a:lnTo>
                  <a:lnTo>
                    <a:pt x="45227" y="53853"/>
                  </a:lnTo>
                  <a:lnTo>
                    <a:pt x="44905" y="54216"/>
                  </a:lnTo>
                  <a:lnTo>
                    <a:pt x="44905" y="54216"/>
                  </a:lnTo>
                  <a:lnTo>
                    <a:pt x="44623" y="54417"/>
                  </a:lnTo>
                  <a:lnTo>
                    <a:pt x="44300" y="54619"/>
                  </a:lnTo>
                  <a:lnTo>
                    <a:pt x="44300" y="54619"/>
                  </a:lnTo>
                  <a:lnTo>
                    <a:pt x="43776" y="54860"/>
                  </a:lnTo>
                  <a:lnTo>
                    <a:pt x="43494" y="54981"/>
                  </a:lnTo>
                  <a:lnTo>
                    <a:pt x="43212" y="55022"/>
                  </a:lnTo>
                  <a:lnTo>
                    <a:pt x="43212" y="55022"/>
                  </a:lnTo>
                  <a:lnTo>
                    <a:pt x="42970" y="55062"/>
                  </a:lnTo>
                  <a:lnTo>
                    <a:pt x="42728" y="55062"/>
                  </a:lnTo>
                  <a:lnTo>
                    <a:pt x="42244" y="55022"/>
                  </a:lnTo>
                  <a:lnTo>
                    <a:pt x="42244" y="55022"/>
                  </a:lnTo>
                  <a:lnTo>
                    <a:pt x="42043" y="55022"/>
                  </a:lnTo>
                  <a:lnTo>
                    <a:pt x="41801" y="55062"/>
                  </a:lnTo>
                  <a:lnTo>
                    <a:pt x="41801" y="55062"/>
                  </a:lnTo>
                  <a:lnTo>
                    <a:pt x="41559" y="55143"/>
                  </a:lnTo>
                  <a:lnTo>
                    <a:pt x="41317" y="55223"/>
                  </a:lnTo>
                  <a:lnTo>
                    <a:pt x="41317" y="55223"/>
                  </a:lnTo>
                  <a:lnTo>
                    <a:pt x="40551" y="55384"/>
                  </a:lnTo>
                  <a:lnTo>
                    <a:pt x="39826" y="55586"/>
                  </a:lnTo>
                  <a:lnTo>
                    <a:pt x="39826" y="55586"/>
                  </a:lnTo>
                  <a:lnTo>
                    <a:pt x="39624" y="55667"/>
                  </a:lnTo>
                  <a:lnTo>
                    <a:pt x="39463" y="55788"/>
                  </a:lnTo>
                  <a:lnTo>
                    <a:pt x="39463" y="55788"/>
                  </a:lnTo>
                  <a:lnTo>
                    <a:pt x="39382" y="55868"/>
                  </a:lnTo>
                  <a:lnTo>
                    <a:pt x="39302" y="55949"/>
                  </a:lnTo>
                  <a:lnTo>
                    <a:pt x="39302" y="55949"/>
                  </a:lnTo>
                  <a:lnTo>
                    <a:pt x="38858" y="56110"/>
                  </a:lnTo>
                  <a:lnTo>
                    <a:pt x="38858" y="56110"/>
                  </a:lnTo>
                  <a:lnTo>
                    <a:pt x="38697" y="56150"/>
                  </a:lnTo>
                  <a:lnTo>
                    <a:pt x="38455" y="56191"/>
                  </a:lnTo>
                  <a:lnTo>
                    <a:pt x="38455" y="56191"/>
                  </a:lnTo>
                  <a:lnTo>
                    <a:pt x="38213" y="56191"/>
                  </a:lnTo>
                  <a:lnTo>
                    <a:pt x="38213" y="56191"/>
                  </a:lnTo>
                  <a:lnTo>
                    <a:pt x="37931" y="56191"/>
                  </a:lnTo>
                  <a:lnTo>
                    <a:pt x="37689" y="56150"/>
                  </a:lnTo>
                  <a:lnTo>
                    <a:pt x="37125" y="56029"/>
                  </a:lnTo>
                  <a:lnTo>
                    <a:pt x="37125" y="56029"/>
                  </a:lnTo>
                  <a:lnTo>
                    <a:pt x="36924" y="55989"/>
                  </a:lnTo>
                  <a:lnTo>
                    <a:pt x="36722" y="55989"/>
                  </a:lnTo>
                  <a:lnTo>
                    <a:pt x="36319" y="56029"/>
                  </a:lnTo>
                  <a:lnTo>
                    <a:pt x="35956" y="56110"/>
                  </a:lnTo>
                  <a:lnTo>
                    <a:pt x="35553" y="56191"/>
                  </a:lnTo>
                  <a:lnTo>
                    <a:pt x="35553" y="56191"/>
                  </a:lnTo>
                  <a:lnTo>
                    <a:pt x="35271" y="56191"/>
                  </a:lnTo>
                  <a:lnTo>
                    <a:pt x="35029" y="56191"/>
                  </a:lnTo>
                  <a:lnTo>
                    <a:pt x="34505" y="56191"/>
                  </a:lnTo>
                  <a:lnTo>
                    <a:pt x="34505" y="56191"/>
                  </a:lnTo>
                  <a:lnTo>
                    <a:pt x="34142" y="56231"/>
                  </a:lnTo>
                  <a:lnTo>
                    <a:pt x="33820" y="56271"/>
                  </a:lnTo>
                  <a:lnTo>
                    <a:pt x="33820" y="56271"/>
                  </a:lnTo>
                  <a:lnTo>
                    <a:pt x="33497" y="56312"/>
                  </a:lnTo>
                  <a:lnTo>
                    <a:pt x="33497" y="56312"/>
                  </a:lnTo>
                  <a:lnTo>
                    <a:pt x="33255" y="56392"/>
                  </a:lnTo>
                  <a:lnTo>
                    <a:pt x="33014" y="56513"/>
                  </a:lnTo>
                  <a:lnTo>
                    <a:pt x="32570" y="56755"/>
                  </a:lnTo>
                  <a:lnTo>
                    <a:pt x="32570" y="56755"/>
                  </a:lnTo>
                  <a:lnTo>
                    <a:pt x="32167" y="56916"/>
                  </a:lnTo>
                  <a:lnTo>
                    <a:pt x="31724" y="56997"/>
                  </a:lnTo>
                  <a:lnTo>
                    <a:pt x="31321" y="57118"/>
                  </a:lnTo>
                  <a:lnTo>
                    <a:pt x="30918" y="57279"/>
                  </a:lnTo>
                  <a:lnTo>
                    <a:pt x="30918" y="57279"/>
                  </a:lnTo>
                  <a:lnTo>
                    <a:pt x="30797" y="57360"/>
                  </a:lnTo>
                  <a:lnTo>
                    <a:pt x="30676" y="57481"/>
                  </a:lnTo>
                  <a:lnTo>
                    <a:pt x="30514" y="57561"/>
                  </a:lnTo>
                  <a:lnTo>
                    <a:pt x="30353" y="57642"/>
                  </a:lnTo>
                  <a:lnTo>
                    <a:pt x="30353" y="57642"/>
                  </a:lnTo>
                  <a:lnTo>
                    <a:pt x="30192" y="57682"/>
                  </a:lnTo>
                  <a:lnTo>
                    <a:pt x="30031" y="57722"/>
                  </a:lnTo>
                  <a:lnTo>
                    <a:pt x="29870" y="57722"/>
                  </a:lnTo>
                  <a:lnTo>
                    <a:pt x="29708" y="57803"/>
                  </a:lnTo>
                  <a:lnTo>
                    <a:pt x="29708" y="57803"/>
                  </a:lnTo>
                  <a:lnTo>
                    <a:pt x="29587" y="57924"/>
                  </a:lnTo>
                  <a:lnTo>
                    <a:pt x="29466" y="58005"/>
                  </a:lnTo>
                  <a:lnTo>
                    <a:pt x="29466" y="58005"/>
                  </a:lnTo>
                  <a:lnTo>
                    <a:pt x="29265" y="58005"/>
                  </a:lnTo>
                  <a:lnTo>
                    <a:pt x="29265" y="58005"/>
                  </a:lnTo>
                  <a:lnTo>
                    <a:pt x="29104" y="58005"/>
                  </a:lnTo>
                  <a:lnTo>
                    <a:pt x="29104" y="58005"/>
                  </a:lnTo>
                  <a:lnTo>
                    <a:pt x="28862" y="58085"/>
                  </a:lnTo>
                  <a:lnTo>
                    <a:pt x="28620" y="58085"/>
                  </a:lnTo>
                  <a:lnTo>
                    <a:pt x="28620" y="58085"/>
                  </a:lnTo>
                  <a:lnTo>
                    <a:pt x="28298" y="58085"/>
                  </a:lnTo>
                  <a:lnTo>
                    <a:pt x="28298" y="58085"/>
                  </a:lnTo>
                  <a:lnTo>
                    <a:pt x="27532" y="58045"/>
                  </a:lnTo>
                  <a:lnTo>
                    <a:pt x="27532" y="58045"/>
                  </a:lnTo>
                  <a:lnTo>
                    <a:pt x="25960" y="58005"/>
                  </a:lnTo>
                  <a:lnTo>
                    <a:pt x="25960" y="58005"/>
                  </a:lnTo>
                  <a:lnTo>
                    <a:pt x="24508" y="58045"/>
                  </a:lnTo>
                  <a:lnTo>
                    <a:pt x="23783" y="58045"/>
                  </a:lnTo>
                  <a:lnTo>
                    <a:pt x="23057" y="57964"/>
                  </a:lnTo>
                  <a:lnTo>
                    <a:pt x="23057" y="57964"/>
                  </a:lnTo>
                  <a:lnTo>
                    <a:pt x="22493" y="57884"/>
                  </a:lnTo>
                  <a:lnTo>
                    <a:pt x="22251" y="57843"/>
                  </a:lnTo>
                  <a:lnTo>
                    <a:pt x="22009" y="57722"/>
                  </a:lnTo>
                  <a:lnTo>
                    <a:pt x="22009" y="57722"/>
                  </a:lnTo>
                  <a:lnTo>
                    <a:pt x="21888" y="57601"/>
                  </a:lnTo>
                  <a:lnTo>
                    <a:pt x="21767" y="57481"/>
                  </a:lnTo>
                  <a:lnTo>
                    <a:pt x="21687" y="57360"/>
                  </a:lnTo>
                  <a:lnTo>
                    <a:pt x="21526" y="57279"/>
                  </a:lnTo>
                  <a:lnTo>
                    <a:pt x="21526" y="57279"/>
                  </a:lnTo>
                  <a:lnTo>
                    <a:pt x="21284" y="57279"/>
                  </a:lnTo>
                  <a:lnTo>
                    <a:pt x="21082" y="57279"/>
                  </a:lnTo>
                  <a:lnTo>
                    <a:pt x="20598" y="57319"/>
                  </a:lnTo>
                  <a:lnTo>
                    <a:pt x="20598" y="57319"/>
                  </a:lnTo>
                  <a:lnTo>
                    <a:pt x="20155" y="57360"/>
                  </a:lnTo>
                  <a:lnTo>
                    <a:pt x="19913" y="57400"/>
                  </a:lnTo>
                  <a:lnTo>
                    <a:pt x="19712" y="57440"/>
                  </a:lnTo>
                  <a:lnTo>
                    <a:pt x="19712" y="57440"/>
                  </a:lnTo>
                  <a:lnTo>
                    <a:pt x="19430" y="57521"/>
                  </a:lnTo>
                  <a:lnTo>
                    <a:pt x="19188" y="57561"/>
                  </a:lnTo>
                  <a:lnTo>
                    <a:pt x="19188" y="57561"/>
                  </a:lnTo>
                  <a:lnTo>
                    <a:pt x="18785" y="57642"/>
                  </a:lnTo>
                  <a:lnTo>
                    <a:pt x="18785" y="57642"/>
                  </a:lnTo>
                  <a:lnTo>
                    <a:pt x="18261" y="57682"/>
                  </a:lnTo>
                  <a:lnTo>
                    <a:pt x="17696" y="57682"/>
                  </a:lnTo>
                  <a:lnTo>
                    <a:pt x="17696" y="57682"/>
                  </a:lnTo>
                  <a:lnTo>
                    <a:pt x="15197" y="57682"/>
                  </a:lnTo>
                  <a:lnTo>
                    <a:pt x="15197" y="57682"/>
                  </a:lnTo>
                  <a:lnTo>
                    <a:pt x="14633" y="57722"/>
                  </a:lnTo>
                  <a:lnTo>
                    <a:pt x="14391" y="57722"/>
                  </a:lnTo>
                  <a:lnTo>
                    <a:pt x="14109" y="57803"/>
                  </a:lnTo>
                  <a:lnTo>
                    <a:pt x="14109" y="57803"/>
                  </a:lnTo>
                  <a:lnTo>
                    <a:pt x="13706" y="57884"/>
                  </a:lnTo>
                  <a:lnTo>
                    <a:pt x="13303" y="57884"/>
                  </a:lnTo>
                  <a:lnTo>
                    <a:pt x="13303" y="57884"/>
                  </a:lnTo>
                  <a:lnTo>
                    <a:pt x="13061" y="57843"/>
                  </a:lnTo>
                  <a:lnTo>
                    <a:pt x="12819" y="57763"/>
                  </a:lnTo>
                  <a:lnTo>
                    <a:pt x="12335" y="57601"/>
                  </a:lnTo>
                  <a:lnTo>
                    <a:pt x="12335" y="57601"/>
                  </a:lnTo>
                  <a:lnTo>
                    <a:pt x="12134" y="57521"/>
                  </a:lnTo>
                  <a:lnTo>
                    <a:pt x="11932" y="57481"/>
                  </a:lnTo>
                  <a:lnTo>
                    <a:pt x="11932" y="57481"/>
                  </a:lnTo>
                  <a:lnTo>
                    <a:pt x="11771" y="57481"/>
                  </a:lnTo>
                  <a:lnTo>
                    <a:pt x="11690" y="57521"/>
                  </a:lnTo>
                  <a:lnTo>
                    <a:pt x="11448" y="57601"/>
                  </a:lnTo>
                  <a:lnTo>
                    <a:pt x="11448" y="57601"/>
                  </a:lnTo>
                  <a:lnTo>
                    <a:pt x="11166" y="57763"/>
                  </a:lnTo>
                  <a:lnTo>
                    <a:pt x="10924" y="57924"/>
                  </a:lnTo>
                  <a:lnTo>
                    <a:pt x="10924" y="57924"/>
                  </a:lnTo>
                  <a:lnTo>
                    <a:pt x="10682" y="58005"/>
                  </a:lnTo>
                  <a:lnTo>
                    <a:pt x="10441" y="58125"/>
                  </a:lnTo>
                  <a:lnTo>
                    <a:pt x="10441" y="58125"/>
                  </a:lnTo>
                  <a:lnTo>
                    <a:pt x="10158" y="58206"/>
                  </a:lnTo>
                  <a:lnTo>
                    <a:pt x="9836" y="58287"/>
                  </a:lnTo>
                  <a:lnTo>
                    <a:pt x="9836" y="58287"/>
                  </a:lnTo>
                  <a:lnTo>
                    <a:pt x="9715" y="58367"/>
                  </a:lnTo>
                  <a:lnTo>
                    <a:pt x="9634" y="58448"/>
                  </a:lnTo>
                  <a:lnTo>
                    <a:pt x="9393" y="58650"/>
                  </a:lnTo>
                  <a:lnTo>
                    <a:pt x="9393" y="58650"/>
                  </a:lnTo>
                  <a:lnTo>
                    <a:pt x="9191" y="58811"/>
                  </a:lnTo>
                  <a:lnTo>
                    <a:pt x="8909" y="58932"/>
                  </a:lnTo>
                  <a:lnTo>
                    <a:pt x="8909" y="58932"/>
                  </a:lnTo>
                  <a:lnTo>
                    <a:pt x="8546" y="58972"/>
                  </a:lnTo>
                  <a:lnTo>
                    <a:pt x="8224" y="58972"/>
                  </a:lnTo>
                  <a:lnTo>
                    <a:pt x="8224" y="58972"/>
                  </a:lnTo>
                  <a:lnTo>
                    <a:pt x="8103" y="58972"/>
                  </a:lnTo>
                  <a:lnTo>
                    <a:pt x="8103" y="58972"/>
                  </a:lnTo>
                  <a:lnTo>
                    <a:pt x="7941" y="58891"/>
                  </a:lnTo>
                  <a:lnTo>
                    <a:pt x="7941" y="58891"/>
                  </a:lnTo>
                  <a:lnTo>
                    <a:pt x="7619" y="58891"/>
                  </a:lnTo>
                  <a:lnTo>
                    <a:pt x="7619" y="58891"/>
                  </a:lnTo>
                  <a:lnTo>
                    <a:pt x="7337" y="58851"/>
                  </a:lnTo>
                  <a:lnTo>
                    <a:pt x="7337" y="58851"/>
                  </a:lnTo>
                  <a:lnTo>
                    <a:pt x="7055" y="58851"/>
                  </a:lnTo>
                  <a:lnTo>
                    <a:pt x="6732" y="58851"/>
                  </a:lnTo>
                  <a:lnTo>
                    <a:pt x="6732" y="58851"/>
                  </a:lnTo>
                  <a:lnTo>
                    <a:pt x="6329" y="58851"/>
                  </a:lnTo>
                  <a:lnTo>
                    <a:pt x="6329" y="58851"/>
                  </a:lnTo>
                  <a:lnTo>
                    <a:pt x="6128" y="58770"/>
                  </a:lnTo>
                  <a:lnTo>
                    <a:pt x="5886" y="58690"/>
                  </a:lnTo>
                  <a:lnTo>
                    <a:pt x="5644" y="58650"/>
                  </a:lnTo>
                  <a:lnTo>
                    <a:pt x="5362" y="58609"/>
                  </a:lnTo>
                  <a:lnTo>
                    <a:pt x="5362" y="58609"/>
                  </a:lnTo>
                  <a:lnTo>
                    <a:pt x="4999" y="58650"/>
                  </a:lnTo>
                  <a:lnTo>
                    <a:pt x="4636" y="58770"/>
                  </a:lnTo>
                  <a:lnTo>
                    <a:pt x="4273" y="58932"/>
                  </a:lnTo>
                  <a:lnTo>
                    <a:pt x="3991" y="59133"/>
                  </a:lnTo>
                  <a:lnTo>
                    <a:pt x="3951" y="59133"/>
                  </a:lnTo>
                  <a:lnTo>
                    <a:pt x="3951" y="59133"/>
                  </a:lnTo>
                  <a:lnTo>
                    <a:pt x="3790" y="59133"/>
                  </a:lnTo>
                  <a:lnTo>
                    <a:pt x="3588" y="59133"/>
                  </a:lnTo>
                  <a:lnTo>
                    <a:pt x="3588" y="59133"/>
                  </a:lnTo>
                  <a:lnTo>
                    <a:pt x="3508" y="59053"/>
                  </a:lnTo>
                  <a:lnTo>
                    <a:pt x="3427" y="59012"/>
                  </a:lnTo>
                  <a:lnTo>
                    <a:pt x="3427" y="58972"/>
                  </a:lnTo>
                  <a:lnTo>
                    <a:pt x="3427" y="58972"/>
                  </a:lnTo>
                  <a:lnTo>
                    <a:pt x="3346" y="58972"/>
                  </a:lnTo>
                  <a:lnTo>
                    <a:pt x="3266" y="59012"/>
                  </a:lnTo>
                  <a:lnTo>
                    <a:pt x="3266" y="59012"/>
                  </a:lnTo>
                  <a:lnTo>
                    <a:pt x="2903" y="59133"/>
                  </a:lnTo>
                  <a:lnTo>
                    <a:pt x="2903" y="59133"/>
                  </a:lnTo>
                  <a:lnTo>
                    <a:pt x="2500" y="59335"/>
                  </a:lnTo>
                  <a:lnTo>
                    <a:pt x="2500" y="59335"/>
                  </a:lnTo>
                  <a:lnTo>
                    <a:pt x="2379" y="59415"/>
                  </a:lnTo>
                  <a:lnTo>
                    <a:pt x="2379" y="59415"/>
                  </a:lnTo>
                  <a:lnTo>
                    <a:pt x="2339" y="59456"/>
                  </a:lnTo>
                  <a:lnTo>
                    <a:pt x="2258" y="59456"/>
                  </a:lnTo>
                  <a:lnTo>
                    <a:pt x="2097" y="59456"/>
                  </a:lnTo>
                  <a:lnTo>
                    <a:pt x="2097" y="59456"/>
                  </a:lnTo>
                  <a:lnTo>
                    <a:pt x="1694" y="59415"/>
                  </a:lnTo>
                  <a:lnTo>
                    <a:pt x="1492" y="59375"/>
                  </a:lnTo>
                  <a:lnTo>
                    <a:pt x="1291" y="59375"/>
                  </a:lnTo>
                  <a:lnTo>
                    <a:pt x="1291" y="59375"/>
                  </a:lnTo>
                  <a:lnTo>
                    <a:pt x="1089" y="59415"/>
                  </a:lnTo>
                  <a:lnTo>
                    <a:pt x="928" y="59496"/>
                  </a:lnTo>
                  <a:lnTo>
                    <a:pt x="767" y="59577"/>
                  </a:lnTo>
                  <a:lnTo>
                    <a:pt x="646" y="59738"/>
                  </a:lnTo>
                  <a:lnTo>
                    <a:pt x="646" y="59738"/>
                  </a:lnTo>
                  <a:lnTo>
                    <a:pt x="525" y="59859"/>
                  </a:lnTo>
                  <a:lnTo>
                    <a:pt x="404" y="59899"/>
                  </a:lnTo>
                  <a:lnTo>
                    <a:pt x="122" y="59980"/>
                  </a:lnTo>
                  <a:lnTo>
                    <a:pt x="122" y="59980"/>
                  </a:lnTo>
                  <a:lnTo>
                    <a:pt x="1" y="60020"/>
                  </a:lnTo>
                  <a:lnTo>
                    <a:pt x="1" y="52200"/>
                  </a:lnTo>
                  <a:lnTo>
                    <a:pt x="1" y="52200"/>
                  </a:lnTo>
                  <a:lnTo>
                    <a:pt x="162" y="52240"/>
                  </a:lnTo>
                  <a:lnTo>
                    <a:pt x="162" y="52240"/>
                  </a:lnTo>
                  <a:lnTo>
                    <a:pt x="363" y="52240"/>
                  </a:lnTo>
                  <a:lnTo>
                    <a:pt x="605" y="52240"/>
                  </a:lnTo>
                  <a:lnTo>
                    <a:pt x="605" y="52240"/>
                  </a:lnTo>
                  <a:lnTo>
                    <a:pt x="767" y="52240"/>
                  </a:lnTo>
                  <a:lnTo>
                    <a:pt x="968" y="52200"/>
                  </a:lnTo>
                  <a:lnTo>
                    <a:pt x="1291" y="52039"/>
                  </a:lnTo>
                  <a:lnTo>
                    <a:pt x="1291" y="52039"/>
                  </a:lnTo>
                  <a:lnTo>
                    <a:pt x="1411" y="51999"/>
                  </a:lnTo>
                  <a:lnTo>
                    <a:pt x="1573" y="51958"/>
                  </a:lnTo>
                  <a:lnTo>
                    <a:pt x="1734" y="51999"/>
                  </a:lnTo>
                  <a:lnTo>
                    <a:pt x="1855" y="52039"/>
                  </a:lnTo>
                  <a:lnTo>
                    <a:pt x="1855" y="52039"/>
                  </a:lnTo>
                  <a:lnTo>
                    <a:pt x="1935" y="52119"/>
                  </a:lnTo>
                  <a:lnTo>
                    <a:pt x="2056" y="52160"/>
                  </a:lnTo>
                  <a:lnTo>
                    <a:pt x="2056" y="52160"/>
                  </a:lnTo>
                  <a:lnTo>
                    <a:pt x="2258" y="52200"/>
                  </a:lnTo>
                  <a:lnTo>
                    <a:pt x="2258" y="52200"/>
                  </a:lnTo>
                  <a:lnTo>
                    <a:pt x="2500" y="52321"/>
                  </a:lnTo>
                  <a:lnTo>
                    <a:pt x="2661" y="52321"/>
                  </a:lnTo>
                  <a:lnTo>
                    <a:pt x="2782" y="52321"/>
                  </a:lnTo>
                  <a:lnTo>
                    <a:pt x="2782" y="52321"/>
                  </a:lnTo>
                  <a:lnTo>
                    <a:pt x="2943" y="52281"/>
                  </a:lnTo>
                  <a:lnTo>
                    <a:pt x="3024" y="52240"/>
                  </a:lnTo>
                  <a:lnTo>
                    <a:pt x="3064" y="52200"/>
                  </a:lnTo>
                  <a:lnTo>
                    <a:pt x="3064" y="52200"/>
                  </a:lnTo>
                  <a:lnTo>
                    <a:pt x="3145" y="52119"/>
                  </a:lnTo>
                  <a:lnTo>
                    <a:pt x="3185" y="52079"/>
                  </a:lnTo>
                  <a:lnTo>
                    <a:pt x="3225" y="52079"/>
                  </a:lnTo>
                  <a:lnTo>
                    <a:pt x="3225" y="52079"/>
                  </a:lnTo>
                  <a:lnTo>
                    <a:pt x="3266" y="52119"/>
                  </a:lnTo>
                  <a:lnTo>
                    <a:pt x="3266" y="52119"/>
                  </a:lnTo>
                  <a:lnTo>
                    <a:pt x="3387" y="52442"/>
                  </a:lnTo>
                  <a:lnTo>
                    <a:pt x="3588" y="52764"/>
                  </a:lnTo>
                  <a:lnTo>
                    <a:pt x="3790" y="53006"/>
                  </a:lnTo>
                  <a:lnTo>
                    <a:pt x="4032" y="53248"/>
                  </a:lnTo>
                  <a:lnTo>
                    <a:pt x="4354" y="53450"/>
                  </a:lnTo>
                  <a:lnTo>
                    <a:pt x="4676" y="53571"/>
                  </a:lnTo>
                  <a:lnTo>
                    <a:pt x="4999" y="53692"/>
                  </a:lnTo>
                  <a:lnTo>
                    <a:pt x="5362" y="53692"/>
                  </a:lnTo>
                  <a:lnTo>
                    <a:pt x="5362" y="53692"/>
                  </a:lnTo>
                  <a:lnTo>
                    <a:pt x="5805" y="53651"/>
                  </a:lnTo>
                  <a:lnTo>
                    <a:pt x="6208" y="53530"/>
                  </a:lnTo>
                  <a:lnTo>
                    <a:pt x="6571" y="53329"/>
                  </a:lnTo>
                  <a:lnTo>
                    <a:pt x="6893" y="53087"/>
                  </a:lnTo>
                  <a:lnTo>
                    <a:pt x="7176" y="52764"/>
                  </a:lnTo>
                  <a:lnTo>
                    <a:pt x="7377" y="52402"/>
                  </a:lnTo>
                  <a:lnTo>
                    <a:pt x="7498" y="51958"/>
                  </a:lnTo>
                  <a:lnTo>
                    <a:pt x="7538" y="51555"/>
                  </a:lnTo>
                  <a:lnTo>
                    <a:pt x="7538" y="51555"/>
                  </a:lnTo>
                  <a:lnTo>
                    <a:pt x="7498" y="51112"/>
                  </a:lnTo>
                  <a:lnTo>
                    <a:pt x="7377" y="50709"/>
                  </a:lnTo>
                  <a:lnTo>
                    <a:pt x="7176" y="50346"/>
                  </a:lnTo>
                  <a:lnTo>
                    <a:pt x="6893" y="50023"/>
                  </a:lnTo>
                  <a:lnTo>
                    <a:pt x="6571" y="49741"/>
                  </a:lnTo>
                  <a:lnTo>
                    <a:pt x="6208" y="49540"/>
                  </a:lnTo>
                  <a:lnTo>
                    <a:pt x="5805" y="49419"/>
                  </a:lnTo>
                  <a:lnTo>
                    <a:pt x="5362" y="49378"/>
                  </a:lnTo>
                  <a:lnTo>
                    <a:pt x="5362" y="49378"/>
                  </a:lnTo>
                  <a:lnTo>
                    <a:pt x="5080" y="49378"/>
                  </a:lnTo>
                  <a:lnTo>
                    <a:pt x="4797" y="49459"/>
                  </a:lnTo>
                  <a:lnTo>
                    <a:pt x="4515" y="49540"/>
                  </a:lnTo>
                  <a:lnTo>
                    <a:pt x="4273" y="49661"/>
                  </a:lnTo>
                  <a:lnTo>
                    <a:pt x="4032" y="49822"/>
                  </a:lnTo>
                  <a:lnTo>
                    <a:pt x="3830" y="50023"/>
                  </a:lnTo>
                  <a:lnTo>
                    <a:pt x="3669" y="50225"/>
                  </a:lnTo>
                  <a:lnTo>
                    <a:pt x="3508" y="50467"/>
                  </a:lnTo>
                  <a:lnTo>
                    <a:pt x="3467" y="50467"/>
                  </a:lnTo>
                  <a:lnTo>
                    <a:pt x="3467" y="50467"/>
                  </a:lnTo>
                  <a:lnTo>
                    <a:pt x="3266" y="50467"/>
                  </a:lnTo>
                  <a:lnTo>
                    <a:pt x="3266" y="50467"/>
                  </a:lnTo>
                  <a:lnTo>
                    <a:pt x="3185" y="50507"/>
                  </a:lnTo>
                  <a:lnTo>
                    <a:pt x="3185" y="50507"/>
                  </a:lnTo>
                  <a:lnTo>
                    <a:pt x="3104" y="50507"/>
                  </a:lnTo>
                  <a:lnTo>
                    <a:pt x="3024" y="50467"/>
                  </a:lnTo>
                  <a:lnTo>
                    <a:pt x="3024" y="50467"/>
                  </a:lnTo>
                  <a:lnTo>
                    <a:pt x="2943" y="50427"/>
                  </a:lnTo>
                  <a:lnTo>
                    <a:pt x="2822" y="50386"/>
                  </a:lnTo>
                  <a:lnTo>
                    <a:pt x="2822" y="50386"/>
                  </a:lnTo>
                  <a:lnTo>
                    <a:pt x="2661" y="50346"/>
                  </a:lnTo>
                  <a:lnTo>
                    <a:pt x="2540" y="50346"/>
                  </a:lnTo>
                  <a:lnTo>
                    <a:pt x="2540" y="50346"/>
                  </a:lnTo>
                  <a:lnTo>
                    <a:pt x="2379" y="50427"/>
                  </a:lnTo>
                  <a:lnTo>
                    <a:pt x="2258" y="50507"/>
                  </a:lnTo>
                  <a:lnTo>
                    <a:pt x="2258" y="50507"/>
                  </a:lnTo>
                  <a:lnTo>
                    <a:pt x="2137" y="50588"/>
                  </a:lnTo>
                  <a:lnTo>
                    <a:pt x="2137" y="50588"/>
                  </a:lnTo>
                  <a:lnTo>
                    <a:pt x="2016" y="50588"/>
                  </a:lnTo>
                  <a:lnTo>
                    <a:pt x="2016" y="50588"/>
                  </a:lnTo>
                  <a:lnTo>
                    <a:pt x="1734" y="50588"/>
                  </a:lnTo>
                  <a:lnTo>
                    <a:pt x="1734" y="50588"/>
                  </a:lnTo>
                  <a:lnTo>
                    <a:pt x="1613" y="50588"/>
                  </a:lnTo>
                  <a:lnTo>
                    <a:pt x="1613" y="50588"/>
                  </a:lnTo>
                  <a:lnTo>
                    <a:pt x="1492" y="50467"/>
                  </a:lnTo>
                  <a:lnTo>
                    <a:pt x="1492" y="50467"/>
                  </a:lnTo>
                  <a:lnTo>
                    <a:pt x="1371" y="50386"/>
                  </a:lnTo>
                  <a:lnTo>
                    <a:pt x="1291" y="50225"/>
                  </a:lnTo>
                  <a:lnTo>
                    <a:pt x="1291" y="50225"/>
                  </a:lnTo>
                  <a:lnTo>
                    <a:pt x="1210" y="50144"/>
                  </a:lnTo>
                  <a:lnTo>
                    <a:pt x="1210" y="50144"/>
                  </a:lnTo>
                  <a:lnTo>
                    <a:pt x="1129" y="50144"/>
                  </a:lnTo>
                  <a:lnTo>
                    <a:pt x="1049" y="50144"/>
                  </a:lnTo>
                  <a:lnTo>
                    <a:pt x="1049" y="50144"/>
                  </a:lnTo>
                  <a:lnTo>
                    <a:pt x="928" y="50225"/>
                  </a:lnTo>
                  <a:lnTo>
                    <a:pt x="847" y="50306"/>
                  </a:lnTo>
                  <a:lnTo>
                    <a:pt x="847" y="50306"/>
                  </a:lnTo>
                  <a:lnTo>
                    <a:pt x="686" y="50306"/>
                  </a:lnTo>
                  <a:lnTo>
                    <a:pt x="686" y="50306"/>
                  </a:lnTo>
                  <a:lnTo>
                    <a:pt x="565" y="50306"/>
                  </a:lnTo>
                  <a:lnTo>
                    <a:pt x="565" y="50306"/>
                  </a:lnTo>
                  <a:lnTo>
                    <a:pt x="484" y="50306"/>
                  </a:lnTo>
                  <a:lnTo>
                    <a:pt x="484" y="50306"/>
                  </a:lnTo>
                  <a:lnTo>
                    <a:pt x="363" y="50346"/>
                  </a:lnTo>
                  <a:lnTo>
                    <a:pt x="283" y="50346"/>
                  </a:lnTo>
                  <a:lnTo>
                    <a:pt x="283" y="50346"/>
                  </a:lnTo>
                  <a:lnTo>
                    <a:pt x="242" y="50467"/>
                  </a:lnTo>
                  <a:lnTo>
                    <a:pt x="242" y="50467"/>
                  </a:lnTo>
                  <a:lnTo>
                    <a:pt x="202" y="50547"/>
                  </a:lnTo>
                  <a:lnTo>
                    <a:pt x="202" y="50547"/>
                  </a:lnTo>
                  <a:lnTo>
                    <a:pt x="122" y="50588"/>
                  </a:lnTo>
                  <a:lnTo>
                    <a:pt x="1" y="50588"/>
                  </a:lnTo>
                  <a:lnTo>
                    <a:pt x="1" y="43131"/>
                  </a:lnTo>
                  <a:lnTo>
                    <a:pt x="1" y="43131"/>
                  </a:lnTo>
                  <a:lnTo>
                    <a:pt x="162" y="43171"/>
                  </a:lnTo>
                  <a:lnTo>
                    <a:pt x="283" y="43252"/>
                  </a:lnTo>
                  <a:lnTo>
                    <a:pt x="363" y="43332"/>
                  </a:lnTo>
                  <a:lnTo>
                    <a:pt x="444" y="43493"/>
                  </a:lnTo>
                  <a:lnTo>
                    <a:pt x="444" y="43493"/>
                  </a:lnTo>
                  <a:lnTo>
                    <a:pt x="525" y="43453"/>
                  </a:lnTo>
                  <a:lnTo>
                    <a:pt x="646" y="43413"/>
                  </a:lnTo>
                  <a:lnTo>
                    <a:pt x="646" y="43413"/>
                  </a:lnTo>
                  <a:lnTo>
                    <a:pt x="928" y="43413"/>
                  </a:lnTo>
                  <a:lnTo>
                    <a:pt x="928" y="43413"/>
                  </a:lnTo>
                  <a:lnTo>
                    <a:pt x="1089" y="43413"/>
                  </a:lnTo>
                  <a:lnTo>
                    <a:pt x="1089" y="43413"/>
                  </a:lnTo>
                  <a:lnTo>
                    <a:pt x="1291" y="43453"/>
                  </a:lnTo>
                  <a:lnTo>
                    <a:pt x="1291" y="43453"/>
                  </a:lnTo>
                  <a:lnTo>
                    <a:pt x="1492" y="43493"/>
                  </a:lnTo>
                  <a:lnTo>
                    <a:pt x="1573" y="43493"/>
                  </a:lnTo>
                  <a:lnTo>
                    <a:pt x="1573" y="43493"/>
                  </a:lnTo>
                  <a:lnTo>
                    <a:pt x="1613" y="43574"/>
                  </a:lnTo>
                  <a:lnTo>
                    <a:pt x="1613" y="43574"/>
                  </a:lnTo>
                  <a:lnTo>
                    <a:pt x="1774" y="43574"/>
                  </a:lnTo>
                  <a:lnTo>
                    <a:pt x="1935" y="43574"/>
                  </a:lnTo>
                  <a:lnTo>
                    <a:pt x="1935" y="43574"/>
                  </a:lnTo>
                  <a:lnTo>
                    <a:pt x="2137" y="43574"/>
                  </a:lnTo>
                  <a:lnTo>
                    <a:pt x="2298" y="43574"/>
                  </a:lnTo>
                  <a:lnTo>
                    <a:pt x="2298" y="43574"/>
                  </a:lnTo>
                  <a:lnTo>
                    <a:pt x="2500" y="43493"/>
                  </a:lnTo>
                  <a:lnTo>
                    <a:pt x="2661" y="43372"/>
                  </a:lnTo>
                  <a:lnTo>
                    <a:pt x="2661" y="43372"/>
                  </a:lnTo>
                  <a:lnTo>
                    <a:pt x="2742" y="43332"/>
                  </a:lnTo>
                  <a:lnTo>
                    <a:pt x="2863" y="43332"/>
                  </a:lnTo>
                  <a:lnTo>
                    <a:pt x="3024" y="43332"/>
                  </a:lnTo>
                  <a:lnTo>
                    <a:pt x="3024" y="43332"/>
                  </a:lnTo>
                  <a:lnTo>
                    <a:pt x="3427" y="43372"/>
                  </a:lnTo>
                  <a:lnTo>
                    <a:pt x="3427" y="43372"/>
                  </a:lnTo>
                  <a:lnTo>
                    <a:pt x="3508" y="43372"/>
                  </a:lnTo>
                  <a:lnTo>
                    <a:pt x="3508" y="43372"/>
                  </a:lnTo>
                  <a:lnTo>
                    <a:pt x="3669" y="43614"/>
                  </a:lnTo>
                  <a:lnTo>
                    <a:pt x="3830" y="43816"/>
                  </a:lnTo>
                  <a:lnTo>
                    <a:pt x="4032" y="44017"/>
                  </a:lnTo>
                  <a:lnTo>
                    <a:pt x="4273" y="44138"/>
                  </a:lnTo>
                  <a:lnTo>
                    <a:pt x="4515" y="44300"/>
                  </a:lnTo>
                  <a:lnTo>
                    <a:pt x="4797" y="44380"/>
                  </a:lnTo>
                  <a:lnTo>
                    <a:pt x="5080" y="44420"/>
                  </a:lnTo>
                  <a:lnTo>
                    <a:pt x="5362" y="44461"/>
                  </a:lnTo>
                  <a:lnTo>
                    <a:pt x="5362" y="44461"/>
                  </a:lnTo>
                  <a:lnTo>
                    <a:pt x="5805" y="44420"/>
                  </a:lnTo>
                  <a:lnTo>
                    <a:pt x="6208" y="44300"/>
                  </a:lnTo>
                  <a:lnTo>
                    <a:pt x="6571" y="44098"/>
                  </a:lnTo>
                  <a:lnTo>
                    <a:pt x="6893" y="43816"/>
                  </a:lnTo>
                  <a:lnTo>
                    <a:pt x="7176" y="43493"/>
                  </a:lnTo>
                  <a:lnTo>
                    <a:pt x="7377" y="43131"/>
                  </a:lnTo>
                  <a:lnTo>
                    <a:pt x="7498" y="42728"/>
                  </a:lnTo>
                  <a:lnTo>
                    <a:pt x="7538" y="42284"/>
                  </a:lnTo>
                  <a:lnTo>
                    <a:pt x="7538" y="42284"/>
                  </a:lnTo>
                  <a:lnTo>
                    <a:pt x="7498" y="41841"/>
                  </a:lnTo>
                  <a:lnTo>
                    <a:pt x="7377" y="41438"/>
                  </a:lnTo>
                  <a:lnTo>
                    <a:pt x="7176" y="41075"/>
                  </a:lnTo>
                  <a:lnTo>
                    <a:pt x="6893" y="40752"/>
                  </a:lnTo>
                  <a:lnTo>
                    <a:pt x="6571" y="40470"/>
                  </a:lnTo>
                  <a:lnTo>
                    <a:pt x="6208" y="40269"/>
                  </a:lnTo>
                  <a:lnTo>
                    <a:pt x="5805" y="40148"/>
                  </a:lnTo>
                  <a:lnTo>
                    <a:pt x="5362" y="40107"/>
                  </a:lnTo>
                  <a:lnTo>
                    <a:pt x="5362" y="40107"/>
                  </a:lnTo>
                  <a:lnTo>
                    <a:pt x="5039" y="40148"/>
                  </a:lnTo>
                  <a:lnTo>
                    <a:pt x="4717" y="40228"/>
                  </a:lnTo>
                  <a:lnTo>
                    <a:pt x="4435" y="40349"/>
                  </a:lnTo>
                  <a:lnTo>
                    <a:pt x="4152" y="40470"/>
                  </a:lnTo>
                  <a:lnTo>
                    <a:pt x="3911" y="40672"/>
                  </a:lnTo>
                  <a:lnTo>
                    <a:pt x="3709" y="40914"/>
                  </a:lnTo>
                  <a:lnTo>
                    <a:pt x="3508" y="41155"/>
                  </a:lnTo>
                  <a:lnTo>
                    <a:pt x="3387" y="41438"/>
                  </a:lnTo>
                  <a:lnTo>
                    <a:pt x="3387" y="41438"/>
                  </a:lnTo>
                  <a:lnTo>
                    <a:pt x="3225" y="41478"/>
                  </a:lnTo>
                  <a:lnTo>
                    <a:pt x="3225" y="41478"/>
                  </a:lnTo>
                  <a:lnTo>
                    <a:pt x="3185" y="41559"/>
                  </a:lnTo>
                  <a:lnTo>
                    <a:pt x="3104" y="41599"/>
                  </a:lnTo>
                  <a:lnTo>
                    <a:pt x="3104" y="41599"/>
                  </a:lnTo>
                  <a:lnTo>
                    <a:pt x="3024" y="41599"/>
                  </a:lnTo>
                  <a:lnTo>
                    <a:pt x="3024" y="41599"/>
                  </a:lnTo>
                  <a:lnTo>
                    <a:pt x="2983" y="41599"/>
                  </a:lnTo>
                  <a:lnTo>
                    <a:pt x="2983" y="41599"/>
                  </a:lnTo>
                  <a:lnTo>
                    <a:pt x="2863" y="41599"/>
                  </a:lnTo>
                  <a:lnTo>
                    <a:pt x="2863" y="41599"/>
                  </a:lnTo>
                  <a:lnTo>
                    <a:pt x="2782" y="41599"/>
                  </a:lnTo>
                  <a:lnTo>
                    <a:pt x="2742" y="41559"/>
                  </a:lnTo>
                  <a:lnTo>
                    <a:pt x="2621" y="41518"/>
                  </a:lnTo>
                  <a:lnTo>
                    <a:pt x="2621" y="41518"/>
                  </a:lnTo>
                  <a:lnTo>
                    <a:pt x="2379" y="41478"/>
                  </a:lnTo>
                  <a:lnTo>
                    <a:pt x="2258" y="41478"/>
                  </a:lnTo>
                  <a:lnTo>
                    <a:pt x="2177" y="41518"/>
                  </a:lnTo>
                  <a:lnTo>
                    <a:pt x="2177" y="41518"/>
                  </a:lnTo>
                  <a:lnTo>
                    <a:pt x="1855" y="41679"/>
                  </a:lnTo>
                  <a:lnTo>
                    <a:pt x="1855" y="41679"/>
                  </a:lnTo>
                  <a:lnTo>
                    <a:pt x="1694" y="41720"/>
                  </a:lnTo>
                  <a:lnTo>
                    <a:pt x="1613" y="41760"/>
                  </a:lnTo>
                  <a:lnTo>
                    <a:pt x="1532" y="41720"/>
                  </a:lnTo>
                  <a:lnTo>
                    <a:pt x="1532" y="41720"/>
                  </a:lnTo>
                  <a:lnTo>
                    <a:pt x="1452" y="41679"/>
                  </a:lnTo>
                  <a:lnTo>
                    <a:pt x="1371" y="41639"/>
                  </a:lnTo>
                  <a:lnTo>
                    <a:pt x="1371" y="41639"/>
                  </a:lnTo>
                  <a:lnTo>
                    <a:pt x="1291" y="41599"/>
                  </a:lnTo>
                  <a:lnTo>
                    <a:pt x="1210" y="41559"/>
                  </a:lnTo>
                  <a:lnTo>
                    <a:pt x="1210" y="41559"/>
                  </a:lnTo>
                  <a:lnTo>
                    <a:pt x="847" y="41559"/>
                  </a:lnTo>
                  <a:lnTo>
                    <a:pt x="847" y="41559"/>
                  </a:lnTo>
                  <a:lnTo>
                    <a:pt x="726" y="41599"/>
                  </a:lnTo>
                  <a:lnTo>
                    <a:pt x="726" y="41599"/>
                  </a:lnTo>
                  <a:lnTo>
                    <a:pt x="686" y="41518"/>
                  </a:lnTo>
                  <a:lnTo>
                    <a:pt x="686" y="41518"/>
                  </a:lnTo>
                  <a:lnTo>
                    <a:pt x="525" y="41518"/>
                  </a:lnTo>
                  <a:lnTo>
                    <a:pt x="363" y="41518"/>
                  </a:lnTo>
                  <a:lnTo>
                    <a:pt x="363" y="41518"/>
                  </a:lnTo>
                  <a:lnTo>
                    <a:pt x="1" y="41518"/>
                  </a:lnTo>
                  <a:lnTo>
                    <a:pt x="1" y="34021"/>
                  </a:lnTo>
                  <a:lnTo>
                    <a:pt x="1" y="34021"/>
                  </a:lnTo>
                  <a:lnTo>
                    <a:pt x="242" y="34021"/>
                  </a:lnTo>
                  <a:lnTo>
                    <a:pt x="242" y="34021"/>
                  </a:lnTo>
                  <a:lnTo>
                    <a:pt x="323" y="34021"/>
                  </a:lnTo>
                  <a:lnTo>
                    <a:pt x="363" y="34061"/>
                  </a:lnTo>
                  <a:lnTo>
                    <a:pt x="444" y="34142"/>
                  </a:lnTo>
                  <a:lnTo>
                    <a:pt x="444" y="34142"/>
                  </a:lnTo>
                  <a:lnTo>
                    <a:pt x="484" y="34182"/>
                  </a:lnTo>
                  <a:lnTo>
                    <a:pt x="565" y="34182"/>
                  </a:lnTo>
                  <a:lnTo>
                    <a:pt x="686" y="34142"/>
                  </a:lnTo>
                  <a:lnTo>
                    <a:pt x="847" y="34061"/>
                  </a:lnTo>
                  <a:lnTo>
                    <a:pt x="928" y="33981"/>
                  </a:lnTo>
                  <a:lnTo>
                    <a:pt x="928" y="33981"/>
                  </a:lnTo>
                  <a:lnTo>
                    <a:pt x="1008" y="33900"/>
                  </a:lnTo>
                  <a:lnTo>
                    <a:pt x="1089" y="33860"/>
                  </a:lnTo>
                  <a:lnTo>
                    <a:pt x="1089" y="33860"/>
                  </a:lnTo>
                  <a:lnTo>
                    <a:pt x="1250" y="33819"/>
                  </a:lnTo>
                  <a:lnTo>
                    <a:pt x="1250" y="33819"/>
                  </a:lnTo>
                  <a:lnTo>
                    <a:pt x="1452" y="33739"/>
                  </a:lnTo>
                  <a:lnTo>
                    <a:pt x="1452" y="33739"/>
                  </a:lnTo>
                  <a:lnTo>
                    <a:pt x="1573" y="33739"/>
                  </a:lnTo>
                  <a:lnTo>
                    <a:pt x="1694" y="33739"/>
                  </a:lnTo>
                  <a:lnTo>
                    <a:pt x="1855" y="33739"/>
                  </a:lnTo>
                  <a:lnTo>
                    <a:pt x="1935" y="33819"/>
                  </a:lnTo>
                  <a:lnTo>
                    <a:pt x="1935" y="33819"/>
                  </a:lnTo>
                  <a:lnTo>
                    <a:pt x="2016" y="33900"/>
                  </a:lnTo>
                  <a:lnTo>
                    <a:pt x="2016" y="33900"/>
                  </a:lnTo>
                  <a:lnTo>
                    <a:pt x="2097" y="33940"/>
                  </a:lnTo>
                  <a:lnTo>
                    <a:pt x="2097" y="33940"/>
                  </a:lnTo>
                  <a:lnTo>
                    <a:pt x="2218" y="33940"/>
                  </a:lnTo>
                  <a:lnTo>
                    <a:pt x="2298" y="33940"/>
                  </a:lnTo>
                  <a:lnTo>
                    <a:pt x="2298" y="33940"/>
                  </a:lnTo>
                  <a:lnTo>
                    <a:pt x="2459" y="33900"/>
                  </a:lnTo>
                  <a:lnTo>
                    <a:pt x="2621" y="33860"/>
                  </a:lnTo>
                  <a:lnTo>
                    <a:pt x="2621" y="33860"/>
                  </a:lnTo>
                  <a:lnTo>
                    <a:pt x="2701" y="33819"/>
                  </a:lnTo>
                  <a:lnTo>
                    <a:pt x="2701" y="33819"/>
                  </a:lnTo>
                  <a:lnTo>
                    <a:pt x="2782" y="33779"/>
                  </a:lnTo>
                  <a:lnTo>
                    <a:pt x="2782" y="33779"/>
                  </a:lnTo>
                  <a:lnTo>
                    <a:pt x="3024" y="33698"/>
                  </a:lnTo>
                  <a:lnTo>
                    <a:pt x="3225" y="33658"/>
                  </a:lnTo>
                  <a:lnTo>
                    <a:pt x="3225" y="33658"/>
                  </a:lnTo>
                  <a:lnTo>
                    <a:pt x="3306" y="33658"/>
                  </a:lnTo>
                  <a:lnTo>
                    <a:pt x="3306" y="33658"/>
                  </a:lnTo>
                  <a:lnTo>
                    <a:pt x="3427" y="33981"/>
                  </a:lnTo>
                  <a:lnTo>
                    <a:pt x="3588" y="34303"/>
                  </a:lnTo>
                  <a:lnTo>
                    <a:pt x="3830" y="34545"/>
                  </a:lnTo>
                  <a:lnTo>
                    <a:pt x="4072" y="34787"/>
                  </a:lnTo>
                  <a:lnTo>
                    <a:pt x="4354" y="34948"/>
                  </a:lnTo>
                  <a:lnTo>
                    <a:pt x="4676" y="35069"/>
                  </a:lnTo>
                  <a:lnTo>
                    <a:pt x="5039" y="35190"/>
                  </a:lnTo>
                  <a:lnTo>
                    <a:pt x="5362" y="35190"/>
                  </a:lnTo>
                  <a:lnTo>
                    <a:pt x="5362" y="35190"/>
                  </a:lnTo>
                  <a:lnTo>
                    <a:pt x="5805" y="35149"/>
                  </a:lnTo>
                  <a:lnTo>
                    <a:pt x="6208" y="35029"/>
                  </a:lnTo>
                  <a:lnTo>
                    <a:pt x="6571" y="34827"/>
                  </a:lnTo>
                  <a:lnTo>
                    <a:pt x="6893" y="34585"/>
                  </a:lnTo>
                  <a:lnTo>
                    <a:pt x="7176" y="34263"/>
                  </a:lnTo>
                  <a:lnTo>
                    <a:pt x="7377" y="33860"/>
                  </a:lnTo>
                  <a:lnTo>
                    <a:pt x="7498" y="33456"/>
                  </a:lnTo>
                  <a:lnTo>
                    <a:pt x="7538" y="33013"/>
                  </a:lnTo>
                  <a:lnTo>
                    <a:pt x="7538" y="33013"/>
                  </a:lnTo>
                  <a:lnTo>
                    <a:pt x="7498" y="32610"/>
                  </a:lnTo>
                  <a:lnTo>
                    <a:pt x="7377" y="32207"/>
                  </a:lnTo>
                  <a:lnTo>
                    <a:pt x="7176" y="31804"/>
                  </a:lnTo>
                  <a:lnTo>
                    <a:pt x="6893" y="31481"/>
                  </a:lnTo>
                  <a:lnTo>
                    <a:pt x="6571" y="31240"/>
                  </a:lnTo>
                  <a:lnTo>
                    <a:pt x="6208" y="31038"/>
                  </a:lnTo>
                  <a:lnTo>
                    <a:pt x="5805" y="30917"/>
                  </a:lnTo>
                  <a:lnTo>
                    <a:pt x="5362" y="30877"/>
                  </a:lnTo>
                  <a:lnTo>
                    <a:pt x="5362" y="30877"/>
                  </a:lnTo>
                  <a:lnTo>
                    <a:pt x="5080" y="30877"/>
                  </a:lnTo>
                  <a:lnTo>
                    <a:pt x="4797" y="30957"/>
                  </a:lnTo>
                  <a:lnTo>
                    <a:pt x="4515" y="31038"/>
                  </a:lnTo>
                  <a:lnTo>
                    <a:pt x="4273" y="31159"/>
                  </a:lnTo>
                  <a:lnTo>
                    <a:pt x="4032" y="31320"/>
                  </a:lnTo>
                  <a:lnTo>
                    <a:pt x="3830" y="31522"/>
                  </a:lnTo>
                  <a:lnTo>
                    <a:pt x="3669" y="31723"/>
                  </a:lnTo>
                  <a:lnTo>
                    <a:pt x="3508" y="31965"/>
                  </a:lnTo>
                  <a:lnTo>
                    <a:pt x="3508" y="31965"/>
                  </a:lnTo>
                  <a:lnTo>
                    <a:pt x="3024" y="32005"/>
                  </a:lnTo>
                  <a:lnTo>
                    <a:pt x="3024" y="32005"/>
                  </a:lnTo>
                  <a:lnTo>
                    <a:pt x="2863" y="31965"/>
                  </a:lnTo>
                  <a:lnTo>
                    <a:pt x="2863" y="31965"/>
                  </a:lnTo>
                  <a:lnTo>
                    <a:pt x="2661" y="31965"/>
                  </a:lnTo>
                  <a:lnTo>
                    <a:pt x="2540" y="32005"/>
                  </a:lnTo>
                  <a:lnTo>
                    <a:pt x="2540" y="32005"/>
                  </a:lnTo>
                  <a:lnTo>
                    <a:pt x="2419" y="32086"/>
                  </a:lnTo>
                  <a:lnTo>
                    <a:pt x="2298" y="32167"/>
                  </a:lnTo>
                  <a:lnTo>
                    <a:pt x="2177" y="32247"/>
                  </a:lnTo>
                  <a:lnTo>
                    <a:pt x="2097" y="32247"/>
                  </a:lnTo>
                  <a:lnTo>
                    <a:pt x="2097" y="32247"/>
                  </a:lnTo>
                  <a:lnTo>
                    <a:pt x="2016" y="32207"/>
                  </a:lnTo>
                  <a:lnTo>
                    <a:pt x="1935" y="32126"/>
                  </a:lnTo>
                  <a:lnTo>
                    <a:pt x="1935" y="32126"/>
                  </a:lnTo>
                  <a:lnTo>
                    <a:pt x="1653" y="31965"/>
                  </a:lnTo>
                  <a:lnTo>
                    <a:pt x="1653" y="31965"/>
                  </a:lnTo>
                  <a:lnTo>
                    <a:pt x="1492" y="31844"/>
                  </a:lnTo>
                  <a:lnTo>
                    <a:pt x="1291" y="31804"/>
                  </a:lnTo>
                  <a:lnTo>
                    <a:pt x="1291" y="31804"/>
                  </a:lnTo>
                  <a:lnTo>
                    <a:pt x="1129" y="31804"/>
                  </a:lnTo>
                  <a:lnTo>
                    <a:pt x="1129" y="31804"/>
                  </a:lnTo>
                  <a:lnTo>
                    <a:pt x="968" y="31804"/>
                  </a:lnTo>
                  <a:lnTo>
                    <a:pt x="968" y="31804"/>
                  </a:lnTo>
                  <a:lnTo>
                    <a:pt x="847" y="31764"/>
                  </a:lnTo>
                  <a:lnTo>
                    <a:pt x="686" y="31723"/>
                  </a:lnTo>
                  <a:lnTo>
                    <a:pt x="686" y="31723"/>
                  </a:lnTo>
                  <a:lnTo>
                    <a:pt x="565" y="31723"/>
                  </a:lnTo>
                  <a:lnTo>
                    <a:pt x="404" y="31723"/>
                  </a:lnTo>
                  <a:lnTo>
                    <a:pt x="404" y="31723"/>
                  </a:lnTo>
                  <a:lnTo>
                    <a:pt x="202" y="31764"/>
                  </a:lnTo>
                  <a:lnTo>
                    <a:pt x="1" y="31844"/>
                  </a:lnTo>
                  <a:lnTo>
                    <a:pt x="1" y="24548"/>
                  </a:lnTo>
                  <a:lnTo>
                    <a:pt x="1" y="24548"/>
                  </a:lnTo>
                  <a:lnTo>
                    <a:pt x="283" y="24669"/>
                  </a:lnTo>
                  <a:lnTo>
                    <a:pt x="283" y="24669"/>
                  </a:lnTo>
                  <a:lnTo>
                    <a:pt x="484" y="24750"/>
                  </a:lnTo>
                  <a:lnTo>
                    <a:pt x="565" y="24750"/>
                  </a:lnTo>
                  <a:lnTo>
                    <a:pt x="646" y="24750"/>
                  </a:lnTo>
                  <a:lnTo>
                    <a:pt x="646" y="24750"/>
                  </a:lnTo>
                  <a:lnTo>
                    <a:pt x="807" y="24709"/>
                  </a:lnTo>
                  <a:lnTo>
                    <a:pt x="807" y="24709"/>
                  </a:lnTo>
                  <a:lnTo>
                    <a:pt x="847" y="24669"/>
                  </a:lnTo>
                  <a:lnTo>
                    <a:pt x="887" y="24589"/>
                  </a:lnTo>
                  <a:lnTo>
                    <a:pt x="887" y="24589"/>
                  </a:lnTo>
                  <a:lnTo>
                    <a:pt x="928" y="24589"/>
                  </a:lnTo>
                  <a:lnTo>
                    <a:pt x="928" y="24589"/>
                  </a:lnTo>
                  <a:lnTo>
                    <a:pt x="968" y="24508"/>
                  </a:lnTo>
                  <a:lnTo>
                    <a:pt x="968" y="24508"/>
                  </a:lnTo>
                  <a:lnTo>
                    <a:pt x="1049" y="24468"/>
                  </a:lnTo>
                  <a:lnTo>
                    <a:pt x="1089" y="24468"/>
                  </a:lnTo>
                  <a:lnTo>
                    <a:pt x="1089" y="24468"/>
                  </a:lnTo>
                  <a:lnTo>
                    <a:pt x="1331" y="24468"/>
                  </a:lnTo>
                  <a:lnTo>
                    <a:pt x="1573" y="24508"/>
                  </a:lnTo>
                  <a:lnTo>
                    <a:pt x="1573" y="24508"/>
                  </a:lnTo>
                  <a:lnTo>
                    <a:pt x="1694" y="24589"/>
                  </a:lnTo>
                  <a:lnTo>
                    <a:pt x="1734" y="24629"/>
                  </a:lnTo>
                  <a:lnTo>
                    <a:pt x="1815" y="24629"/>
                  </a:lnTo>
                  <a:lnTo>
                    <a:pt x="1815" y="24629"/>
                  </a:lnTo>
                  <a:lnTo>
                    <a:pt x="2056" y="24629"/>
                  </a:lnTo>
                  <a:lnTo>
                    <a:pt x="2056" y="24629"/>
                  </a:lnTo>
                  <a:lnTo>
                    <a:pt x="2177" y="24629"/>
                  </a:lnTo>
                  <a:lnTo>
                    <a:pt x="2298" y="24709"/>
                  </a:lnTo>
                  <a:lnTo>
                    <a:pt x="2298" y="24709"/>
                  </a:lnTo>
                  <a:lnTo>
                    <a:pt x="2500" y="24790"/>
                  </a:lnTo>
                  <a:lnTo>
                    <a:pt x="2661" y="24871"/>
                  </a:lnTo>
                  <a:lnTo>
                    <a:pt x="2661" y="24871"/>
                  </a:lnTo>
                  <a:lnTo>
                    <a:pt x="2782" y="24871"/>
                  </a:lnTo>
                  <a:lnTo>
                    <a:pt x="2863" y="24830"/>
                  </a:lnTo>
                  <a:lnTo>
                    <a:pt x="3024" y="24709"/>
                  </a:lnTo>
                  <a:lnTo>
                    <a:pt x="3024" y="24709"/>
                  </a:lnTo>
                  <a:lnTo>
                    <a:pt x="3145" y="24629"/>
                  </a:lnTo>
                  <a:lnTo>
                    <a:pt x="3185" y="24589"/>
                  </a:lnTo>
                  <a:lnTo>
                    <a:pt x="3266" y="24589"/>
                  </a:lnTo>
                  <a:lnTo>
                    <a:pt x="3266" y="24589"/>
                  </a:lnTo>
                  <a:lnTo>
                    <a:pt x="3387" y="24589"/>
                  </a:lnTo>
                  <a:lnTo>
                    <a:pt x="3387" y="24589"/>
                  </a:lnTo>
                  <a:lnTo>
                    <a:pt x="3508" y="24871"/>
                  </a:lnTo>
                  <a:lnTo>
                    <a:pt x="3709" y="25153"/>
                  </a:lnTo>
                  <a:lnTo>
                    <a:pt x="3911" y="25395"/>
                  </a:lnTo>
                  <a:lnTo>
                    <a:pt x="4152" y="25556"/>
                  </a:lnTo>
                  <a:lnTo>
                    <a:pt x="4435" y="25717"/>
                  </a:lnTo>
                  <a:lnTo>
                    <a:pt x="4717" y="25838"/>
                  </a:lnTo>
                  <a:lnTo>
                    <a:pt x="5039" y="25919"/>
                  </a:lnTo>
                  <a:lnTo>
                    <a:pt x="5362" y="25959"/>
                  </a:lnTo>
                  <a:lnTo>
                    <a:pt x="5362" y="25959"/>
                  </a:lnTo>
                  <a:lnTo>
                    <a:pt x="5805" y="25919"/>
                  </a:lnTo>
                  <a:lnTo>
                    <a:pt x="6208" y="25798"/>
                  </a:lnTo>
                  <a:lnTo>
                    <a:pt x="6571" y="25596"/>
                  </a:lnTo>
                  <a:lnTo>
                    <a:pt x="6893" y="25314"/>
                  </a:lnTo>
                  <a:lnTo>
                    <a:pt x="7176" y="24992"/>
                  </a:lnTo>
                  <a:lnTo>
                    <a:pt x="7377" y="24629"/>
                  </a:lnTo>
                  <a:lnTo>
                    <a:pt x="7498" y="24226"/>
                  </a:lnTo>
                  <a:lnTo>
                    <a:pt x="7538" y="23782"/>
                  </a:lnTo>
                  <a:lnTo>
                    <a:pt x="7538" y="23782"/>
                  </a:lnTo>
                  <a:lnTo>
                    <a:pt x="7498" y="23339"/>
                  </a:lnTo>
                  <a:lnTo>
                    <a:pt x="7377" y="22936"/>
                  </a:lnTo>
                  <a:lnTo>
                    <a:pt x="7176" y="22573"/>
                  </a:lnTo>
                  <a:lnTo>
                    <a:pt x="6893" y="22251"/>
                  </a:lnTo>
                  <a:lnTo>
                    <a:pt x="6571" y="21968"/>
                  </a:lnTo>
                  <a:lnTo>
                    <a:pt x="6208" y="21767"/>
                  </a:lnTo>
                  <a:lnTo>
                    <a:pt x="5805" y="21646"/>
                  </a:lnTo>
                  <a:lnTo>
                    <a:pt x="5362" y="21606"/>
                  </a:lnTo>
                  <a:lnTo>
                    <a:pt x="5362" y="21606"/>
                  </a:lnTo>
                  <a:lnTo>
                    <a:pt x="5039" y="21646"/>
                  </a:lnTo>
                  <a:lnTo>
                    <a:pt x="4757" y="21686"/>
                  </a:lnTo>
                  <a:lnTo>
                    <a:pt x="4475" y="21807"/>
                  </a:lnTo>
                  <a:lnTo>
                    <a:pt x="4193" y="21968"/>
                  </a:lnTo>
                  <a:lnTo>
                    <a:pt x="3951" y="22130"/>
                  </a:lnTo>
                  <a:lnTo>
                    <a:pt x="3749" y="22372"/>
                  </a:lnTo>
                  <a:lnTo>
                    <a:pt x="3548" y="22613"/>
                  </a:lnTo>
                  <a:lnTo>
                    <a:pt x="3387" y="22896"/>
                  </a:lnTo>
                  <a:lnTo>
                    <a:pt x="3387" y="22896"/>
                  </a:lnTo>
                  <a:lnTo>
                    <a:pt x="3266" y="22896"/>
                  </a:lnTo>
                  <a:lnTo>
                    <a:pt x="3266" y="22896"/>
                  </a:lnTo>
                  <a:lnTo>
                    <a:pt x="2983" y="22896"/>
                  </a:lnTo>
                  <a:lnTo>
                    <a:pt x="2983" y="22896"/>
                  </a:lnTo>
                  <a:lnTo>
                    <a:pt x="2903" y="22896"/>
                  </a:lnTo>
                  <a:lnTo>
                    <a:pt x="2903" y="22896"/>
                  </a:lnTo>
                  <a:lnTo>
                    <a:pt x="2863" y="22855"/>
                  </a:lnTo>
                  <a:lnTo>
                    <a:pt x="2863" y="22855"/>
                  </a:lnTo>
                  <a:lnTo>
                    <a:pt x="2822" y="22815"/>
                  </a:lnTo>
                  <a:lnTo>
                    <a:pt x="2742" y="22815"/>
                  </a:lnTo>
                  <a:lnTo>
                    <a:pt x="2742" y="22815"/>
                  </a:lnTo>
                  <a:lnTo>
                    <a:pt x="2379" y="22855"/>
                  </a:lnTo>
                  <a:lnTo>
                    <a:pt x="2379" y="22855"/>
                  </a:lnTo>
                  <a:lnTo>
                    <a:pt x="2339" y="22896"/>
                  </a:lnTo>
                  <a:lnTo>
                    <a:pt x="2258" y="22855"/>
                  </a:lnTo>
                  <a:lnTo>
                    <a:pt x="2258" y="22855"/>
                  </a:lnTo>
                  <a:lnTo>
                    <a:pt x="2137" y="22734"/>
                  </a:lnTo>
                  <a:lnTo>
                    <a:pt x="2137" y="22734"/>
                  </a:lnTo>
                  <a:lnTo>
                    <a:pt x="2016" y="22694"/>
                  </a:lnTo>
                  <a:lnTo>
                    <a:pt x="2016" y="22694"/>
                  </a:lnTo>
                  <a:lnTo>
                    <a:pt x="1976" y="22613"/>
                  </a:lnTo>
                  <a:lnTo>
                    <a:pt x="1895" y="22613"/>
                  </a:lnTo>
                  <a:lnTo>
                    <a:pt x="1895" y="22613"/>
                  </a:lnTo>
                  <a:lnTo>
                    <a:pt x="1815" y="22654"/>
                  </a:lnTo>
                  <a:lnTo>
                    <a:pt x="1815" y="22654"/>
                  </a:lnTo>
                  <a:lnTo>
                    <a:pt x="1774" y="22694"/>
                  </a:lnTo>
                  <a:lnTo>
                    <a:pt x="1774" y="22694"/>
                  </a:lnTo>
                  <a:lnTo>
                    <a:pt x="1694" y="22734"/>
                  </a:lnTo>
                  <a:lnTo>
                    <a:pt x="1694" y="22734"/>
                  </a:lnTo>
                  <a:lnTo>
                    <a:pt x="1532" y="22734"/>
                  </a:lnTo>
                  <a:lnTo>
                    <a:pt x="1532" y="22734"/>
                  </a:lnTo>
                  <a:lnTo>
                    <a:pt x="1411" y="22775"/>
                  </a:lnTo>
                  <a:lnTo>
                    <a:pt x="1411" y="22775"/>
                  </a:lnTo>
                  <a:lnTo>
                    <a:pt x="1331" y="22815"/>
                  </a:lnTo>
                  <a:lnTo>
                    <a:pt x="1331" y="22815"/>
                  </a:lnTo>
                  <a:lnTo>
                    <a:pt x="1250" y="22855"/>
                  </a:lnTo>
                  <a:lnTo>
                    <a:pt x="1250" y="22855"/>
                  </a:lnTo>
                  <a:lnTo>
                    <a:pt x="1049" y="22855"/>
                  </a:lnTo>
                  <a:lnTo>
                    <a:pt x="1049" y="22855"/>
                  </a:lnTo>
                  <a:lnTo>
                    <a:pt x="928" y="22815"/>
                  </a:lnTo>
                  <a:lnTo>
                    <a:pt x="928" y="22815"/>
                  </a:lnTo>
                  <a:lnTo>
                    <a:pt x="807" y="22815"/>
                  </a:lnTo>
                  <a:lnTo>
                    <a:pt x="807" y="22815"/>
                  </a:lnTo>
                  <a:lnTo>
                    <a:pt x="646" y="22775"/>
                  </a:lnTo>
                  <a:lnTo>
                    <a:pt x="646" y="22775"/>
                  </a:lnTo>
                  <a:lnTo>
                    <a:pt x="484" y="22775"/>
                  </a:lnTo>
                  <a:lnTo>
                    <a:pt x="484" y="22775"/>
                  </a:lnTo>
                  <a:lnTo>
                    <a:pt x="283" y="22775"/>
                  </a:lnTo>
                  <a:lnTo>
                    <a:pt x="41" y="22775"/>
                  </a:lnTo>
                  <a:lnTo>
                    <a:pt x="1" y="22775"/>
                  </a:lnTo>
                  <a:lnTo>
                    <a:pt x="1" y="15318"/>
                  </a:lnTo>
                  <a:lnTo>
                    <a:pt x="1" y="15318"/>
                  </a:lnTo>
                  <a:lnTo>
                    <a:pt x="162" y="15318"/>
                  </a:lnTo>
                  <a:lnTo>
                    <a:pt x="162" y="15318"/>
                  </a:lnTo>
                  <a:lnTo>
                    <a:pt x="363" y="15237"/>
                  </a:lnTo>
                  <a:lnTo>
                    <a:pt x="525" y="15156"/>
                  </a:lnTo>
                  <a:lnTo>
                    <a:pt x="525" y="15156"/>
                  </a:lnTo>
                  <a:lnTo>
                    <a:pt x="646" y="15076"/>
                  </a:lnTo>
                  <a:lnTo>
                    <a:pt x="767" y="15035"/>
                  </a:lnTo>
                  <a:lnTo>
                    <a:pt x="928" y="15035"/>
                  </a:lnTo>
                  <a:lnTo>
                    <a:pt x="1049" y="15076"/>
                  </a:lnTo>
                  <a:lnTo>
                    <a:pt x="1049" y="15076"/>
                  </a:lnTo>
                  <a:lnTo>
                    <a:pt x="1250" y="15237"/>
                  </a:lnTo>
                  <a:lnTo>
                    <a:pt x="1250" y="15237"/>
                  </a:lnTo>
                  <a:lnTo>
                    <a:pt x="1250" y="15277"/>
                  </a:lnTo>
                  <a:lnTo>
                    <a:pt x="1291" y="15318"/>
                  </a:lnTo>
                  <a:lnTo>
                    <a:pt x="1291" y="15318"/>
                  </a:lnTo>
                  <a:lnTo>
                    <a:pt x="1411" y="15318"/>
                  </a:lnTo>
                  <a:lnTo>
                    <a:pt x="1411" y="15318"/>
                  </a:lnTo>
                  <a:lnTo>
                    <a:pt x="1613" y="15318"/>
                  </a:lnTo>
                  <a:lnTo>
                    <a:pt x="1613" y="15318"/>
                  </a:lnTo>
                  <a:lnTo>
                    <a:pt x="1734" y="15277"/>
                  </a:lnTo>
                  <a:lnTo>
                    <a:pt x="1734" y="15277"/>
                  </a:lnTo>
                  <a:lnTo>
                    <a:pt x="1855" y="15277"/>
                  </a:lnTo>
                  <a:lnTo>
                    <a:pt x="2016" y="15237"/>
                  </a:lnTo>
                  <a:lnTo>
                    <a:pt x="2016" y="15237"/>
                  </a:lnTo>
                  <a:lnTo>
                    <a:pt x="2097" y="15156"/>
                  </a:lnTo>
                  <a:lnTo>
                    <a:pt x="2097" y="15156"/>
                  </a:lnTo>
                  <a:lnTo>
                    <a:pt x="2258" y="15156"/>
                  </a:lnTo>
                  <a:lnTo>
                    <a:pt x="2258" y="15156"/>
                  </a:lnTo>
                  <a:lnTo>
                    <a:pt x="2419" y="15156"/>
                  </a:lnTo>
                  <a:lnTo>
                    <a:pt x="2580" y="15197"/>
                  </a:lnTo>
                  <a:lnTo>
                    <a:pt x="2580" y="15197"/>
                  </a:lnTo>
                  <a:lnTo>
                    <a:pt x="2701" y="15237"/>
                  </a:lnTo>
                  <a:lnTo>
                    <a:pt x="2822" y="15237"/>
                  </a:lnTo>
                  <a:lnTo>
                    <a:pt x="2822" y="15237"/>
                  </a:lnTo>
                  <a:lnTo>
                    <a:pt x="2943" y="15197"/>
                  </a:lnTo>
                  <a:lnTo>
                    <a:pt x="3024" y="15116"/>
                  </a:lnTo>
                  <a:lnTo>
                    <a:pt x="3024" y="15116"/>
                  </a:lnTo>
                  <a:lnTo>
                    <a:pt x="3104" y="15035"/>
                  </a:lnTo>
                  <a:lnTo>
                    <a:pt x="3185" y="14955"/>
                  </a:lnTo>
                  <a:lnTo>
                    <a:pt x="3185" y="14955"/>
                  </a:lnTo>
                  <a:lnTo>
                    <a:pt x="3225" y="14874"/>
                  </a:lnTo>
                  <a:lnTo>
                    <a:pt x="3225" y="14874"/>
                  </a:lnTo>
                  <a:lnTo>
                    <a:pt x="3346" y="15237"/>
                  </a:lnTo>
                  <a:lnTo>
                    <a:pt x="3467" y="15600"/>
                  </a:lnTo>
                  <a:lnTo>
                    <a:pt x="3709" y="15882"/>
                  </a:lnTo>
                  <a:lnTo>
                    <a:pt x="3951" y="16164"/>
                  </a:lnTo>
                  <a:lnTo>
                    <a:pt x="4273" y="16406"/>
                  </a:lnTo>
                  <a:lnTo>
                    <a:pt x="4596" y="16567"/>
                  </a:lnTo>
                  <a:lnTo>
                    <a:pt x="4999" y="16648"/>
                  </a:lnTo>
                  <a:lnTo>
                    <a:pt x="5362" y="16688"/>
                  </a:lnTo>
                  <a:lnTo>
                    <a:pt x="5362" y="16688"/>
                  </a:lnTo>
                  <a:lnTo>
                    <a:pt x="5805" y="16648"/>
                  </a:lnTo>
                  <a:lnTo>
                    <a:pt x="6208" y="16527"/>
                  </a:lnTo>
                  <a:lnTo>
                    <a:pt x="6571" y="16325"/>
                  </a:lnTo>
                  <a:lnTo>
                    <a:pt x="6893" y="16043"/>
                  </a:lnTo>
                  <a:lnTo>
                    <a:pt x="7176" y="15721"/>
                  </a:lnTo>
                  <a:lnTo>
                    <a:pt x="7377" y="15358"/>
                  </a:lnTo>
                  <a:lnTo>
                    <a:pt x="7498" y="14955"/>
                  </a:lnTo>
                  <a:lnTo>
                    <a:pt x="7538" y="14511"/>
                  </a:lnTo>
                  <a:lnTo>
                    <a:pt x="7538" y="14511"/>
                  </a:lnTo>
                  <a:lnTo>
                    <a:pt x="7498" y="14108"/>
                  </a:lnTo>
                  <a:lnTo>
                    <a:pt x="7377" y="13665"/>
                  </a:lnTo>
                  <a:lnTo>
                    <a:pt x="7176" y="13302"/>
                  </a:lnTo>
                  <a:lnTo>
                    <a:pt x="6893" y="12980"/>
                  </a:lnTo>
                  <a:lnTo>
                    <a:pt x="6571" y="12738"/>
                  </a:lnTo>
                  <a:lnTo>
                    <a:pt x="6208" y="12536"/>
                  </a:lnTo>
                  <a:lnTo>
                    <a:pt x="5805" y="12415"/>
                  </a:lnTo>
                  <a:lnTo>
                    <a:pt x="5362" y="12375"/>
                  </a:lnTo>
                  <a:lnTo>
                    <a:pt x="5362" y="12375"/>
                  </a:lnTo>
                  <a:lnTo>
                    <a:pt x="5039" y="12375"/>
                  </a:lnTo>
                  <a:lnTo>
                    <a:pt x="4717" y="12456"/>
                  </a:lnTo>
                  <a:lnTo>
                    <a:pt x="4435" y="12577"/>
                  </a:lnTo>
                  <a:lnTo>
                    <a:pt x="4152" y="12738"/>
                  </a:lnTo>
                  <a:lnTo>
                    <a:pt x="3911" y="12939"/>
                  </a:lnTo>
                  <a:lnTo>
                    <a:pt x="3669" y="13181"/>
                  </a:lnTo>
                  <a:lnTo>
                    <a:pt x="3508" y="13423"/>
                  </a:lnTo>
                  <a:lnTo>
                    <a:pt x="3346" y="13745"/>
                  </a:lnTo>
                  <a:lnTo>
                    <a:pt x="3346" y="13745"/>
                  </a:lnTo>
                  <a:lnTo>
                    <a:pt x="3266" y="13745"/>
                  </a:lnTo>
                  <a:lnTo>
                    <a:pt x="3266" y="13745"/>
                  </a:lnTo>
                  <a:lnTo>
                    <a:pt x="2822" y="13786"/>
                  </a:lnTo>
                  <a:lnTo>
                    <a:pt x="2822" y="13786"/>
                  </a:lnTo>
                  <a:lnTo>
                    <a:pt x="2701" y="13786"/>
                  </a:lnTo>
                  <a:lnTo>
                    <a:pt x="2580" y="13786"/>
                  </a:lnTo>
                  <a:lnTo>
                    <a:pt x="2580" y="13786"/>
                  </a:lnTo>
                  <a:lnTo>
                    <a:pt x="2540" y="13584"/>
                  </a:lnTo>
                  <a:lnTo>
                    <a:pt x="2540" y="13584"/>
                  </a:lnTo>
                  <a:lnTo>
                    <a:pt x="2419" y="13544"/>
                  </a:lnTo>
                  <a:lnTo>
                    <a:pt x="2339" y="13504"/>
                  </a:lnTo>
                  <a:lnTo>
                    <a:pt x="2339" y="13504"/>
                  </a:lnTo>
                  <a:lnTo>
                    <a:pt x="2137" y="13504"/>
                  </a:lnTo>
                  <a:lnTo>
                    <a:pt x="1935" y="13504"/>
                  </a:lnTo>
                  <a:lnTo>
                    <a:pt x="1935" y="13504"/>
                  </a:lnTo>
                  <a:lnTo>
                    <a:pt x="1411" y="13504"/>
                  </a:lnTo>
                  <a:lnTo>
                    <a:pt x="1411" y="13504"/>
                  </a:lnTo>
                  <a:lnTo>
                    <a:pt x="1129" y="13504"/>
                  </a:lnTo>
                  <a:lnTo>
                    <a:pt x="807" y="13544"/>
                  </a:lnTo>
                  <a:lnTo>
                    <a:pt x="807" y="13544"/>
                  </a:lnTo>
                  <a:lnTo>
                    <a:pt x="605" y="13584"/>
                  </a:lnTo>
                  <a:lnTo>
                    <a:pt x="605" y="13584"/>
                  </a:lnTo>
                  <a:lnTo>
                    <a:pt x="404" y="13625"/>
                  </a:lnTo>
                  <a:lnTo>
                    <a:pt x="404" y="13625"/>
                  </a:lnTo>
                  <a:lnTo>
                    <a:pt x="202" y="13665"/>
                  </a:lnTo>
                  <a:lnTo>
                    <a:pt x="1" y="13745"/>
                  </a:lnTo>
                  <a:lnTo>
                    <a:pt x="1" y="5563"/>
                  </a:lnTo>
                  <a:lnTo>
                    <a:pt x="1" y="5563"/>
                  </a:lnTo>
                  <a:lnTo>
                    <a:pt x="162" y="5603"/>
                  </a:lnTo>
                  <a:lnTo>
                    <a:pt x="283" y="5563"/>
                  </a:lnTo>
                  <a:lnTo>
                    <a:pt x="283" y="5563"/>
                  </a:lnTo>
                  <a:lnTo>
                    <a:pt x="404" y="5522"/>
                  </a:lnTo>
                  <a:lnTo>
                    <a:pt x="565" y="5442"/>
                  </a:lnTo>
                  <a:lnTo>
                    <a:pt x="565" y="5442"/>
                  </a:lnTo>
                  <a:lnTo>
                    <a:pt x="686" y="5402"/>
                  </a:lnTo>
                  <a:lnTo>
                    <a:pt x="847" y="5361"/>
                  </a:lnTo>
                  <a:lnTo>
                    <a:pt x="847" y="5361"/>
                  </a:lnTo>
                  <a:lnTo>
                    <a:pt x="1008" y="5361"/>
                  </a:lnTo>
                  <a:lnTo>
                    <a:pt x="1008" y="5361"/>
                  </a:lnTo>
                  <a:lnTo>
                    <a:pt x="1089" y="5321"/>
                  </a:lnTo>
                  <a:lnTo>
                    <a:pt x="1129" y="5281"/>
                  </a:lnTo>
                  <a:lnTo>
                    <a:pt x="1129" y="5281"/>
                  </a:lnTo>
                  <a:lnTo>
                    <a:pt x="1250" y="5200"/>
                  </a:lnTo>
                  <a:lnTo>
                    <a:pt x="1331" y="5160"/>
                  </a:lnTo>
                  <a:lnTo>
                    <a:pt x="1411" y="5160"/>
                  </a:lnTo>
                  <a:lnTo>
                    <a:pt x="1411" y="5160"/>
                  </a:lnTo>
                  <a:lnTo>
                    <a:pt x="1452" y="5200"/>
                  </a:lnTo>
                  <a:lnTo>
                    <a:pt x="1532" y="5200"/>
                  </a:lnTo>
                  <a:lnTo>
                    <a:pt x="1532" y="5200"/>
                  </a:lnTo>
                  <a:lnTo>
                    <a:pt x="1573" y="5200"/>
                  </a:lnTo>
                  <a:lnTo>
                    <a:pt x="1573" y="5200"/>
                  </a:lnTo>
                  <a:lnTo>
                    <a:pt x="1653" y="5240"/>
                  </a:lnTo>
                  <a:lnTo>
                    <a:pt x="1653" y="5240"/>
                  </a:lnTo>
                  <a:lnTo>
                    <a:pt x="1774" y="5482"/>
                  </a:lnTo>
                  <a:lnTo>
                    <a:pt x="1774" y="5482"/>
                  </a:lnTo>
                  <a:lnTo>
                    <a:pt x="1815" y="5563"/>
                  </a:lnTo>
                  <a:lnTo>
                    <a:pt x="1935" y="5603"/>
                  </a:lnTo>
                  <a:lnTo>
                    <a:pt x="1935" y="5603"/>
                  </a:lnTo>
                  <a:lnTo>
                    <a:pt x="2056" y="5603"/>
                  </a:lnTo>
                  <a:lnTo>
                    <a:pt x="2177" y="5522"/>
                  </a:lnTo>
                  <a:lnTo>
                    <a:pt x="2177" y="5522"/>
                  </a:lnTo>
                  <a:lnTo>
                    <a:pt x="2298" y="5482"/>
                  </a:lnTo>
                  <a:lnTo>
                    <a:pt x="2339" y="5442"/>
                  </a:lnTo>
                  <a:lnTo>
                    <a:pt x="2419" y="5442"/>
                  </a:lnTo>
                  <a:lnTo>
                    <a:pt x="2419" y="5442"/>
                  </a:lnTo>
                  <a:lnTo>
                    <a:pt x="2500" y="5482"/>
                  </a:lnTo>
                  <a:lnTo>
                    <a:pt x="2500" y="5482"/>
                  </a:lnTo>
                  <a:lnTo>
                    <a:pt x="2661" y="5482"/>
                  </a:lnTo>
                  <a:lnTo>
                    <a:pt x="2661" y="5482"/>
                  </a:lnTo>
                  <a:lnTo>
                    <a:pt x="2782" y="5482"/>
                  </a:lnTo>
                  <a:lnTo>
                    <a:pt x="2903" y="5522"/>
                  </a:lnTo>
                  <a:lnTo>
                    <a:pt x="2903" y="5522"/>
                  </a:lnTo>
                  <a:lnTo>
                    <a:pt x="3024" y="5563"/>
                  </a:lnTo>
                  <a:lnTo>
                    <a:pt x="3024" y="5563"/>
                  </a:lnTo>
                  <a:lnTo>
                    <a:pt x="3185" y="5643"/>
                  </a:lnTo>
                  <a:lnTo>
                    <a:pt x="3185" y="5643"/>
                  </a:lnTo>
                  <a:lnTo>
                    <a:pt x="3225" y="5643"/>
                  </a:lnTo>
                  <a:lnTo>
                    <a:pt x="3225" y="5643"/>
                  </a:lnTo>
                  <a:lnTo>
                    <a:pt x="3346" y="6006"/>
                  </a:lnTo>
                  <a:lnTo>
                    <a:pt x="3508" y="6369"/>
                  </a:lnTo>
                  <a:lnTo>
                    <a:pt x="3709" y="6651"/>
                  </a:lnTo>
                  <a:lnTo>
                    <a:pt x="3991" y="6933"/>
                  </a:lnTo>
                  <a:lnTo>
                    <a:pt x="4273" y="7135"/>
                  </a:lnTo>
                  <a:lnTo>
                    <a:pt x="4636" y="7296"/>
                  </a:lnTo>
                  <a:lnTo>
                    <a:pt x="4999" y="7417"/>
                  </a:lnTo>
                  <a:lnTo>
                    <a:pt x="5362" y="7457"/>
                  </a:lnTo>
                  <a:lnTo>
                    <a:pt x="5362" y="7457"/>
                  </a:lnTo>
                  <a:lnTo>
                    <a:pt x="5805" y="7377"/>
                  </a:lnTo>
                  <a:lnTo>
                    <a:pt x="6208" y="7256"/>
                  </a:lnTo>
                  <a:lnTo>
                    <a:pt x="6571" y="7054"/>
                  </a:lnTo>
                  <a:lnTo>
                    <a:pt x="6893" y="6812"/>
                  </a:lnTo>
                  <a:lnTo>
                    <a:pt x="7176" y="6490"/>
                  </a:lnTo>
                  <a:lnTo>
                    <a:pt x="7377" y="6127"/>
                  </a:lnTo>
                  <a:lnTo>
                    <a:pt x="7498" y="5724"/>
                  </a:lnTo>
                  <a:lnTo>
                    <a:pt x="7538" y="5281"/>
                  </a:lnTo>
                  <a:lnTo>
                    <a:pt x="7538" y="5281"/>
                  </a:lnTo>
                  <a:lnTo>
                    <a:pt x="7498" y="4837"/>
                  </a:lnTo>
                  <a:lnTo>
                    <a:pt x="7377" y="4434"/>
                  </a:lnTo>
                  <a:lnTo>
                    <a:pt x="7176" y="4071"/>
                  </a:lnTo>
                  <a:lnTo>
                    <a:pt x="6893" y="3749"/>
                  </a:lnTo>
                  <a:lnTo>
                    <a:pt x="6571" y="3467"/>
                  </a:lnTo>
                  <a:lnTo>
                    <a:pt x="6208" y="3265"/>
                  </a:lnTo>
                  <a:lnTo>
                    <a:pt x="5805" y="3144"/>
                  </a:lnTo>
                  <a:lnTo>
                    <a:pt x="5362" y="3104"/>
                  </a:lnTo>
                  <a:lnTo>
                    <a:pt x="5362" y="3104"/>
                  </a:lnTo>
                  <a:lnTo>
                    <a:pt x="5080" y="3104"/>
                  </a:lnTo>
                  <a:lnTo>
                    <a:pt x="4757" y="3185"/>
                  </a:lnTo>
                  <a:lnTo>
                    <a:pt x="4475" y="3305"/>
                  </a:lnTo>
                  <a:lnTo>
                    <a:pt x="4233" y="3426"/>
                  </a:lnTo>
                  <a:lnTo>
                    <a:pt x="3991" y="3588"/>
                  </a:lnTo>
                  <a:lnTo>
                    <a:pt x="3790" y="3789"/>
                  </a:lnTo>
                  <a:lnTo>
                    <a:pt x="3588" y="4031"/>
                  </a:lnTo>
                  <a:lnTo>
                    <a:pt x="3427" y="4273"/>
                  </a:lnTo>
                  <a:lnTo>
                    <a:pt x="3427" y="4273"/>
                  </a:lnTo>
                  <a:lnTo>
                    <a:pt x="3266" y="4313"/>
                  </a:lnTo>
                  <a:lnTo>
                    <a:pt x="3266" y="4313"/>
                  </a:lnTo>
                  <a:lnTo>
                    <a:pt x="2782" y="4313"/>
                  </a:lnTo>
                  <a:lnTo>
                    <a:pt x="2782" y="4313"/>
                  </a:lnTo>
                  <a:lnTo>
                    <a:pt x="2701" y="4273"/>
                  </a:lnTo>
                  <a:lnTo>
                    <a:pt x="2661" y="4233"/>
                  </a:lnTo>
                  <a:lnTo>
                    <a:pt x="2661" y="4233"/>
                  </a:lnTo>
                  <a:lnTo>
                    <a:pt x="2621" y="4192"/>
                  </a:lnTo>
                  <a:lnTo>
                    <a:pt x="2621" y="4192"/>
                  </a:lnTo>
                  <a:lnTo>
                    <a:pt x="2621" y="4192"/>
                  </a:lnTo>
                  <a:lnTo>
                    <a:pt x="2540" y="4112"/>
                  </a:lnTo>
                  <a:lnTo>
                    <a:pt x="2540" y="4112"/>
                  </a:lnTo>
                  <a:lnTo>
                    <a:pt x="2379" y="4071"/>
                  </a:lnTo>
                  <a:lnTo>
                    <a:pt x="2379" y="4071"/>
                  </a:lnTo>
                  <a:lnTo>
                    <a:pt x="2218" y="4071"/>
                  </a:lnTo>
                  <a:lnTo>
                    <a:pt x="2218" y="4071"/>
                  </a:lnTo>
                  <a:lnTo>
                    <a:pt x="2137" y="4031"/>
                  </a:lnTo>
                  <a:lnTo>
                    <a:pt x="2137" y="4031"/>
                  </a:lnTo>
                  <a:lnTo>
                    <a:pt x="2097" y="4031"/>
                  </a:lnTo>
                  <a:lnTo>
                    <a:pt x="2097" y="4031"/>
                  </a:lnTo>
                  <a:lnTo>
                    <a:pt x="2097" y="4031"/>
                  </a:lnTo>
                  <a:lnTo>
                    <a:pt x="2097" y="4031"/>
                  </a:lnTo>
                  <a:lnTo>
                    <a:pt x="2016" y="3991"/>
                  </a:lnTo>
                  <a:lnTo>
                    <a:pt x="2016" y="3991"/>
                  </a:lnTo>
                  <a:lnTo>
                    <a:pt x="1935" y="3991"/>
                  </a:lnTo>
                  <a:lnTo>
                    <a:pt x="1935" y="3991"/>
                  </a:lnTo>
                  <a:lnTo>
                    <a:pt x="1774" y="3991"/>
                  </a:lnTo>
                  <a:lnTo>
                    <a:pt x="1613" y="4031"/>
                  </a:lnTo>
                  <a:lnTo>
                    <a:pt x="1613" y="4031"/>
                  </a:lnTo>
                  <a:lnTo>
                    <a:pt x="1170" y="4192"/>
                  </a:lnTo>
                  <a:lnTo>
                    <a:pt x="1170" y="4192"/>
                  </a:lnTo>
                  <a:lnTo>
                    <a:pt x="1049" y="4192"/>
                  </a:lnTo>
                  <a:lnTo>
                    <a:pt x="928" y="4192"/>
                  </a:lnTo>
                  <a:lnTo>
                    <a:pt x="726" y="4112"/>
                  </a:lnTo>
                  <a:lnTo>
                    <a:pt x="726" y="4112"/>
                  </a:lnTo>
                  <a:lnTo>
                    <a:pt x="444" y="4031"/>
                  </a:lnTo>
                  <a:lnTo>
                    <a:pt x="444" y="4031"/>
                  </a:lnTo>
                  <a:lnTo>
                    <a:pt x="404" y="3991"/>
                  </a:lnTo>
                  <a:lnTo>
                    <a:pt x="323" y="3950"/>
                  </a:lnTo>
                  <a:lnTo>
                    <a:pt x="323" y="3950"/>
                  </a:lnTo>
                  <a:lnTo>
                    <a:pt x="1" y="3870"/>
                  </a:lnTo>
                  <a:lnTo>
                    <a:pt x="1" y="0"/>
                  </a:lnTo>
                  <a:lnTo>
                    <a:pt x="81787" y="0"/>
                  </a:lnTo>
                </a:path>
              </a:pathLst>
            </a:custGeom>
            <a:no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
            <p:cNvSpPr/>
            <p:nvPr/>
          </p:nvSpPr>
          <p:spPr>
            <a:xfrm>
              <a:off x="1877675" y="2439275"/>
              <a:ext cx="87700" cy="18150"/>
            </a:xfrm>
            <a:custGeom>
              <a:rect b="b" l="l" r="r" t="t"/>
              <a:pathLst>
                <a:path extrusionOk="0" h="726" w="3508">
                  <a:moveTo>
                    <a:pt x="1049" y="0"/>
                  </a:moveTo>
                  <a:lnTo>
                    <a:pt x="928" y="81"/>
                  </a:lnTo>
                  <a:lnTo>
                    <a:pt x="847" y="162"/>
                  </a:lnTo>
                  <a:lnTo>
                    <a:pt x="484" y="162"/>
                  </a:lnTo>
                  <a:lnTo>
                    <a:pt x="363" y="202"/>
                  </a:lnTo>
                  <a:lnTo>
                    <a:pt x="283" y="202"/>
                  </a:lnTo>
                  <a:lnTo>
                    <a:pt x="242" y="323"/>
                  </a:lnTo>
                  <a:lnTo>
                    <a:pt x="202" y="403"/>
                  </a:lnTo>
                  <a:lnTo>
                    <a:pt x="122" y="444"/>
                  </a:lnTo>
                  <a:lnTo>
                    <a:pt x="1" y="444"/>
                  </a:lnTo>
                  <a:lnTo>
                    <a:pt x="1" y="686"/>
                  </a:lnTo>
                  <a:lnTo>
                    <a:pt x="81" y="686"/>
                  </a:lnTo>
                  <a:lnTo>
                    <a:pt x="363" y="605"/>
                  </a:lnTo>
                  <a:lnTo>
                    <a:pt x="646" y="605"/>
                  </a:lnTo>
                  <a:lnTo>
                    <a:pt x="726" y="565"/>
                  </a:lnTo>
                  <a:lnTo>
                    <a:pt x="887" y="524"/>
                  </a:lnTo>
                  <a:lnTo>
                    <a:pt x="1008" y="524"/>
                  </a:lnTo>
                  <a:lnTo>
                    <a:pt x="1129" y="565"/>
                  </a:lnTo>
                  <a:lnTo>
                    <a:pt x="1331" y="645"/>
                  </a:lnTo>
                  <a:lnTo>
                    <a:pt x="1411" y="686"/>
                  </a:lnTo>
                  <a:lnTo>
                    <a:pt x="1734" y="726"/>
                  </a:lnTo>
                  <a:lnTo>
                    <a:pt x="2056" y="726"/>
                  </a:lnTo>
                  <a:lnTo>
                    <a:pt x="2137" y="686"/>
                  </a:lnTo>
                  <a:lnTo>
                    <a:pt x="2258" y="605"/>
                  </a:lnTo>
                  <a:lnTo>
                    <a:pt x="2379" y="605"/>
                  </a:lnTo>
                  <a:lnTo>
                    <a:pt x="2540" y="565"/>
                  </a:lnTo>
                  <a:lnTo>
                    <a:pt x="2742" y="565"/>
                  </a:lnTo>
                  <a:lnTo>
                    <a:pt x="2822" y="605"/>
                  </a:lnTo>
                  <a:lnTo>
                    <a:pt x="2943" y="645"/>
                  </a:lnTo>
                  <a:lnTo>
                    <a:pt x="3145" y="686"/>
                  </a:lnTo>
                  <a:lnTo>
                    <a:pt x="3306" y="686"/>
                  </a:lnTo>
                  <a:lnTo>
                    <a:pt x="3387" y="484"/>
                  </a:lnTo>
                  <a:lnTo>
                    <a:pt x="3508" y="323"/>
                  </a:lnTo>
                  <a:lnTo>
                    <a:pt x="3266" y="323"/>
                  </a:lnTo>
                  <a:lnTo>
                    <a:pt x="3185" y="363"/>
                  </a:lnTo>
                  <a:lnTo>
                    <a:pt x="3104" y="363"/>
                  </a:lnTo>
                  <a:lnTo>
                    <a:pt x="3024" y="323"/>
                  </a:lnTo>
                  <a:lnTo>
                    <a:pt x="2943" y="283"/>
                  </a:lnTo>
                  <a:lnTo>
                    <a:pt x="2822" y="242"/>
                  </a:lnTo>
                  <a:lnTo>
                    <a:pt x="2661" y="202"/>
                  </a:lnTo>
                  <a:lnTo>
                    <a:pt x="2540" y="202"/>
                  </a:lnTo>
                  <a:lnTo>
                    <a:pt x="2379" y="283"/>
                  </a:lnTo>
                  <a:lnTo>
                    <a:pt x="2258" y="363"/>
                  </a:lnTo>
                  <a:lnTo>
                    <a:pt x="2137" y="444"/>
                  </a:lnTo>
                  <a:lnTo>
                    <a:pt x="1613" y="444"/>
                  </a:lnTo>
                  <a:lnTo>
                    <a:pt x="1492" y="323"/>
                  </a:lnTo>
                  <a:lnTo>
                    <a:pt x="1371" y="242"/>
                  </a:lnTo>
                  <a:lnTo>
                    <a:pt x="1291" y="81"/>
                  </a:lnTo>
                  <a:lnTo>
                    <a:pt x="1210" y="0"/>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3"/>
            <p:cNvSpPr/>
            <p:nvPr/>
          </p:nvSpPr>
          <p:spPr>
            <a:xfrm>
              <a:off x="1877675" y="2221600"/>
              <a:ext cx="84675" cy="16150"/>
            </a:xfrm>
            <a:custGeom>
              <a:rect b="b" l="l" r="r" t="t"/>
              <a:pathLst>
                <a:path extrusionOk="0" h="646" w="3387">
                  <a:moveTo>
                    <a:pt x="3387" y="1"/>
                  </a:moveTo>
                  <a:lnTo>
                    <a:pt x="3225" y="41"/>
                  </a:lnTo>
                  <a:lnTo>
                    <a:pt x="3185" y="122"/>
                  </a:lnTo>
                  <a:lnTo>
                    <a:pt x="3104" y="162"/>
                  </a:lnTo>
                  <a:lnTo>
                    <a:pt x="2782" y="162"/>
                  </a:lnTo>
                  <a:lnTo>
                    <a:pt x="2742" y="122"/>
                  </a:lnTo>
                  <a:lnTo>
                    <a:pt x="2621" y="81"/>
                  </a:lnTo>
                  <a:lnTo>
                    <a:pt x="2379" y="41"/>
                  </a:lnTo>
                  <a:lnTo>
                    <a:pt x="2258" y="41"/>
                  </a:lnTo>
                  <a:lnTo>
                    <a:pt x="2177" y="81"/>
                  </a:lnTo>
                  <a:lnTo>
                    <a:pt x="1855" y="242"/>
                  </a:lnTo>
                  <a:lnTo>
                    <a:pt x="1694" y="283"/>
                  </a:lnTo>
                  <a:lnTo>
                    <a:pt x="1613" y="323"/>
                  </a:lnTo>
                  <a:lnTo>
                    <a:pt x="1532" y="283"/>
                  </a:lnTo>
                  <a:lnTo>
                    <a:pt x="1452" y="242"/>
                  </a:lnTo>
                  <a:lnTo>
                    <a:pt x="1371" y="202"/>
                  </a:lnTo>
                  <a:lnTo>
                    <a:pt x="1291" y="162"/>
                  </a:lnTo>
                  <a:lnTo>
                    <a:pt x="1210" y="122"/>
                  </a:lnTo>
                  <a:lnTo>
                    <a:pt x="847" y="122"/>
                  </a:lnTo>
                  <a:lnTo>
                    <a:pt x="726" y="162"/>
                  </a:lnTo>
                  <a:lnTo>
                    <a:pt x="686" y="81"/>
                  </a:lnTo>
                  <a:lnTo>
                    <a:pt x="1" y="81"/>
                  </a:lnTo>
                  <a:lnTo>
                    <a:pt x="1" y="605"/>
                  </a:lnTo>
                  <a:lnTo>
                    <a:pt x="162" y="605"/>
                  </a:lnTo>
                  <a:lnTo>
                    <a:pt x="323" y="525"/>
                  </a:lnTo>
                  <a:lnTo>
                    <a:pt x="565" y="525"/>
                  </a:lnTo>
                  <a:lnTo>
                    <a:pt x="968" y="484"/>
                  </a:lnTo>
                  <a:lnTo>
                    <a:pt x="1210" y="525"/>
                  </a:lnTo>
                  <a:lnTo>
                    <a:pt x="1291" y="565"/>
                  </a:lnTo>
                  <a:lnTo>
                    <a:pt x="1331" y="646"/>
                  </a:lnTo>
                  <a:lnTo>
                    <a:pt x="1613" y="646"/>
                  </a:lnTo>
                  <a:lnTo>
                    <a:pt x="1895" y="605"/>
                  </a:lnTo>
                  <a:lnTo>
                    <a:pt x="2056" y="565"/>
                  </a:lnTo>
                  <a:lnTo>
                    <a:pt x="2177" y="525"/>
                  </a:lnTo>
                  <a:lnTo>
                    <a:pt x="2258" y="484"/>
                  </a:lnTo>
                  <a:lnTo>
                    <a:pt x="2661" y="484"/>
                  </a:lnTo>
                  <a:lnTo>
                    <a:pt x="2742" y="525"/>
                  </a:lnTo>
                  <a:lnTo>
                    <a:pt x="2903" y="525"/>
                  </a:lnTo>
                  <a:lnTo>
                    <a:pt x="3024" y="565"/>
                  </a:lnTo>
                  <a:lnTo>
                    <a:pt x="3225" y="565"/>
                  </a:lnTo>
                  <a:lnTo>
                    <a:pt x="3266" y="283"/>
                  </a:lnTo>
                  <a:lnTo>
                    <a:pt x="3387" y="1"/>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3"/>
            <p:cNvSpPr/>
            <p:nvPr/>
          </p:nvSpPr>
          <p:spPr>
            <a:xfrm>
              <a:off x="1878675" y="2512825"/>
              <a:ext cx="2043700" cy="190500"/>
            </a:xfrm>
            <a:custGeom>
              <a:rect b="b" l="l" r="r" t="t"/>
              <a:pathLst>
                <a:path extrusionOk="0" h="7620" w="81748">
                  <a:moveTo>
                    <a:pt x="71711" y="1"/>
                  </a:moveTo>
                  <a:lnTo>
                    <a:pt x="71630" y="41"/>
                  </a:lnTo>
                  <a:lnTo>
                    <a:pt x="71549" y="122"/>
                  </a:lnTo>
                  <a:lnTo>
                    <a:pt x="71469" y="243"/>
                  </a:lnTo>
                  <a:lnTo>
                    <a:pt x="71388" y="364"/>
                  </a:lnTo>
                  <a:lnTo>
                    <a:pt x="71267" y="444"/>
                  </a:lnTo>
                  <a:lnTo>
                    <a:pt x="71106" y="525"/>
                  </a:lnTo>
                  <a:lnTo>
                    <a:pt x="70582" y="807"/>
                  </a:lnTo>
                  <a:lnTo>
                    <a:pt x="70380" y="928"/>
                  </a:lnTo>
                  <a:lnTo>
                    <a:pt x="70098" y="1009"/>
                  </a:lnTo>
                  <a:lnTo>
                    <a:pt x="69735" y="1170"/>
                  </a:lnTo>
                  <a:lnTo>
                    <a:pt x="69413" y="1331"/>
                  </a:lnTo>
                  <a:lnTo>
                    <a:pt x="69252" y="1412"/>
                  </a:lnTo>
                  <a:lnTo>
                    <a:pt x="69090" y="1412"/>
                  </a:lnTo>
                  <a:lnTo>
                    <a:pt x="68808" y="1452"/>
                  </a:lnTo>
                  <a:lnTo>
                    <a:pt x="68566" y="1492"/>
                  </a:lnTo>
                  <a:lnTo>
                    <a:pt x="68002" y="1533"/>
                  </a:lnTo>
                  <a:lnTo>
                    <a:pt x="67720" y="1533"/>
                  </a:lnTo>
                  <a:lnTo>
                    <a:pt x="67397" y="1573"/>
                  </a:lnTo>
                  <a:lnTo>
                    <a:pt x="67075" y="1613"/>
                  </a:lnTo>
                  <a:lnTo>
                    <a:pt x="66833" y="1573"/>
                  </a:lnTo>
                  <a:lnTo>
                    <a:pt x="66229" y="1412"/>
                  </a:lnTo>
                  <a:lnTo>
                    <a:pt x="66027" y="1371"/>
                  </a:lnTo>
                  <a:lnTo>
                    <a:pt x="65785" y="1331"/>
                  </a:lnTo>
                  <a:lnTo>
                    <a:pt x="65584" y="1331"/>
                  </a:lnTo>
                  <a:lnTo>
                    <a:pt x="65342" y="1250"/>
                  </a:lnTo>
                  <a:lnTo>
                    <a:pt x="65261" y="1170"/>
                  </a:lnTo>
                  <a:lnTo>
                    <a:pt x="65180" y="1130"/>
                  </a:lnTo>
                  <a:lnTo>
                    <a:pt x="65140" y="1009"/>
                  </a:lnTo>
                  <a:lnTo>
                    <a:pt x="65100" y="928"/>
                  </a:lnTo>
                  <a:lnTo>
                    <a:pt x="64898" y="968"/>
                  </a:lnTo>
                  <a:lnTo>
                    <a:pt x="64777" y="1049"/>
                  </a:lnTo>
                  <a:lnTo>
                    <a:pt x="64616" y="1130"/>
                  </a:lnTo>
                  <a:lnTo>
                    <a:pt x="64415" y="1130"/>
                  </a:lnTo>
                  <a:lnTo>
                    <a:pt x="64173" y="1049"/>
                  </a:lnTo>
                  <a:lnTo>
                    <a:pt x="63488" y="1049"/>
                  </a:lnTo>
                  <a:lnTo>
                    <a:pt x="63286" y="1130"/>
                  </a:lnTo>
                  <a:lnTo>
                    <a:pt x="63205" y="1170"/>
                  </a:lnTo>
                  <a:lnTo>
                    <a:pt x="63084" y="1210"/>
                  </a:lnTo>
                  <a:lnTo>
                    <a:pt x="60464" y="1210"/>
                  </a:lnTo>
                  <a:lnTo>
                    <a:pt x="60102" y="1170"/>
                  </a:lnTo>
                  <a:lnTo>
                    <a:pt x="59739" y="1130"/>
                  </a:lnTo>
                  <a:lnTo>
                    <a:pt x="59376" y="1089"/>
                  </a:lnTo>
                  <a:lnTo>
                    <a:pt x="59054" y="1089"/>
                  </a:lnTo>
                  <a:lnTo>
                    <a:pt x="58771" y="1170"/>
                  </a:lnTo>
                  <a:lnTo>
                    <a:pt x="58449" y="1250"/>
                  </a:lnTo>
                  <a:lnTo>
                    <a:pt x="58247" y="1291"/>
                  </a:lnTo>
                  <a:lnTo>
                    <a:pt x="58086" y="1331"/>
                  </a:lnTo>
                  <a:lnTo>
                    <a:pt x="57804" y="1331"/>
                  </a:lnTo>
                  <a:lnTo>
                    <a:pt x="57683" y="1250"/>
                  </a:lnTo>
                  <a:lnTo>
                    <a:pt x="57441" y="1089"/>
                  </a:lnTo>
                  <a:lnTo>
                    <a:pt x="56554" y="646"/>
                  </a:lnTo>
                  <a:lnTo>
                    <a:pt x="56232" y="485"/>
                  </a:lnTo>
                  <a:lnTo>
                    <a:pt x="55869" y="404"/>
                  </a:lnTo>
                  <a:lnTo>
                    <a:pt x="55506" y="283"/>
                  </a:lnTo>
                  <a:lnTo>
                    <a:pt x="55144" y="202"/>
                  </a:lnTo>
                  <a:lnTo>
                    <a:pt x="54902" y="162"/>
                  </a:lnTo>
                  <a:lnTo>
                    <a:pt x="54700" y="162"/>
                  </a:lnTo>
                  <a:lnTo>
                    <a:pt x="54539" y="243"/>
                  </a:lnTo>
                  <a:lnTo>
                    <a:pt x="54337" y="323"/>
                  </a:lnTo>
                  <a:lnTo>
                    <a:pt x="53572" y="847"/>
                  </a:lnTo>
                  <a:lnTo>
                    <a:pt x="53451" y="968"/>
                  </a:lnTo>
                  <a:lnTo>
                    <a:pt x="53289" y="1009"/>
                  </a:lnTo>
                  <a:lnTo>
                    <a:pt x="52846" y="1009"/>
                  </a:lnTo>
                  <a:lnTo>
                    <a:pt x="52443" y="928"/>
                  </a:lnTo>
                  <a:lnTo>
                    <a:pt x="52040" y="847"/>
                  </a:lnTo>
                  <a:lnTo>
                    <a:pt x="51637" y="807"/>
                  </a:lnTo>
                  <a:lnTo>
                    <a:pt x="50669" y="807"/>
                  </a:lnTo>
                  <a:lnTo>
                    <a:pt x="50387" y="847"/>
                  </a:lnTo>
                  <a:lnTo>
                    <a:pt x="50266" y="888"/>
                  </a:lnTo>
                  <a:lnTo>
                    <a:pt x="50145" y="928"/>
                  </a:lnTo>
                  <a:lnTo>
                    <a:pt x="48291" y="928"/>
                  </a:lnTo>
                  <a:lnTo>
                    <a:pt x="47928" y="847"/>
                  </a:lnTo>
                  <a:lnTo>
                    <a:pt x="47162" y="646"/>
                  </a:lnTo>
                  <a:lnTo>
                    <a:pt x="46880" y="606"/>
                  </a:lnTo>
                  <a:lnTo>
                    <a:pt x="46598" y="606"/>
                  </a:lnTo>
                  <a:lnTo>
                    <a:pt x="46397" y="525"/>
                  </a:lnTo>
                  <a:lnTo>
                    <a:pt x="46235" y="444"/>
                  </a:lnTo>
                  <a:lnTo>
                    <a:pt x="45752" y="444"/>
                  </a:lnTo>
                  <a:lnTo>
                    <a:pt x="45590" y="485"/>
                  </a:lnTo>
                  <a:lnTo>
                    <a:pt x="45389" y="606"/>
                  </a:lnTo>
                  <a:lnTo>
                    <a:pt x="45187" y="767"/>
                  </a:lnTo>
                  <a:lnTo>
                    <a:pt x="44865" y="1130"/>
                  </a:lnTo>
                  <a:lnTo>
                    <a:pt x="44583" y="1331"/>
                  </a:lnTo>
                  <a:lnTo>
                    <a:pt x="44260" y="1533"/>
                  </a:lnTo>
                  <a:lnTo>
                    <a:pt x="43736" y="1774"/>
                  </a:lnTo>
                  <a:lnTo>
                    <a:pt x="43454" y="1895"/>
                  </a:lnTo>
                  <a:lnTo>
                    <a:pt x="43172" y="1936"/>
                  </a:lnTo>
                  <a:lnTo>
                    <a:pt x="42930" y="1976"/>
                  </a:lnTo>
                  <a:lnTo>
                    <a:pt x="42688" y="1976"/>
                  </a:lnTo>
                  <a:lnTo>
                    <a:pt x="42204" y="1936"/>
                  </a:lnTo>
                  <a:lnTo>
                    <a:pt x="42003" y="1936"/>
                  </a:lnTo>
                  <a:lnTo>
                    <a:pt x="41761" y="1976"/>
                  </a:lnTo>
                  <a:lnTo>
                    <a:pt x="41519" y="2057"/>
                  </a:lnTo>
                  <a:lnTo>
                    <a:pt x="41277" y="2137"/>
                  </a:lnTo>
                  <a:lnTo>
                    <a:pt x="40511" y="2298"/>
                  </a:lnTo>
                  <a:lnTo>
                    <a:pt x="39786" y="2500"/>
                  </a:lnTo>
                  <a:lnTo>
                    <a:pt x="39584" y="2581"/>
                  </a:lnTo>
                  <a:lnTo>
                    <a:pt x="39423" y="2702"/>
                  </a:lnTo>
                  <a:lnTo>
                    <a:pt x="39342" y="2782"/>
                  </a:lnTo>
                  <a:lnTo>
                    <a:pt x="39262" y="2863"/>
                  </a:lnTo>
                  <a:lnTo>
                    <a:pt x="38818" y="3024"/>
                  </a:lnTo>
                  <a:lnTo>
                    <a:pt x="38657" y="3064"/>
                  </a:lnTo>
                  <a:lnTo>
                    <a:pt x="38415" y="3105"/>
                  </a:lnTo>
                  <a:lnTo>
                    <a:pt x="37891" y="3105"/>
                  </a:lnTo>
                  <a:lnTo>
                    <a:pt x="37649" y="3064"/>
                  </a:lnTo>
                  <a:lnTo>
                    <a:pt x="37085" y="2943"/>
                  </a:lnTo>
                  <a:lnTo>
                    <a:pt x="36884" y="2903"/>
                  </a:lnTo>
                  <a:lnTo>
                    <a:pt x="36682" y="2903"/>
                  </a:lnTo>
                  <a:lnTo>
                    <a:pt x="36279" y="2943"/>
                  </a:lnTo>
                  <a:lnTo>
                    <a:pt x="35916" y="3024"/>
                  </a:lnTo>
                  <a:lnTo>
                    <a:pt x="35513" y="3105"/>
                  </a:lnTo>
                  <a:lnTo>
                    <a:pt x="34465" y="3105"/>
                  </a:lnTo>
                  <a:lnTo>
                    <a:pt x="34102" y="3145"/>
                  </a:lnTo>
                  <a:lnTo>
                    <a:pt x="33780" y="3185"/>
                  </a:lnTo>
                  <a:lnTo>
                    <a:pt x="33457" y="3226"/>
                  </a:lnTo>
                  <a:lnTo>
                    <a:pt x="33215" y="3306"/>
                  </a:lnTo>
                  <a:lnTo>
                    <a:pt x="32974" y="3427"/>
                  </a:lnTo>
                  <a:lnTo>
                    <a:pt x="32530" y="3669"/>
                  </a:lnTo>
                  <a:lnTo>
                    <a:pt x="32127" y="3830"/>
                  </a:lnTo>
                  <a:lnTo>
                    <a:pt x="31684" y="3911"/>
                  </a:lnTo>
                  <a:lnTo>
                    <a:pt x="31281" y="4032"/>
                  </a:lnTo>
                  <a:lnTo>
                    <a:pt x="30878" y="4193"/>
                  </a:lnTo>
                  <a:lnTo>
                    <a:pt x="30757" y="4274"/>
                  </a:lnTo>
                  <a:lnTo>
                    <a:pt x="30636" y="4395"/>
                  </a:lnTo>
                  <a:lnTo>
                    <a:pt x="30474" y="4475"/>
                  </a:lnTo>
                  <a:lnTo>
                    <a:pt x="30313" y="4556"/>
                  </a:lnTo>
                  <a:lnTo>
                    <a:pt x="30152" y="4596"/>
                  </a:lnTo>
                  <a:lnTo>
                    <a:pt x="29991" y="4636"/>
                  </a:lnTo>
                  <a:lnTo>
                    <a:pt x="29830" y="4636"/>
                  </a:lnTo>
                  <a:lnTo>
                    <a:pt x="29668" y="4717"/>
                  </a:lnTo>
                  <a:lnTo>
                    <a:pt x="29547" y="4838"/>
                  </a:lnTo>
                  <a:lnTo>
                    <a:pt x="29426" y="4919"/>
                  </a:lnTo>
                  <a:lnTo>
                    <a:pt x="29064" y="4919"/>
                  </a:lnTo>
                  <a:lnTo>
                    <a:pt x="28822" y="4999"/>
                  </a:lnTo>
                  <a:lnTo>
                    <a:pt x="28258" y="4999"/>
                  </a:lnTo>
                  <a:lnTo>
                    <a:pt x="27492" y="4959"/>
                  </a:lnTo>
                  <a:lnTo>
                    <a:pt x="25920" y="4919"/>
                  </a:lnTo>
                  <a:lnTo>
                    <a:pt x="24468" y="4959"/>
                  </a:lnTo>
                  <a:lnTo>
                    <a:pt x="23743" y="4959"/>
                  </a:lnTo>
                  <a:lnTo>
                    <a:pt x="23017" y="4878"/>
                  </a:lnTo>
                  <a:lnTo>
                    <a:pt x="22453" y="4798"/>
                  </a:lnTo>
                  <a:lnTo>
                    <a:pt x="22211" y="4757"/>
                  </a:lnTo>
                  <a:lnTo>
                    <a:pt x="21969" y="4636"/>
                  </a:lnTo>
                  <a:lnTo>
                    <a:pt x="21848" y="4515"/>
                  </a:lnTo>
                  <a:lnTo>
                    <a:pt x="21727" y="4395"/>
                  </a:lnTo>
                  <a:lnTo>
                    <a:pt x="21647" y="4274"/>
                  </a:lnTo>
                  <a:lnTo>
                    <a:pt x="21486" y="4193"/>
                  </a:lnTo>
                  <a:lnTo>
                    <a:pt x="21042" y="4193"/>
                  </a:lnTo>
                  <a:lnTo>
                    <a:pt x="20558" y="4233"/>
                  </a:lnTo>
                  <a:lnTo>
                    <a:pt x="20115" y="4274"/>
                  </a:lnTo>
                  <a:lnTo>
                    <a:pt x="19873" y="4314"/>
                  </a:lnTo>
                  <a:lnTo>
                    <a:pt x="19672" y="4354"/>
                  </a:lnTo>
                  <a:lnTo>
                    <a:pt x="19390" y="4435"/>
                  </a:lnTo>
                  <a:lnTo>
                    <a:pt x="19148" y="4475"/>
                  </a:lnTo>
                  <a:lnTo>
                    <a:pt x="18745" y="4556"/>
                  </a:lnTo>
                  <a:lnTo>
                    <a:pt x="18221" y="4596"/>
                  </a:lnTo>
                  <a:lnTo>
                    <a:pt x="15157" y="4596"/>
                  </a:lnTo>
                  <a:lnTo>
                    <a:pt x="14593" y="4636"/>
                  </a:lnTo>
                  <a:lnTo>
                    <a:pt x="14351" y="4636"/>
                  </a:lnTo>
                  <a:lnTo>
                    <a:pt x="14069" y="4717"/>
                  </a:lnTo>
                  <a:lnTo>
                    <a:pt x="13666" y="4798"/>
                  </a:lnTo>
                  <a:lnTo>
                    <a:pt x="13263" y="4798"/>
                  </a:lnTo>
                  <a:lnTo>
                    <a:pt x="13021" y="4757"/>
                  </a:lnTo>
                  <a:lnTo>
                    <a:pt x="12779" y="4677"/>
                  </a:lnTo>
                  <a:lnTo>
                    <a:pt x="12295" y="4515"/>
                  </a:lnTo>
                  <a:lnTo>
                    <a:pt x="12094" y="4435"/>
                  </a:lnTo>
                  <a:lnTo>
                    <a:pt x="11892" y="4395"/>
                  </a:lnTo>
                  <a:lnTo>
                    <a:pt x="11731" y="4395"/>
                  </a:lnTo>
                  <a:lnTo>
                    <a:pt x="11650" y="4435"/>
                  </a:lnTo>
                  <a:lnTo>
                    <a:pt x="11408" y="4515"/>
                  </a:lnTo>
                  <a:lnTo>
                    <a:pt x="11126" y="4677"/>
                  </a:lnTo>
                  <a:lnTo>
                    <a:pt x="10884" y="4838"/>
                  </a:lnTo>
                  <a:lnTo>
                    <a:pt x="10642" y="4919"/>
                  </a:lnTo>
                  <a:lnTo>
                    <a:pt x="10401" y="5039"/>
                  </a:lnTo>
                  <a:lnTo>
                    <a:pt x="10118" y="5120"/>
                  </a:lnTo>
                  <a:lnTo>
                    <a:pt x="9796" y="5201"/>
                  </a:lnTo>
                  <a:lnTo>
                    <a:pt x="9675" y="5281"/>
                  </a:lnTo>
                  <a:lnTo>
                    <a:pt x="9594" y="5362"/>
                  </a:lnTo>
                  <a:lnTo>
                    <a:pt x="9353" y="5564"/>
                  </a:lnTo>
                  <a:lnTo>
                    <a:pt x="9151" y="5725"/>
                  </a:lnTo>
                  <a:lnTo>
                    <a:pt x="8869" y="5846"/>
                  </a:lnTo>
                  <a:lnTo>
                    <a:pt x="8506" y="5886"/>
                  </a:lnTo>
                  <a:lnTo>
                    <a:pt x="8063" y="5886"/>
                  </a:lnTo>
                  <a:lnTo>
                    <a:pt x="7901" y="5805"/>
                  </a:lnTo>
                  <a:lnTo>
                    <a:pt x="7579" y="5805"/>
                  </a:lnTo>
                  <a:lnTo>
                    <a:pt x="7297" y="5765"/>
                  </a:lnTo>
                  <a:lnTo>
                    <a:pt x="6289" y="5765"/>
                  </a:lnTo>
                  <a:lnTo>
                    <a:pt x="6652" y="5967"/>
                  </a:lnTo>
                  <a:lnTo>
                    <a:pt x="6934" y="6249"/>
                  </a:lnTo>
                  <a:lnTo>
                    <a:pt x="7176" y="6571"/>
                  </a:lnTo>
                  <a:lnTo>
                    <a:pt x="7377" y="6934"/>
                  </a:lnTo>
                  <a:lnTo>
                    <a:pt x="7418" y="6934"/>
                  </a:lnTo>
                  <a:lnTo>
                    <a:pt x="7901" y="6974"/>
                  </a:lnTo>
                  <a:lnTo>
                    <a:pt x="8184" y="6974"/>
                  </a:lnTo>
                  <a:lnTo>
                    <a:pt x="8345" y="6934"/>
                  </a:lnTo>
                  <a:lnTo>
                    <a:pt x="8466" y="6894"/>
                  </a:lnTo>
                  <a:lnTo>
                    <a:pt x="8869" y="6652"/>
                  </a:lnTo>
                  <a:lnTo>
                    <a:pt x="9232" y="6410"/>
                  </a:lnTo>
                  <a:lnTo>
                    <a:pt x="9554" y="6047"/>
                  </a:lnTo>
                  <a:lnTo>
                    <a:pt x="9796" y="5926"/>
                  </a:lnTo>
                  <a:lnTo>
                    <a:pt x="9917" y="5886"/>
                  </a:lnTo>
                  <a:lnTo>
                    <a:pt x="10078" y="5846"/>
                  </a:lnTo>
                  <a:lnTo>
                    <a:pt x="10804" y="5846"/>
                  </a:lnTo>
                  <a:lnTo>
                    <a:pt x="11005" y="5765"/>
                  </a:lnTo>
                  <a:lnTo>
                    <a:pt x="11368" y="5604"/>
                  </a:lnTo>
                  <a:lnTo>
                    <a:pt x="11610" y="5523"/>
                  </a:lnTo>
                  <a:lnTo>
                    <a:pt x="11852" y="5402"/>
                  </a:lnTo>
                  <a:lnTo>
                    <a:pt x="12013" y="5281"/>
                  </a:lnTo>
                  <a:lnTo>
                    <a:pt x="12094" y="5201"/>
                  </a:lnTo>
                  <a:lnTo>
                    <a:pt x="12094" y="5080"/>
                  </a:lnTo>
                  <a:lnTo>
                    <a:pt x="12456" y="5080"/>
                  </a:lnTo>
                  <a:lnTo>
                    <a:pt x="12739" y="5201"/>
                  </a:lnTo>
                  <a:lnTo>
                    <a:pt x="12900" y="5241"/>
                  </a:lnTo>
                  <a:lnTo>
                    <a:pt x="13585" y="5241"/>
                  </a:lnTo>
                  <a:lnTo>
                    <a:pt x="13666" y="5281"/>
                  </a:lnTo>
                  <a:lnTo>
                    <a:pt x="13867" y="5402"/>
                  </a:lnTo>
                  <a:lnTo>
                    <a:pt x="14109" y="5523"/>
                  </a:lnTo>
                  <a:lnTo>
                    <a:pt x="14432" y="5523"/>
                  </a:lnTo>
                  <a:lnTo>
                    <a:pt x="14875" y="5483"/>
                  </a:lnTo>
                  <a:lnTo>
                    <a:pt x="15278" y="5443"/>
                  </a:lnTo>
                  <a:lnTo>
                    <a:pt x="15883" y="5362"/>
                  </a:lnTo>
                  <a:lnTo>
                    <a:pt x="16608" y="5362"/>
                  </a:lnTo>
                  <a:lnTo>
                    <a:pt x="16769" y="5402"/>
                  </a:lnTo>
                  <a:lnTo>
                    <a:pt x="17011" y="5564"/>
                  </a:lnTo>
                  <a:lnTo>
                    <a:pt x="17253" y="5684"/>
                  </a:lnTo>
                  <a:lnTo>
                    <a:pt x="17817" y="5846"/>
                  </a:lnTo>
                  <a:lnTo>
                    <a:pt x="18382" y="5926"/>
                  </a:lnTo>
                  <a:lnTo>
                    <a:pt x="18785" y="5926"/>
                  </a:lnTo>
                  <a:lnTo>
                    <a:pt x="19188" y="5886"/>
                  </a:lnTo>
                  <a:lnTo>
                    <a:pt x="19510" y="5846"/>
                  </a:lnTo>
                  <a:lnTo>
                    <a:pt x="20075" y="5805"/>
                  </a:lnTo>
                  <a:lnTo>
                    <a:pt x="20639" y="5765"/>
                  </a:lnTo>
                  <a:lnTo>
                    <a:pt x="21083" y="5725"/>
                  </a:lnTo>
                  <a:lnTo>
                    <a:pt x="21848" y="5725"/>
                  </a:lnTo>
                  <a:lnTo>
                    <a:pt x="22010" y="5765"/>
                  </a:lnTo>
                  <a:lnTo>
                    <a:pt x="22131" y="5846"/>
                  </a:lnTo>
                  <a:lnTo>
                    <a:pt x="22292" y="5967"/>
                  </a:lnTo>
                  <a:lnTo>
                    <a:pt x="22413" y="6047"/>
                  </a:lnTo>
                  <a:lnTo>
                    <a:pt x="22534" y="6088"/>
                  </a:lnTo>
                  <a:lnTo>
                    <a:pt x="22655" y="6128"/>
                  </a:lnTo>
                  <a:lnTo>
                    <a:pt x="22816" y="6128"/>
                  </a:lnTo>
                  <a:lnTo>
                    <a:pt x="23098" y="6168"/>
                  </a:lnTo>
                  <a:lnTo>
                    <a:pt x="23420" y="6128"/>
                  </a:lnTo>
                  <a:lnTo>
                    <a:pt x="23743" y="6168"/>
                  </a:lnTo>
                  <a:lnTo>
                    <a:pt x="24106" y="6249"/>
                  </a:lnTo>
                  <a:lnTo>
                    <a:pt x="24468" y="6410"/>
                  </a:lnTo>
                  <a:lnTo>
                    <a:pt x="24791" y="6491"/>
                  </a:lnTo>
                  <a:lnTo>
                    <a:pt x="25154" y="6571"/>
                  </a:lnTo>
                  <a:lnTo>
                    <a:pt x="25718" y="6652"/>
                  </a:lnTo>
                  <a:lnTo>
                    <a:pt x="26282" y="6773"/>
                  </a:lnTo>
                  <a:lnTo>
                    <a:pt x="26605" y="6894"/>
                  </a:lnTo>
                  <a:lnTo>
                    <a:pt x="27209" y="6894"/>
                  </a:lnTo>
                  <a:lnTo>
                    <a:pt x="27854" y="6813"/>
                  </a:lnTo>
                  <a:lnTo>
                    <a:pt x="28378" y="6773"/>
                  </a:lnTo>
                  <a:lnTo>
                    <a:pt x="28943" y="6692"/>
                  </a:lnTo>
                  <a:lnTo>
                    <a:pt x="29467" y="6692"/>
                  </a:lnTo>
                  <a:lnTo>
                    <a:pt x="29588" y="6652"/>
                  </a:lnTo>
                  <a:lnTo>
                    <a:pt x="29668" y="6571"/>
                  </a:lnTo>
                  <a:lnTo>
                    <a:pt x="29870" y="6410"/>
                  </a:lnTo>
                  <a:lnTo>
                    <a:pt x="30555" y="5886"/>
                  </a:lnTo>
                  <a:lnTo>
                    <a:pt x="30918" y="5604"/>
                  </a:lnTo>
                  <a:lnTo>
                    <a:pt x="31079" y="5483"/>
                  </a:lnTo>
                  <a:lnTo>
                    <a:pt x="31281" y="5362"/>
                  </a:lnTo>
                  <a:lnTo>
                    <a:pt x="31523" y="5322"/>
                  </a:lnTo>
                  <a:lnTo>
                    <a:pt x="31724" y="5281"/>
                  </a:lnTo>
                  <a:lnTo>
                    <a:pt x="31885" y="5201"/>
                  </a:lnTo>
                  <a:lnTo>
                    <a:pt x="32047" y="5160"/>
                  </a:lnTo>
                  <a:lnTo>
                    <a:pt x="32329" y="4959"/>
                  </a:lnTo>
                  <a:lnTo>
                    <a:pt x="32611" y="4677"/>
                  </a:lnTo>
                  <a:lnTo>
                    <a:pt x="32812" y="4475"/>
                  </a:lnTo>
                  <a:lnTo>
                    <a:pt x="33014" y="4274"/>
                  </a:lnTo>
                  <a:lnTo>
                    <a:pt x="33215" y="4153"/>
                  </a:lnTo>
                  <a:lnTo>
                    <a:pt x="33457" y="4032"/>
                  </a:lnTo>
                  <a:lnTo>
                    <a:pt x="33699" y="3991"/>
                  </a:lnTo>
                  <a:lnTo>
                    <a:pt x="34062" y="3991"/>
                  </a:lnTo>
                  <a:lnTo>
                    <a:pt x="34384" y="4112"/>
                  </a:lnTo>
                  <a:lnTo>
                    <a:pt x="34747" y="4233"/>
                  </a:lnTo>
                  <a:lnTo>
                    <a:pt x="35110" y="4314"/>
                  </a:lnTo>
                  <a:lnTo>
                    <a:pt x="35432" y="4314"/>
                  </a:lnTo>
                  <a:lnTo>
                    <a:pt x="35513" y="4233"/>
                  </a:lnTo>
                  <a:lnTo>
                    <a:pt x="35594" y="4112"/>
                  </a:lnTo>
                  <a:lnTo>
                    <a:pt x="35634" y="4032"/>
                  </a:lnTo>
                  <a:lnTo>
                    <a:pt x="35715" y="3951"/>
                  </a:lnTo>
                  <a:lnTo>
                    <a:pt x="35836" y="3911"/>
                  </a:lnTo>
                  <a:lnTo>
                    <a:pt x="38053" y="3911"/>
                  </a:lnTo>
                  <a:lnTo>
                    <a:pt x="38214" y="3871"/>
                  </a:lnTo>
                  <a:lnTo>
                    <a:pt x="38496" y="3790"/>
                  </a:lnTo>
                  <a:lnTo>
                    <a:pt x="38738" y="3750"/>
                  </a:lnTo>
                  <a:lnTo>
                    <a:pt x="38980" y="3750"/>
                  </a:lnTo>
                  <a:lnTo>
                    <a:pt x="39423" y="3790"/>
                  </a:lnTo>
                  <a:lnTo>
                    <a:pt x="40753" y="3790"/>
                  </a:lnTo>
                  <a:lnTo>
                    <a:pt x="41156" y="3830"/>
                  </a:lnTo>
                  <a:lnTo>
                    <a:pt x="41600" y="3911"/>
                  </a:lnTo>
                  <a:lnTo>
                    <a:pt x="42043" y="3911"/>
                  </a:lnTo>
                  <a:lnTo>
                    <a:pt x="42285" y="3951"/>
                  </a:lnTo>
                  <a:lnTo>
                    <a:pt x="42487" y="3991"/>
                  </a:lnTo>
                  <a:lnTo>
                    <a:pt x="42728" y="4032"/>
                  </a:lnTo>
                  <a:lnTo>
                    <a:pt x="42970" y="4032"/>
                  </a:lnTo>
                  <a:lnTo>
                    <a:pt x="43252" y="4072"/>
                  </a:lnTo>
                  <a:lnTo>
                    <a:pt x="43575" y="4112"/>
                  </a:lnTo>
                  <a:lnTo>
                    <a:pt x="43897" y="4153"/>
                  </a:lnTo>
                  <a:lnTo>
                    <a:pt x="44059" y="4112"/>
                  </a:lnTo>
                  <a:lnTo>
                    <a:pt x="44180" y="4072"/>
                  </a:lnTo>
                  <a:lnTo>
                    <a:pt x="44381" y="3991"/>
                  </a:lnTo>
                  <a:lnTo>
                    <a:pt x="44905" y="3991"/>
                  </a:lnTo>
                  <a:lnTo>
                    <a:pt x="45228" y="4072"/>
                  </a:lnTo>
                  <a:lnTo>
                    <a:pt x="45913" y="4153"/>
                  </a:lnTo>
                  <a:lnTo>
                    <a:pt x="46356" y="4233"/>
                  </a:lnTo>
                  <a:lnTo>
                    <a:pt x="46759" y="4314"/>
                  </a:lnTo>
                  <a:lnTo>
                    <a:pt x="46961" y="4314"/>
                  </a:lnTo>
                  <a:lnTo>
                    <a:pt x="47082" y="4274"/>
                  </a:lnTo>
                  <a:lnTo>
                    <a:pt x="47162" y="4193"/>
                  </a:lnTo>
                  <a:lnTo>
                    <a:pt x="47162" y="3991"/>
                  </a:lnTo>
                  <a:lnTo>
                    <a:pt x="47203" y="3830"/>
                  </a:lnTo>
                  <a:lnTo>
                    <a:pt x="47283" y="3750"/>
                  </a:lnTo>
                  <a:lnTo>
                    <a:pt x="47404" y="3709"/>
                  </a:lnTo>
                  <a:lnTo>
                    <a:pt x="48130" y="3709"/>
                  </a:lnTo>
                  <a:lnTo>
                    <a:pt x="48251" y="3669"/>
                  </a:lnTo>
                  <a:lnTo>
                    <a:pt x="48372" y="3629"/>
                  </a:lnTo>
                  <a:lnTo>
                    <a:pt x="48573" y="3427"/>
                  </a:lnTo>
                  <a:lnTo>
                    <a:pt x="48654" y="3306"/>
                  </a:lnTo>
                  <a:lnTo>
                    <a:pt x="48734" y="3185"/>
                  </a:lnTo>
                  <a:lnTo>
                    <a:pt x="48775" y="3064"/>
                  </a:lnTo>
                  <a:lnTo>
                    <a:pt x="48896" y="2943"/>
                  </a:lnTo>
                  <a:lnTo>
                    <a:pt x="49138" y="2742"/>
                  </a:lnTo>
                  <a:lnTo>
                    <a:pt x="49379" y="2621"/>
                  </a:lnTo>
                  <a:lnTo>
                    <a:pt x="49944" y="2419"/>
                  </a:lnTo>
                  <a:lnTo>
                    <a:pt x="50145" y="2379"/>
                  </a:lnTo>
                  <a:lnTo>
                    <a:pt x="50347" y="2258"/>
                  </a:lnTo>
                  <a:lnTo>
                    <a:pt x="50427" y="2178"/>
                  </a:lnTo>
                  <a:lnTo>
                    <a:pt x="50468" y="2097"/>
                  </a:lnTo>
                  <a:lnTo>
                    <a:pt x="50710" y="1734"/>
                  </a:lnTo>
                  <a:lnTo>
                    <a:pt x="50871" y="1452"/>
                  </a:lnTo>
                  <a:lnTo>
                    <a:pt x="50992" y="1291"/>
                  </a:lnTo>
                  <a:lnTo>
                    <a:pt x="51113" y="1130"/>
                  </a:lnTo>
                  <a:lnTo>
                    <a:pt x="51234" y="1170"/>
                  </a:lnTo>
                  <a:lnTo>
                    <a:pt x="51355" y="1250"/>
                  </a:lnTo>
                  <a:lnTo>
                    <a:pt x="51556" y="1412"/>
                  </a:lnTo>
                  <a:lnTo>
                    <a:pt x="51879" y="1815"/>
                  </a:lnTo>
                  <a:lnTo>
                    <a:pt x="52161" y="2178"/>
                  </a:lnTo>
                  <a:lnTo>
                    <a:pt x="52322" y="2339"/>
                  </a:lnTo>
                  <a:lnTo>
                    <a:pt x="52403" y="2379"/>
                  </a:lnTo>
                  <a:lnTo>
                    <a:pt x="52483" y="2419"/>
                  </a:lnTo>
                  <a:lnTo>
                    <a:pt x="52564" y="2379"/>
                  </a:lnTo>
                  <a:lnTo>
                    <a:pt x="52644" y="2339"/>
                  </a:lnTo>
                  <a:lnTo>
                    <a:pt x="52846" y="2218"/>
                  </a:lnTo>
                  <a:lnTo>
                    <a:pt x="53007" y="2178"/>
                  </a:lnTo>
                  <a:lnTo>
                    <a:pt x="53168" y="2137"/>
                  </a:lnTo>
                  <a:lnTo>
                    <a:pt x="53652" y="2137"/>
                  </a:lnTo>
                  <a:lnTo>
                    <a:pt x="53813" y="2057"/>
                  </a:lnTo>
                  <a:lnTo>
                    <a:pt x="53975" y="1976"/>
                  </a:lnTo>
                  <a:lnTo>
                    <a:pt x="54055" y="1936"/>
                  </a:lnTo>
                  <a:lnTo>
                    <a:pt x="55345" y="1936"/>
                  </a:lnTo>
                  <a:lnTo>
                    <a:pt x="55466" y="1976"/>
                  </a:lnTo>
                  <a:lnTo>
                    <a:pt x="55547" y="2016"/>
                  </a:lnTo>
                  <a:lnTo>
                    <a:pt x="56353" y="2298"/>
                  </a:lnTo>
                  <a:lnTo>
                    <a:pt x="57038" y="2540"/>
                  </a:lnTo>
                  <a:lnTo>
                    <a:pt x="57723" y="2742"/>
                  </a:lnTo>
                  <a:lnTo>
                    <a:pt x="58489" y="2984"/>
                  </a:lnTo>
                  <a:lnTo>
                    <a:pt x="58892" y="3064"/>
                  </a:lnTo>
                  <a:lnTo>
                    <a:pt x="59295" y="3105"/>
                  </a:lnTo>
                  <a:lnTo>
                    <a:pt x="59739" y="3105"/>
                  </a:lnTo>
                  <a:lnTo>
                    <a:pt x="59860" y="3064"/>
                  </a:lnTo>
                  <a:lnTo>
                    <a:pt x="59981" y="2984"/>
                  </a:lnTo>
                  <a:lnTo>
                    <a:pt x="60102" y="2863"/>
                  </a:lnTo>
                  <a:lnTo>
                    <a:pt x="60303" y="2661"/>
                  </a:lnTo>
                  <a:lnTo>
                    <a:pt x="60464" y="2500"/>
                  </a:lnTo>
                  <a:lnTo>
                    <a:pt x="60666" y="2339"/>
                  </a:lnTo>
                  <a:lnTo>
                    <a:pt x="61069" y="2097"/>
                  </a:lnTo>
                  <a:lnTo>
                    <a:pt x="61351" y="1855"/>
                  </a:lnTo>
                  <a:lnTo>
                    <a:pt x="61674" y="1694"/>
                  </a:lnTo>
                  <a:lnTo>
                    <a:pt x="61835" y="1654"/>
                  </a:lnTo>
                  <a:lnTo>
                    <a:pt x="61956" y="1613"/>
                  </a:lnTo>
                  <a:lnTo>
                    <a:pt x="62077" y="1613"/>
                  </a:lnTo>
                  <a:lnTo>
                    <a:pt x="62198" y="1654"/>
                  </a:lnTo>
                  <a:lnTo>
                    <a:pt x="62722" y="1895"/>
                  </a:lnTo>
                  <a:lnTo>
                    <a:pt x="63286" y="2057"/>
                  </a:lnTo>
                  <a:lnTo>
                    <a:pt x="63568" y="2137"/>
                  </a:lnTo>
                  <a:lnTo>
                    <a:pt x="63891" y="2137"/>
                  </a:lnTo>
                  <a:lnTo>
                    <a:pt x="64092" y="2178"/>
                  </a:lnTo>
                  <a:lnTo>
                    <a:pt x="64294" y="2258"/>
                  </a:lnTo>
                  <a:lnTo>
                    <a:pt x="64455" y="2339"/>
                  </a:lnTo>
                  <a:lnTo>
                    <a:pt x="64656" y="2419"/>
                  </a:lnTo>
                  <a:lnTo>
                    <a:pt x="64979" y="2460"/>
                  </a:lnTo>
                  <a:lnTo>
                    <a:pt x="65301" y="2500"/>
                  </a:lnTo>
                  <a:lnTo>
                    <a:pt x="65422" y="2500"/>
                  </a:lnTo>
                  <a:lnTo>
                    <a:pt x="65503" y="2581"/>
                  </a:lnTo>
                  <a:lnTo>
                    <a:pt x="65624" y="2782"/>
                  </a:lnTo>
                  <a:lnTo>
                    <a:pt x="65866" y="2943"/>
                  </a:lnTo>
                  <a:lnTo>
                    <a:pt x="66148" y="3145"/>
                  </a:lnTo>
                  <a:lnTo>
                    <a:pt x="66430" y="3266"/>
                  </a:lnTo>
                  <a:lnTo>
                    <a:pt x="66753" y="3306"/>
                  </a:lnTo>
                  <a:lnTo>
                    <a:pt x="67075" y="3306"/>
                  </a:lnTo>
                  <a:lnTo>
                    <a:pt x="67196" y="3347"/>
                  </a:lnTo>
                  <a:lnTo>
                    <a:pt x="67357" y="3347"/>
                  </a:lnTo>
                  <a:lnTo>
                    <a:pt x="67478" y="3387"/>
                  </a:lnTo>
                  <a:lnTo>
                    <a:pt x="67559" y="3347"/>
                  </a:lnTo>
                  <a:lnTo>
                    <a:pt x="67760" y="3226"/>
                  </a:lnTo>
                  <a:lnTo>
                    <a:pt x="67881" y="3145"/>
                  </a:lnTo>
                  <a:lnTo>
                    <a:pt x="67962" y="2984"/>
                  </a:lnTo>
                  <a:lnTo>
                    <a:pt x="68002" y="2863"/>
                  </a:lnTo>
                  <a:lnTo>
                    <a:pt x="68002" y="2823"/>
                  </a:lnTo>
                  <a:lnTo>
                    <a:pt x="68083" y="2782"/>
                  </a:lnTo>
                  <a:lnTo>
                    <a:pt x="68244" y="2742"/>
                  </a:lnTo>
                  <a:lnTo>
                    <a:pt x="68405" y="2782"/>
                  </a:lnTo>
                  <a:lnTo>
                    <a:pt x="68607" y="2742"/>
                  </a:lnTo>
                  <a:lnTo>
                    <a:pt x="68808" y="2621"/>
                  </a:lnTo>
                  <a:lnTo>
                    <a:pt x="69050" y="2460"/>
                  </a:lnTo>
                  <a:lnTo>
                    <a:pt x="69252" y="2298"/>
                  </a:lnTo>
                  <a:lnTo>
                    <a:pt x="69453" y="2097"/>
                  </a:lnTo>
                  <a:lnTo>
                    <a:pt x="69695" y="1976"/>
                  </a:lnTo>
                  <a:lnTo>
                    <a:pt x="70138" y="1855"/>
                  </a:lnTo>
                  <a:lnTo>
                    <a:pt x="70542" y="1654"/>
                  </a:lnTo>
                  <a:lnTo>
                    <a:pt x="70703" y="1573"/>
                  </a:lnTo>
                  <a:lnTo>
                    <a:pt x="70904" y="1492"/>
                  </a:lnTo>
                  <a:lnTo>
                    <a:pt x="71106" y="1492"/>
                  </a:lnTo>
                  <a:lnTo>
                    <a:pt x="71227" y="1654"/>
                  </a:lnTo>
                  <a:lnTo>
                    <a:pt x="71670" y="2097"/>
                  </a:lnTo>
                  <a:lnTo>
                    <a:pt x="72154" y="2500"/>
                  </a:lnTo>
                  <a:lnTo>
                    <a:pt x="72355" y="2621"/>
                  </a:lnTo>
                  <a:lnTo>
                    <a:pt x="72557" y="2702"/>
                  </a:lnTo>
                  <a:lnTo>
                    <a:pt x="73000" y="2702"/>
                  </a:lnTo>
                  <a:lnTo>
                    <a:pt x="73202" y="2621"/>
                  </a:lnTo>
                  <a:lnTo>
                    <a:pt x="73363" y="2500"/>
                  </a:lnTo>
                  <a:lnTo>
                    <a:pt x="73524" y="2419"/>
                  </a:lnTo>
                  <a:lnTo>
                    <a:pt x="73686" y="2339"/>
                  </a:lnTo>
                  <a:lnTo>
                    <a:pt x="73807" y="2379"/>
                  </a:lnTo>
                  <a:lnTo>
                    <a:pt x="73928" y="2379"/>
                  </a:lnTo>
                  <a:lnTo>
                    <a:pt x="74129" y="2500"/>
                  </a:lnTo>
                  <a:lnTo>
                    <a:pt x="74492" y="2742"/>
                  </a:lnTo>
                  <a:lnTo>
                    <a:pt x="74693" y="2863"/>
                  </a:lnTo>
                  <a:lnTo>
                    <a:pt x="74895" y="2943"/>
                  </a:lnTo>
                  <a:lnTo>
                    <a:pt x="75298" y="2943"/>
                  </a:lnTo>
                  <a:lnTo>
                    <a:pt x="75500" y="3024"/>
                  </a:lnTo>
                  <a:lnTo>
                    <a:pt x="75661" y="3105"/>
                  </a:lnTo>
                  <a:lnTo>
                    <a:pt x="76265" y="3105"/>
                  </a:lnTo>
                  <a:lnTo>
                    <a:pt x="76507" y="3024"/>
                  </a:lnTo>
                  <a:lnTo>
                    <a:pt x="76628" y="2984"/>
                  </a:lnTo>
                  <a:lnTo>
                    <a:pt x="76709" y="2903"/>
                  </a:lnTo>
                  <a:lnTo>
                    <a:pt x="76749" y="2782"/>
                  </a:lnTo>
                  <a:lnTo>
                    <a:pt x="76789" y="2621"/>
                  </a:lnTo>
                  <a:lnTo>
                    <a:pt x="76789" y="2500"/>
                  </a:lnTo>
                  <a:lnTo>
                    <a:pt x="76870" y="2339"/>
                  </a:lnTo>
                  <a:lnTo>
                    <a:pt x="76991" y="2258"/>
                  </a:lnTo>
                  <a:lnTo>
                    <a:pt x="77152" y="2178"/>
                  </a:lnTo>
                  <a:lnTo>
                    <a:pt x="77273" y="2137"/>
                  </a:lnTo>
                  <a:lnTo>
                    <a:pt x="77434" y="2137"/>
                  </a:lnTo>
                  <a:lnTo>
                    <a:pt x="77757" y="2218"/>
                  </a:lnTo>
                  <a:lnTo>
                    <a:pt x="78039" y="2298"/>
                  </a:lnTo>
                  <a:lnTo>
                    <a:pt x="78845" y="2661"/>
                  </a:lnTo>
                  <a:lnTo>
                    <a:pt x="79208" y="2823"/>
                  </a:lnTo>
                  <a:lnTo>
                    <a:pt x="79369" y="2903"/>
                  </a:lnTo>
                  <a:lnTo>
                    <a:pt x="79571" y="2943"/>
                  </a:lnTo>
                  <a:lnTo>
                    <a:pt x="79692" y="2984"/>
                  </a:lnTo>
                  <a:lnTo>
                    <a:pt x="79813" y="2943"/>
                  </a:lnTo>
                  <a:lnTo>
                    <a:pt x="80014" y="2863"/>
                  </a:lnTo>
                  <a:lnTo>
                    <a:pt x="80135" y="2782"/>
                  </a:lnTo>
                  <a:lnTo>
                    <a:pt x="80296" y="2742"/>
                  </a:lnTo>
                  <a:lnTo>
                    <a:pt x="80458" y="2661"/>
                  </a:lnTo>
                  <a:lnTo>
                    <a:pt x="80578" y="2581"/>
                  </a:lnTo>
                  <a:lnTo>
                    <a:pt x="80659" y="2500"/>
                  </a:lnTo>
                  <a:lnTo>
                    <a:pt x="80659" y="2379"/>
                  </a:lnTo>
                  <a:lnTo>
                    <a:pt x="80659" y="2298"/>
                  </a:lnTo>
                  <a:lnTo>
                    <a:pt x="80699" y="2178"/>
                  </a:lnTo>
                  <a:lnTo>
                    <a:pt x="80820" y="2097"/>
                  </a:lnTo>
                  <a:lnTo>
                    <a:pt x="80941" y="2016"/>
                  </a:lnTo>
                  <a:lnTo>
                    <a:pt x="81304" y="2016"/>
                  </a:lnTo>
                  <a:lnTo>
                    <a:pt x="81506" y="2057"/>
                  </a:lnTo>
                  <a:lnTo>
                    <a:pt x="81667" y="2016"/>
                  </a:lnTo>
                  <a:lnTo>
                    <a:pt x="81747" y="1936"/>
                  </a:lnTo>
                  <a:lnTo>
                    <a:pt x="81747" y="1210"/>
                  </a:lnTo>
                  <a:lnTo>
                    <a:pt x="81223" y="1170"/>
                  </a:lnTo>
                  <a:lnTo>
                    <a:pt x="80941" y="1210"/>
                  </a:lnTo>
                  <a:lnTo>
                    <a:pt x="80740" y="1250"/>
                  </a:lnTo>
                  <a:lnTo>
                    <a:pt x="80498" y="1371"/>
                  </a:lnTo>
                  <a:lnTo>
                    <a:pt x="80256" y="1412"/>
                  </a:lnTo>
                  <a:lnTo>
                    <a:pt x="80095" y="1412"/>
                  </a:lnTo>
                  <a:lnTo>
                    <a:pt x="79934" y="1492"/>
                  </a:lnTo>
                  <a:lnTo>
                    <a:pt x="79732" y="1694"/>
                  </a:lnTo>
                  <a:lnTo>
                    <a:pt x="79651" y="1815"/>
                  </a:lnTo>
                  <a:lnTo>
                    <a:pt x="79530" y="1855"/>
                  </a:lnTo>
                  <a:lnTo>
                    <a:pt x="79410" y="1895"/>
                  </a:lnTo>
                  <a:lnTo>
                    <a:pt x="79087" y="1895"/>
                  </a:lnTo>
                  <a:lnTo>
                    <a:pt x="78926" y="1936"/>
                  </a:lnTo>
                  <a:lnTo>
                    <a:pt x="78724" y="1976"/>
                  </a:lnTo>
                  <a:lnTo>
                    <a:pt x="78482" y="1936"/>
                  </a:lnTo>
                  <a:lnTo>
                    <a:pt x="78079" y="1815"/>
                  </a:lnTo>
                  <a:lnTo>
                    <a:pt x="77475" y="1533"/>
                  </a:lnTo>
                  <a:lnTo>
                    <a:pt x="76830" y="1291"/>
                  </a:lnTo>
                  <a:lnTo>
                    <a:pt x="76548" y="1089"/>
                  </a:lnTo>
                  <a:lnTo>
                    <a:pt x="76346" y="968"/>
                  </a:lnTo>
                  <a:lnTo>
                    <a:pt x="76225" y="928"/>
                  </a:lnTo>
                  <a:lnTo>
                    <a:pt x="76185" y="968"/>
                  </a:lnTo>
                  <a:lnTo>
                    <a:pt x="76104" y="1009"/>
                  </a:lnTo>
                  <a:lnTo>
                    <a:pt x="75983" y="1130"/>
                  </a:lnTo>
                  <a:lnTo>
                    <a:pt x="75822" y="1250"/>
                  </a:lnTo>
                  <a:lnTo>
                    <a:pt x="75701" y="1291"/>
                  </a:lnTo>
                  <a:lnTo>
                    <a:pt x="75540" y="1331"/>
                  </a:lnTo>
                  <a:lnTo>
                    <a:pt x="75217" y="1331"/>
                  </a:lnTo>
                  <a:lnTo>
                    <a:pt x="75056" y="1250"/>
                  </a:lnTo>
                  <a:lnTo>
                    <a:pt x="74935" y="1210"/>
                  </a:lnTo>
                  <a:lnTo>
                    <a:pt x="74734" y="1210"/>
                  </a:lnTo>
                  <a:lnTo>
                    <a:pt x="74572" y="1170"/>
                  </a:lnTo>
                  <a:lnTo>
                    <a:pt x="74371" y="1130"/>
                  </a:lnTo>
                  <a:lnTo>
                    <a:pt x="74048" y="1009"/>
                  </a:lnTo>
                  <a:lnTo>
                    <a:pt x="73645" y="847"/>
                  </a:lnTo>
                  <a:lnTo>
                    <a:pt x="73242" y="726"/>
                  </a:lnTo>
                  <a:lnTo>
                    <a:pt x="72960" y="646"/>
                  </a:lnTo>
                  <a:lnTo>
                    <a:pt x="72718" y="525"/>
                  </a:lnTo>
                  <a:lnTo>
                    <a:pt x="72275" y="283"/>
                  </a:lnTo>
                  <a:lnTo>
                    <a:pt x="72114" y="162"/>
                  </a:lnTo>
                  <a:lnTo>
                    <a:pt x="71912" y="41"/>
                  </a:lnTo>
                  <a:lnTo>
                    <a:pt x="71831" y="1"/>
                  </a:lnTo>
                  <a:close/>
                  <a:moveTo>
                    <a:pt x="3306" y="5886"/>
                  </a:moveTo>
                  <a:lnTo>
                    <a:pt x="3226" y="5926"/>
                  </a:lnTo>
                  <a:lnTo>
                    <a:pt x="2863" y="6047"/>
                  </a:lnTo>
                  <a:lnTo>
                    <a:pt x="2460" y="6249"/>
                  </a:lnTo>
                  <a:lnTo>
                    <a:pt x="2339" y="6329"/>
                  </a:lnTo>
                  <a:lnTo>
                    <a:pt x="2299" y="6370"/>
                  </a:lnTo>
                  <a:lnTo>
                    <a:pt x="2057" y="6370"/>
                  </a:lnTo>
                  <a:lnTo>
                    <a:pt x="1654" y="6329"/>
                  </a:lnTo>
                  <a:lnTo>
                    <a:pt x="1452" y="6289"/>
                  </a:lnTo>
                  <a:lnTo>
                    <a:pt x="1251" y="6289"/>
                  </a:lnTo>
                  <a:lnTo>
                    <a:pt x="1049" y="6329"/>
                  </a:lnTo>
                  <a:lnTo>
                    <a:pt x="888" y="6410"/>
                  </a:lnTo>
                  <a:lnTo>
                    <a:pt x="727" y="6491"/>
                  </a:lnTo>
                  <a:lnTo>
                    <a:pt x="606" y="6652"/>
                  </a:lnTo>
                  <a:lnTo>
                    <a:pt x="485" y="6773"/>
                  </a:lnTo>
                  <a:lnTo>
                    <a:pt x="364" y="6813"/>
                  </a:lnTo>
                  <a:lnTo>
                    <a:pt x="82" y="6894"/>
                  </a:lnTo>
                  <a:lnTo>
                    <a:pt x="1" y="6934"/>
                  </a:lnTo>
                  <a:lnTo>
                    <a:pt x="1" y="7619"/>
                  </a:lnTo>
                  <a:lnTo>
                    <a:pt x="525" y="7539"/>
                  </a:lnTo>
                  <a:lnTo>
                    <a:pt x="1009" y="7579"/>
                  </a:lnTo>
                  <a:lnTo>
                    <a:pt x="1251" y="7579"/>
                  </a:lnTo>
                  <a:lnTo>
                    <a:pt x="1492" y="7539"/>
                  </a:lnTo>
                  <a:lnTo>
                    <a:pt x="1573" y="7377"/>
                  </a:lnTo>
                  <a:lnTo>
                    <a:pt x="1694" y="7216"/>
                  </a:lnTo>
                  <a:lnTo>
                    <a:pt x="1895" y="7095"/>
                  </a:lnTo>
                  <a:lnTo>
                    <a:pt x="1976" y="7055"/>
                  </a:lnTo>
                  <a:lnTo>
                    <a:pt x="2137" y="7015"/>
                  </a:lnTo>
                  <a:lnTo>
                    <a:pt x="2258" y="7015"/>
                  </a:lnTo>
                  <a:lnTo>
                    <a:pt x="2379" y="7055"/>
                  </a:lnTo>
                  <a:lnTo>
                    <a:pt x="2581" y="7095"/>
                  </a:lnTo>
                  <a:lnTo>
                    <a:pt x="2782" y="7095"/>
                  </a:lnTo>
                  <a:lnTo>
                    <a:pt x="2943" y="7055"/>
                  </a:lnTo>
                  <a:lnTo>
                    <a:pt x="3105" y="7015"/>
                  </a:lnTo>
                  <a:lnTo>
                    <a:pt x="3266" y="7015"/>
                  </a:lnTo>
                  <a:lnTo>
                    <a:pt x="3387" y="6732"/>
                  </a:lnTo>
                  <a:lnTo>
                    <a:pt x="3548" y="6491"/>
                  </a:lnTo>
                  <a:lnTo>
                    <a:pt x="3709" y="6249"/>
                  </a:lnTo>
                  <a:lnTo>
                    <a:pt x="3951" y="6047"/>
                  </a:lnTo>
                  <a:lnTo>
                    <a:pt x="3548" y="6047"/>
                  </a:lnTo>
                  <a:lnTo>
                    <a:pt x="3468" y="5967"/>
                  </a:lnTo>
                  <a:lnTo>
                    <a:pt x="3387" y="5926"/>
                  </a:lnTo>
                  <a:lnTo>
                    <a:pt x="3387" y="5886"/>
                  </a:lnTo>
                  <a:close/>
                </a:path>
              </a:pathLst>
            </a:custGeom>
            <a:solidFill>
              <a:srgbClr val="F6F9FA"/>
            </a:solidFill>
            <a:ln>
              <a:noFill/>
            </a:ln>
            <a:effectLst>
              <a:outerShdw blurRad="57150" rotWithShape="0" algn="bl" dir="5400000" dist="19050">
                <a:srgbClr val="000000">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43"/>
          <p:cNvGrpSpPr/>
          <p:nvPr/>
        </p:nvGrpSpPr>
        <p:grpSpPr>
          <a:xfrm>
            <a:off x="780553" y="125481"/>
            <a:ext cx="7577199" cy="1115393"/>
            <a:chOff x="780553" y="125481"/>
            <a:chExt cx="7577199" cy="1115393"/>
          </a:xfrm>
        </p:grpSpPr>
        <p:grpSp>
          <p:nvGrpSpPr>
            <p:cNvPr id="454" name="Google Shape;454;p43"/>
            <p:cNvGrpSpPr/>
            <p:nvPr/>
          </p:nvGrpSpPr>
          <p:grpSpPr>
            <a:xfrm>
              <a:off x="1003303" y="319350"/>
              <a:ext cx="7042770" cy="921524"/>
              <a:chOff x="1765304" y="248600"/>
              <a:chExt cx="5547672" cy="921524"/>
            </a:xfrm>
          </p:grpSpPr>
          <p:sp>
            <p:nvSpPr>
              <p:cNvPr id="455" name="Google Shape;455;p43"/>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chemeClr val="dk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chemeClr val="dk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dk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43"/>
            <p:cNvSpPr/>
            <p:nvPr/>
          </p:nvSpPr>
          <p:spPr>
            <a:xfrm rot="534748">
              <a:off x="7602083" y="212256"/>
              <a:ext cx="727962" cy="414322"/>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3"/>
            <p:cNvSpPr/>
            <p:nvPr/>
          </p:nvSpPr>
          <p:spPr>
            <a:xfrm rot="-895818">
              <a:off x="821643" y="212261"/>
              <a:ext cx="727941" cy="414323"/>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43"/>
          <p:cNvSpPr txBox="1"/>
          <p:nvPr>
            <p:ph type="title"/>
          </p:nvPr>
        </p:nvSpPr>
        <p:spPr>
          <a:xfrm>
            <a:off x="712650" y="521225"/>
            <a:ext cx="77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Permasalahan</a:t>
            </a:r>
            <a:endParaRPr>
              <a:solidFill>
                <a:schemeClr val="dk1"/>
              </a:solidFill>
            </a:endParaRPr>
          </a:p>
        </p:txBody>
      </p:sp>
      <p:sp>
        <p:nvSpPr>
          <p:cNvPr id="461" name="Google Shape;461;p43"/>
          <p:cNvSpPr txBox="1"/>
          <p:nvPr>
            <p:ph idx="1" type="body"/>
          </p:nvPr>
        </p:nvSpPr>
        <p:spPr>
          <a:xfrm>
            <a:off x="1874375" y="1431075"/>
            <a:ext cx="5262300" cy="31284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1700"/>
              </a:spcBef>
              <a:spcAft>
                <a:spcPts val="0"/>
              </a:spcAft>
              <a:buNone/>
            </a:pPr>
            <a:r>
              <a:rPr lang="en">
                <a:solidFill>
                  <a:schemeClr val="dk1"/>
                </a:solidFill>
                <a:latin typeface="Calibri"/>
                <a:ea typeface="Calibri"/>
                <a:cs typeface="Calibri"/>
                <a:sym typeface="Calibri"/>
              </a:rPr>
              <a:t>Permasalahan yang  diselesaikan adalah melakukan klasifikasi sentimen analisis pada review IMDB-movies, dimana arsitektur yang didesain untuk mengolah data terstruktur dan data tidak terstruktur. Bagaimana suatu sistem dapat mengklasifikasikan suatu film berdasarkan review pengguna</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solidFill>
                <a:schemeClr val="dk1"/>
              </a:solidFill>
            </a:endParaRPr>
          </a:p>
        </p:txBody>
      </p:sp>
      <p:grpSp>
        <p:nvGrpSpPr>
          <p:cNvPr id="462" name="Google Shape;462;p43"/>
          <p:cNvGrpSpPr/>
          <p:nvPr/>
        </p:nvGrpSpPr>
        <p:grpSpPr>
          <a:xfrm>
            <a:off x="6440353" y="3556097"/>
            <a:ext cx="1246911" cy="1273679"/>
            <a:chOff x="663378" y="662497"/>
            <a:chExt cx="1246911" cy="1273679"/>
          </a:xfrm>
        </p:grpSpPr>
        <p:sp>
          <p:nvSpPr>
            <p:cNvPr id="463" name="Google Shape;463;p43"/>
            <p:cNvSpPr/>
            <p:nvPr/>
          </p:nvSpPr>
          <p:spPr>
            <a:xfrm>
              <a:off x="663378" y="865371"/>
              <a:ext cx="1246911" cy="1070805"/>
            </a:xfrm>
            <a:custGeom>
              <a:rect b="b" l="l" r="r" t="t"/>
              <a:pathLst>
                <a:path extrusionOk="0" h="32920" w="38337">
                  <a:moveTo>
                    <a:pt x="0" y="1"/>
                  </a:moveTo>
                  <a:lnTo>
                    <a:pt x="5828" y="32919"/>
                  </a:lnTo>
                  <a:lnTo>
                    <a:pt x="6739" y="32919"/>
                  </a:lnTo>
                  <a:lnTo>
                    <a:pt x="9334" y="32783"/>
                  </a:lnTo>
                  <a:lnTo>
                    <a:pt x="13204" y="32555"/>
                  </a:lnTo>
                  <a:lnTo>
                    <a:pt x="15481" y="32373"/>
                  </a:lnTo>
                  <a:lnTo>
                    <a:pt x="17939" y="32100"/>
                  </a:lnTo>
                  <a:lnTo>
                    <a:pt x="20535" y="31781"/>
                  </a:lnTo>
                  <a:lnTo>
                    <a:pt x="23175" y="31417"/>
                  </a:lnTo>
                  <a:lnTo>
                    <a:pt x="25907" y="30962"/>
                  </a:lnTo>
                  <a:lnTo>
                    <a:pt x="28593" y="30461"/>
                  </a:lnTo>
                  <a:lnTo>
                    <a:pt x="29914" y="30142"/>
                  </a:lnTo>
                  <a:lnTo>
                    <a:pt x="31234" y="29823"/>
                  </a:lnTo>
                  <a:lnTo>
                    <a:pt x="32509" y="29459"/>
                  </a:lnTo>
                  <a:lnTo>
                    <a:pt x="33784" y="29095"/>
                  </a:lnTo>
                  <a:lnTo>
                    <a:pt x="34968" y="28731"/>
                  </a:lnTo>
                  <a:lnTo>
                    <a:pt x="36151" y="28275"/>
                  </a:lnTo>
                  <a:lnTo>
                    <a:pt x="37290" y="27865"/>
                  </a:lnTo>
                  <a:lnTo>
                    <a:pt x="38337" y="27365"/>
                  </a:lnTo>
                  <a:lnTo>
                    <a:pt x="0" y="1"/>
                  </a:lnTo>
                  <a:close/>
                </a:path>
              </a:pathLst>
            </a:custGeom>
            <a:solidFill>
              <a:srgbClr val="6C4826">
                <a:alpha val="6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p:nvPr/>
          </p:nvSpPr>
          <p:spPr>
            <a:xfrm>
              <a:off x="663378" y="662497"/>
              <a:ext cx="1246911" cy="1214447"/>
            </a:xfrm>
            <a:custGeom>
              <a:rect b="b" l="l" r="r" t="t"/>
              <a:pathLst>
                <a:path extrusionOk="0" h="37336" w="38337">
                  <a:moveTo>
                    <a:pt x="32008" y="0"/>
                  </a:moveTo>
                  <a:lnTo>
                    <a:pt x="0" y="6238"/>
                  </a:lnTo>
                  <a:lnTo>
                    <a:pt x="865" y="10154"/>
                  </a:lnTo>
                  <a:lnTo>
                    <a:pt x="1821" y="14297"/>
                  </a:lnTo>
                  <a:lnTo>
                    <a:pt x="2960" y="19260"/>
                  </a:lnTo>
                  <a:lnTo>
                    <a:pt x="4280" y="24496"/>
                  </a:lnTo>
                  <a:lnTo>
                    <a:pt x="4918" y="27045"/>
                  </a:lnTo>
                  <a:lnTo>
                    <a:pt x="5600" y="29504"/>
                  </a:lnTo>
                  <a:lnTo>
                    <a:pt x="6238" y="31780"/>
                  </a:lnTo>
                  <a:lnTo>
                    <a:pt x="6875" y="33829"/>
                  </a:lnTo>
                  <a:lnTo>
                    <a:pt x="7467" y="35605"/>
                  </a:lnTo>
                  <a:lnTo>
                    <a:pt x="8014" y="36971"/>
                  </a:lnTo>
                  <a:lnTo>
                    <a:pt x="8697" y="37062"/>
                  </a:lnTo>
                  <a:lnTo>
                    <a:pt x="10563" y="37199"/>
                  </a:lnTo>
                  <a:lnTo>
                    <a:pt x="11884" y="37290"/>
                  </a:lnTo>
                  <a:lnTo>
                    <a:pt x="13477" y="37335"/>
                  </a:lnTo>
                  <a:lnTo>
                    <a:pt x="17302" y="37335"/>
                  </a:lnTo>
                  <a:lnTo>
                    <a:pt x="19487" y="37199"/>
                  </a:lnTo>
                  <a:lnTo>
                    <a:pt x="21855" y="37062"/>
                  </a:lnTo>
                  <a:lnTo>
                    <a:pt x="24359" y="36789"/>
                  </a:lnTo>
                  <a:lnTo>
                    <a:pt x="27000" y="36425"/>
                  </a:lnTo>
                  <a:lnTo>
                    <a:pt x="28320" y="36197"/>
                  </a:lnTo>
                  <a:lnTo>
                    <a:pt x="29732" y="35924"/>
                  </a:lnTo>
                  <a:lnTo>
                    <a:pt x="31098" y="35651"/>
                  </a:lnTo>
                  <a:lnTo>
                    <a:pt x="32509" y="35286"/>
                  </a:lnTo>
                  <a:lnTo>
                    <a:pt x="33966" y="34922"/>
                  </a:lnTo>
                  <a:lnTo>
                    <a:pt x="35423" y="34512"/>
                  </a:lnTo>
                  <a:lnTo>
                    <a:pt x="36880" y="34102"/>
                  </a:lnTo>
                  <a:lnTo>
                    <a:pt x="38337" y="33602"/>
                  </a:lnTo>
                  <a:lnTo>
                    <a:pt x="32008" y="0"/>
                  </a:lnTo>
                  <a:close/>
                </a:path>
              </a:pathLst>
            </a:custGeom>
            <a:solidFill>
              <a:srgbClr val="90CE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663378" y="662497"/>
              <a:ext cx="1069227" cy="361381"/>
            </a:xfrm>
            <a:custGeom>
              <a:rect b="b" l="l" r="r" t="t"/>
              <a:pathLst>
                <a:path extrusionOk="0" h="11110" w="32874">
                  <a:moveTo>
                    <a:pt x="32008" y="0"/>
                  </a:moveTo>
                  <a:lnTo>
                    <a:pt x="0" y="6238"/>
                  </a:lnTo>
                  <a:lnTo>
                    <a:pt x="1093" y="11110"/>
                  </a:lnTo>
                  <a:lnTo>
                    <a:pt x="32873" y="4508"/>
                  </a:lnTo>
                  <a:lnTo>
                    <a:pt x="32008" y="0"/>
                  </a:lnTo>
                  <a:close/>
                </a:path>
              </a:pathLst>
            </a:custGeom>
            <a:solidFill>
              <a:srgbClr val="6FB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43"/>
          <p:cNvSpPr/>
          <p:nvPr/>
        </p:nvSpPr>
        <p:spPr>
          <a:xfrm>
            <a:off x="6821921" y="3963390"/>
            <a:ext cx="596117" cy="596096"/>
          </a:xfrm>
          <a:custGeom>
            <a:rect b="b" l="l" r="r" t="t"/>
            <a:pathLst>
              <a:path extrusionOk="0" h="11815" w="11816">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p:nvPr/>
        </p:nvSpPr>
        <p:spPr>
          <a:xfrm rot="-122794">
            <a:off x="3015400" y="294313"/>
            <a:ext cx="1688140" cy="680737"/>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44"/>
          <p:cNvPicPr preferRelativeResize="0"/>
          <p:nvPr/>
        </p:nvPicPr>
        <p:blipFill>
          <a:blip r:embed="rId3">
            <a:alphaModFix/>
          </a:blip>
          <a:stretch>
            <a:fillRect/>
          </a:stretch>
        </p:blipFill>
        <p:spPr>
          <a:xfrm>
            <a:off x="234050" y="85700"/>
            <a:ext cx="7604201" cy="4935675"/>
          </a:xfrm>
          <a:prstGeom prst="rect">
            <a:avLst/>
          </a:prstGeom>
          <a:noFill/>
          <a:ln>
            <a:noFill/>
          </a:ln>
        </p:spPr>
      </p:pic>
      <p:sp>
        <p:nvSpPr>
          <p:cNvPr id="473" name="Google Shape;473;p44"/>
          <p:cNvSpPr/>
          <p:nvPr/>
        </p:nvSpPr>
        <p:spPr>
          <a:xfrm rot="1125650">
            <a:off x="-248184" y="4581278"/>
            <a:ext cx="1688165" cy="680732"/>
          </a:xfrm>
          <a:custGeom>
            <a:rect b="b" l="l" r="r" t="t"/>
            <a:pathLst>
              <a:path extrusionOk="0" h="15036" w="29408">
                <a:moveTo>
                  <a:pt x="295" y="13783"/>
                </a:moveTo>
                <a:lnTo>
                  <a:pt x="295" y="13856"/>
                </a:lnTo>
                <a:lnTo>
                  <a:pt x="320" y="13807"/>
                </a:lnTo>
                <a:lnTo>
                  <a:pt x="295" y="13783"/>
                </a:lnTo>
                <a:close/>
                <a:moveTo>
                  <a:pt x="590" y="0"/>
                </a:moveTo>
                <a:lnTo>
                  <a:pt x="516" y="147"/>
                </a:lnTo>
                <a:lnTo>
                  <a:pt x="516" y="369"/>
                </a:lnTo>
                <a:lnTo>
                  <a:pt x="590" y="516"/>
                </a:lnTo>
                <a:lnTo>
                  <a:pt x="663" y="958"/>
                </a:lnTo>
                <a:lnTo>
                  <a:pt x="442" y="1032"/>
                </a:lnTo>
                <a:lnTo>
                  <a:pt x="295" y="1253"/>
                </a:lnTo>
                <a:lnTo>
                  <a:pt x="1032" y="1474"/>
                </a:lnTo>
                <a:lnTo>
                  <a:pt x="811" y="1622"/>
                </a:lnTo>
                <a:lnTo>
                  <a:pt x="663" y="1769"/>
                </a:lnTo>
                <a:lnTo>
                  <a:pt x="737" y="1843"/>
                </a:lnTo>
                <a:lnTo>
                  <a:pt x="811" y="1916"/>
                </a:lnTo>
                <a:lnTo>
                  <a:pt x="885" y="2064"/>
                </a:lnTo>
                <a:lnTo>
                  <a:pt x="811" y="2211"/>
                </a:lnTo>
                <a:lnTo>
                  <a:pt x="663" y="2432"/>
                </a:lnTo>
                <a:lnTo>
                  <a:pt x="442" y="2580"/>
                </a:lnTo>
                <a:lnTo>
                  <a:pt x="221" y="2727"/>
                </a:lnTo>
                <a:lnTo>
                  <a:pt x="74" y="2948"/>
                </a:lnTo>
                <a:lnTo>
                  <a:pt x="811" y="3317"/>
                </a:lnTo>
                <a:lnTo>
                  <a:pt x="663" y="3464"/>
                </a:lnTo>
                <a:lnTo>
                  <a:pt x="516" y="3538"/>
                </a:lnTo>
                <a:lnTo>
                  <a:pt x="663" y="4201"/>
                </a:lnTo>
                <a:lnTo>
                  <a:pt x="811" y="4864"/>
                </a:lnTo>
                <a:lnTo>
                  <a:pt x="590" y="4938"/>
                </a:lnTo>
                <a:lnTo>
                  <a:pt x="442" y="5086"/>
                </a:lnTo>
                <a:lnTo>
                  <a:pt x="590" y="5159"/>
                </a:lnTo>
                <a:lnTo>
                  <a:pt x="663" y="5307"/>
                </a:lnTo>
                <a:lnTo>
                  <a:pt x="663" y="5454"/>
                </a:lnTo>
                <a:lnTo>
                  <a:pt x="590" y="5602"/>
                </a:lnTo>
                <a:lnTo>
                  <a:pt x="442" y="5675"/>
                </a:lnTo>
                <a:lnTo>
                  <a:pt x="369" y="5823"/>
                </a:lnTo>
                <a:lnTo>
                  <a:pt x="442" y="5970"/>
                </a:lnTo>
                <a:lnTo>
                  <a:pt x="737" y="6265"/>
                </a:lnTo>
                <a:lnTo>
                  <a:pt x="958" y="6560"/>
                </a:lnTo>
                <a:lnTo>
                  <a:pt x="1032" y="6781"/>
                </a:lnTo>
                <a:lnTo>
                  <a:pt x="958" y="7002"/>
                </a:lnTo>
                <a:lnTo>
                  <a:pt x="885" y="7149"/>
                </a:lnTo>
                <a:lnTo>
                  <a:pt x="737" y="7370"/>
                </a:lnTo>
                <a:lnTo>
                  <a:pt x="590" y="7960"/>
                </a:lnTo>
                <a:lnTo>
                  <a:pt x="369" y="8181"/>
                </a:lnTo>
                <a:lnTo>
                  <a:pt x="148" y="8402"/>
                </a:lnTo>
                <a:lnTo>
                  <a:pt x="442" y="8476"/>
                </a:lnTo>
                <a:lnTo>
                  <a:pt x="737" y="8697"/>
                </a:lnTo>
                <a:lnTo>
                  <a:pt x="590" y="8771"/>
                </a:lnTo>
                <a:lnTo>
                  <a:pt x="516" y="8992"/>
                </a:lnTo>
                <a:lnTo>
                  <a:pt x="590" y="9360"/>
                </a:lnTo>
                <a:lnTo>
                  <a:pt x="885" y="10171"/>
                </a:lnTo>
                <a:lnTo>
                  <a:pt x="958" y="10466"/>
                </a:lnTo>
                <a:lnTo>
                  <a:pt x="811" y="10613"/>
                </a:lnTo>
                <a:lnTo>
                  <a:pt x="737" y="10761"/>
                </a:lnTo>
                <a:lnTo>
                  <a:pt x="811" y="10908"/>
                </a:lnTo>
                <a:lnTo>
                  <a:pt x="885" y="11056"/>
                </a:lnTo>
                <a:lnTo>
                  <a:pt x="1032" y="11424"/>
                </a:lnTo>
                <a:lnTo>
                  <a:pt x="958" y="11719"/>
                </a:lnTo>
                <a:lnTo>
                  <a:pt x="737" y="11866"/>
                </a:lnTo>
                <a:lnTo>
                  <a:pt x="590" y="12087"/>
                </a:lnTo>
                <a:lnTo>
                  <a:pt x="663" y="12161"/>
                </a:lnTo>
                <a:lnTo>
                  <a:pt x="737" y="12161"/>
                </a:lnTo>
                <a:lnTo>
                  <a:pt x="811" y="12235"/>
                </a:lnTo>
                <a:lnTo>
                  <a:pt x="885" y="12309"/>
                </a:lnTo>
                <a:lnTo>
                  <a:pt x="811" y="12382"/>
                </a:lnTo>
                <a:lnTo>
                  <a:pt x="0" y="13119"/>
                </a:lnTo>
                <a:lnTo>
                  <a:pt x="221" y="13267"/>
                </a:lnTo>
                <a:lnTo>
                  <a:pt x="369" y="13414"/>
                </a:lnTo>
                <a:lnTo>
                  <a:pt x="369" y="13635"/>
                </a:lnTo>
                <a:lnTo>
                  <a:pt x="369" y="13709"/>
                </a:lnTo>
                <a:lnTo>
                  <a:pt x="320" y="13807"/>
                </a:lnTo>
                <a:lnTo>
                  <a:pt x="442" y="13930"/>
                </a:lnTo>
                <a:lnTo>
                  <a:pt x="590" y="14225"/>
                </a:lnTo>
                <a:lnTo>
                  <a:pt x="737" y="14741"/>
                </a:lnTo>
                <a:lnTo>
                  <a:pt x="1622" y="14814"/>
                </a:lnTo>
                <a:lnTo>
                  <a:pt x="8108" y="14814"/>
                </a:lnTo>
                <a:lnTo>
                  <a:pt x="14888" y="14888"/>
                </a:lnTo>
                <a:lnTo>
                  <a:pt x="21595" y="14962"/>
                </a:lnTo>
                <a:lnTo>
                  <a:pt x="26534" y="15036"/>
                </a:lnTo>
                <a:lnTo>
                  <a:pt x="28081" y="15036"/>
                </a:lnTo>
                <a:lnTo>
                  <a:pt x="28081" y="14962"/>
                </a:lnTo>
                <a:lnTo>
                  <a:pt x="28081" y="14741"/>
                </a:lnTo>
                <a:lnTo>
                  <a:pt x="28008" y="14372"/>
                </a:lnTo>
                <a:lnTo>
                  <a:pt x="28818" y="13930"/>
                </a:lnTo>
                <a:lnTo>
                  <a:pt x="28302" y="13856"/>
                </a:lnTo>
                <a:lnTo>
                  <a:pt x="28450" y="13561"/>
                </a:lnTo>
                <a:lnTo>
                  <a:pt x="28597" y="13193"/>
                </a:lnTo>
                <a:lnTo>
                  <a:pt x="28671" y="12824"/>
                </a:lnTo>
                <a:lnTo>
                  <a:pt x="28671" y="12456"/>
                </a:lnTo>
                <a:lnTo>
                  <a:pt x="27860" y="12161"/>
                </a:lnTo>
                <a:lnTo>
                  <a:pt x="27713" y="12087"/>
                </a:lnTo>
                <a:lnTo>
                  <a:pt x="27713" y="12014"/>
                </a:lnTo>
                <a:lnTo>
                  <a:pt x="27713" y="11866"/>
                </a:lnTo>
                <a:lnTo>
                  <a:pt x="27860" y="11719"/>
                </a:lnTo>
                <a:lnTo>
                  <a:pt x="28008" y="11572"/>
                </a:lnTo>
                <a:lnTo>
                  <a:pt x="28155" y="11498"/>
                </a:lnTo>
                <a:lnTo>
                  <a:pt x="28229" y="11277"/>
                </a:lnTo>
                <a:lnTo>
                  <a:pt x="28229" y="11056"/>
                </a:lnTo>
                <a:lnTo>
                  <a:pt x="28229" y="10834"/>
                </a:lnTo>
                <a:lnTo>
                  <a:pt x="28229" y="10613"/>
                </a:lnTo>
                <a:lnTo>
                  <a:pt x="28302" y="10392"/>
                </a:lnTo>
                <a:lnTo>
                  <a:pt x="28376" y="10319"/>
                </a:lnTo>
                <a:lnTo>
                  <a:pt x="28302" y="10245"/>
                </a:lnTo>
                <a:lnTo>
                  <a:pt x="28229" y="10171"/>
                </a:lnTo>
                <a:lnTo>
                  <a:pt x="28229" y="10024"/>
                </a:lnTo>
                <a:lnTo>
                  <a:pt x="28229" y="9950"/>
                </a:lnTo>
                <a:lnTo>
                  <a:pt x="28376" y="9803"/>
                </a:lnTo>
                <a:lnTo>
                  <a:pt x="28524" y="9729"/>
                </a:lnTo>
                <a:lnTo>
                  <a:pt x="28671" y="9582"/>
                </a:lnTo>
                <a:lnTo>
                  <a:pt x="28597" y="9508"/>
                </a:lnTo>
                <a:lnTo>
                  <a:pt x="28450" y="9434"/>
                </a:lnTo>
                <a:lnTo>
                  <a:pt x="28376" y="9287"/>
                </a:lnTo>
                <a:lnTo>
                  <a:pt x="28450" y="9213"/>
                </a:lnTo>
                <a:lnTo>
                  <a:pt x="28524" y="9066"/>
                </a:lnTo>
                <a:lnTo>
                  <a:pt x="28524" y="8918"/>
                </a:lnTo>
                <a:lnTo>
                  <a:pt x="28450" y="8771"/>
                </a:lnTo>
                <a:lnTo>
                  <a:pt x="28302" y="8550"/>
                </a:lnTo>
                <a:lnTo>
                  <a:pt x="28229" y="8329"/>
                </a:lnTo>
                <a:lnTo>
                  <a:pt x="28302" y="8181"/>
                </a:lnTo>
                <a:lnTo>
                  <a:pt x="28376" y="7960"/>
                </a:lnTo>
                <a:lnTo>
                  <a:pt x="28597" y="7665"/>
                </a:lnTo>
                <a:lnTo>
                  <a:pt x="28745" y="7297"/>
                </a:lnTo>
                <a:lnTo>
                  <a:pt x="28818" y="6928"/>
                </a:lnTo>
                <a:lnTo>
                  <a:pt x="28524" y="6854"/>
                </a:lnTo>
                <a:lnTo>
                  <a:pt x="28229" y="6707"/>
                </a:lnTo>
                <a:lnTo>
                  <a:pt x="28155" y="6633"/>
                </a:lnTo>
                <a:lnTo>
                  <a:pt x="28155" y="6560"/>
                </a:lnTo>
                <a:lnTo>
                  <a:pt x="28229" y="6486"/>
                </a:lnTo>
                <a:lnTo>
                  <a:pt x="28450" y="6412"/>
                </a:lnTo>
                <a:lnTo>
                  <a:pt x="28524" y="6339"/>
                </a:lnTo>
                <a:lnTo>
                  <a:pt x="28524" y="6191"/>
                </a:lnTo>
                <a:lnTo>
                  <a:pt x="28450" y="5970"/>
                </a:lnTo>
                <a:lnTo>
                  <a:pt x="28450" y="5602"/>
                </a:lnTo>
                <a:lnTo>
                  <a:pt x="28450" y="5307"/>
                </a:lnTo>
                <a:lnTo>
                  <a:pt x="28524" y="4938"/>
                </a:lnTo>
                <a:lnTo>
                  <a:pt x="28450" y="4570"/>
                </a:lnTo>
                <a:lnTo>
                  <a:pt x="28524" y="4643"/>
                </a:lnTo>
                <a:lnTo>
                  <a:pt x="28818" y="4570"/>
                </a:lnTo>
                <a:lnTo>
                  <a:pt x="29039" y="4349"/>
                </a:lnTo>
                <a:lnTo>
                  <a:pt x="28966" y="4275"/>
                </a:lnTo>
                <a:lnTo>
                  <a:pt x="28818" y="4201"/>
                </a:lnTo>
                <a:lnTo>
                  <a:pt x="28671" y="4054"/>
                </a:lnTo>
                <a:lnTo>
                  <a:pt x="28671" y="3906"/>
                </a:lnTo>
                <a:lnTo>
                  <a:pt x="28818" y="3759"/>
                </a:lnTo>
                <a:lnTo>
                  <a:pt x="28892" y="3612"/>
                </a:lnTo>
                <a:lnTo>
                  <a:pt x="28818" y="3390"/>
                </a:lnTo>
                <a:lnTo>
                  <a:pt x="28745" y="3243"/>
                </a:lnTo>
                <a:lnTo>
                  <a:pt x="28745" y="3022"/>
                </a:lnTo>
                <a:lnTo>
                  <a:pt x="28892" y="2874"/>
                </a:lnTo>
                <a:lnTo>
                  <a:pt x="29039" y="2801"/>
                </a:lnTo>
                <a:lnTo>
                  <a:pt x="29261" y="2727"/>
                </a:lnTo>
                <a:lnTo>
                  <a:pt x="29408" y="2580"/>
                </a:lnTo>
                <a:lnTo>
                  <a:pt x="29408" y="2506"/>
                </a:lnTo>
                <a:lnTo>
                  <a:pt x="29408" y="2432"/>
                </a:lnTo>
                <a:lnTo>
                  <a:pt x="29039" y="2064"/>
                </a:lnTo>
                <a:lnTo>
                  <a:pt x="29334" y="1769"/>
                </a:lnTo>
                <a:lnTo>
                  <a:pt x="29334" y="1548"/>
                </a:lnTo>
                <a:lnTo>
                  <a:pt x="29261" y="1400"/>
                </a:lnTo>
                <a:lnTo>
                  <a:pt x="29187" y="1253"/>
                </a:lnTo>
                <a:lnTo>
                  <a:pt x="29261" y="1179"/>
                </a:lnTo>
                <a:lnTo>
                  <a:pt x="29334" y="1106"/>
                </a:lnTo>
                <a:lnTo>
                  <a:pt x="29334" y="884"/>
                </a:lnTo>
                <a:lnTo>
                  <a:pt x="29261" y="590"/>
                </a:lnTo>
                <a:lnTo>
                  <a:pt x="29187" y="295"/>
                </a:lnTo>
                <a:lnTo>
                  <a:pt x="590" y="0"/>
                </a:lnTo>
                <a:close/>
              </a:path>
            </a:pathLst>
          </a:custGeom>
          <a:solidFill>
            <a:srgbClr val="FFE397">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44"/>
          <p:cNvGrpSpPr/>
          <p:nvPr/>
        </p:nvGrpSpPr>
        <p:grpSpPr>
          <a:xfrm rot="160790">
            <a:off x="6981510" y="176755"/>
            <a:ext cx="2017121" cy="915800"/>
            <a:chOff x="1765304" y="248600"/>
            <a:chExt cx="5547672" cy="921524"/>
          </a:xfrm>
        </p:grpSpPr>
        <p:sp>
          <p:nvSpPr>
            <p:cNvPr id="475" name="Google Shape;475;p44"/>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4"/>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5"/>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44"/>
          <p:cNvSpPr txBox="1"/>
          <p:nvPr/>
        </p:nvSpPr>
        <p:spPr>
          <a:xfrm>
            <a:off x="7262725" y="494150"/>
            <a:ext cx="2017200" cy="34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Krona One"/>
                <a:ea typeface="Krona One"/>
                <a:cs typeface="Krona One"/>
                <a:sym typeface="Krona One"/>
              </a:rPr>
              <a:t>Solusi</a:t>
            </a:r>
            <a:endParaRPr b="1" sz="2100">
              <a:solidFill>
                <a:schemeClr val="dk1"/>
              </a:solidFill>
              <a:latin typeface="Krona One"/>
              <a:ea typeface="Krona One"/>
              <a:cs typeface="Krona One"/>
              <a:sym typeface="Krona One"/>
            </a:endParaRPr>
          </a:p>
        </p:txBody>
      </p:sp>
      <p:grpSp>
        <p:nvGrpSpPr>
          <p:cNvPr id="479" name="Google Shape;479;p44"/>
          <p:cNvGrpSpPr/>
          <p:nvPr/>
        </p:nvGrpSpPr>
        <p:grpSpPr>
          <a:xfrm flipH="1">
            <a:off x="8258417" y="85702"/>
            <a:ext cx="441619" cy="510699"/>
            <a:chOff x="4374239" y="2094834"/>
            <a:chExt cx="580009" cy="670737"/>
          </a:xfrm>
        </p:grpSpPr>
        <p:sp>
          <p:nvSpPr>
            <p:cNvPr id="480" name="Google Shape;480;p44"/>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44"/>
            <p:cNvGrpSpPr/>
            <p:nvPr/>
          </p:nvGrpSpPr>
          <p:grpSpPr>
            <a:xfrm>
              <a:off x="4571997" y="2094834"/>
              <a:ext cx="382252" cy="481090"/>
              <a:chOff x="4727350" y="1187050"/>
              <a:chExt cx="2654525" cy="3340900"/>
            </a:xfrm>
          </p:grpSpPr>
          <p:sp>
            <p:nvSpPr>
              <p:cNvPr id="482" name="Google Shape;482;p44"/>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4"/>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4"/>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4"/>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45"/>
          <p:cNvGrpSpPr/>
          <p:nvPr/>
        </p:nvGrpSpPr>
        <p:grpSpPr>
          <a:xfrm>
            <a:off x="360327" y="3124977"/>
            <a:ext cx="8580030" cy="1762783"/>
            <a:chOff x="1765304" y="248600"/>
            <a:chExt cx="5547672" cy="921524"/>
          </a:xfrm>
        </p:grpSpPr>
        <p:sp>
          <p:nvSpPr>
            <p:cNvPr id="492" name="Google Shape;492;p45"/>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accent6"/>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45"/>
          <p:cNvGrpSpPr/>
          <p:nvPr/>
        </p:nvGrpSpPr>
        <p:grpSpPr>
          <a:xfrm>
            <a:off x="360316" y="1201675"/>
            <a:ext cx="8580030" cy="1811900"/>
            <a:chOff x="1765304" y="248600"/>
            <a:chExt cx="5547672" cy="921524"/>
          </a:xfrm>
        </p:grpSpPr>
        <p:sp>
          <p:nvSpPr>
            <p:cNvPr id="496" name="Google Shape;496;p45"/>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F5F4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F5F4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rgbClr val="FF5F4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45"/>
          <p:cNvGrpSpPr/>
          <p:nvPr/>
        </p:nvGrpSpPr>
        <p:grpSpPr>
          <a:xfrm>
            <a:off x="1724868" y="137566"/>
            <a:ext cx="5599820" cy="575860"/>
            <a:chOff x="1765304" y="248600"/>
            <a:chExt cx="5547672" cy="921524"/>
          </a:xfrm>
        </p:grpSpPr>
        <p:sp>
          <p:nvSpPr>
            <p:cNvPr id="500" name="Google Shape;500;p45"/>
            <p:cNvSpPr/>
            <p:nvPr/>
          </p:nvSpPr>
          <p:spPr>
            <a:xfrm>
              <a:off x="6898932" y="248600"/>
              <a:ext cx="414045" cy="921524"/>
            </a:xfrm>
            <a:custGeom>
              <a:rect b="b" l="l" r="r" t="t"/>
              <a:pathLst>
                <a:path extrusionOk="0" h="125591" w="16585">
                  <a:moveTo>
                    <a:pt x="1" y="0"/>
                  </a:moveTo>
                  <a:lnTo>
                    <a:pt x="591" y="811"/>
                  </a:lnTo>
                  <a:lnTo>
                    <a:pt x="1033" y="1327"/>
                  </a:lnTo>
                  <a:lnTo>
                    <a:pt x="1254" y="1474"/>
                  </a:lnTo>
                  <a:lnTo>
                    <a:pt x="1549" y="1695"/>
                  </a:lnTo>
                  <a:lnTo>
                    <a:pt x="1843" y="1843"/>
                  </a:lnTo>
                  <a:lnTo>
                    <a:pt x="2212" y="1916"/>
                  </a:lnTo>
                  <a:lnTo>
                    <a:pt x="2433" y="1843"/>
                  </a:lnTo>
                  <a:lnTo>
                    <a:pt x="2581" y="1990"/>
                  </a:lnTo>
                  <a:lnTo>
                    <a:pt x="2654" y="2137"/>
                  </a:lnTo>
                  <a:lnTo>
                    <a:pt x="2654" y="2506"/>
                  </a:lnTo>
                  <a:lnTo>
                    <a:pt x="2875" y="3833"/>
                  </a:lnTo>
                  <a:lnTo>
                    <a:pt x="2875" y="4275"/>
                  </a:lnTo>
                  <a:lnTo>
                    <a:pt x="3023" y="4717"/>
                  </a:lnTo>
                  <a:lnTo>
                    <a:pt x="3170" y="5012"/>
                  </a:lnTo>
                  <a:lnTo>
                    <a:pt x="3318" y="5454"/>
                  </a:lnTo>
                  <a:lnTo>
                    <a:pt x="3391" y="5823"/>
                  </a:lnTo>
                  <a:lnTo>
                    <a:pt x="3465" y="6265"/>
                  </a:lnTo>
                  <a:lnTo>
                    <a:pt x="3539" y="6633"/>
                  </a:lnTo>
                  <a:lnTo>
                    <a:pt x="3686" y="7002"/>
                  </a:lnTo>
                  <a:lnTo>
                    <a:pt x="3686" y="7444"/>
                  </a:lnTo>
                  <a:lnTo>
                    <a:pt x="3686" y="8034"/>
                  </a:lnTo>
                  <a:lnTo>
                    <a:pt x="3686" y="8476"/>
                  </a:lnTo>
                  <a:lnTo>
                    <a:pt x="3760" y="8697"/>
                  </a:lnTo>
                  <a:lnTo>
                    <a:pt x="3907" y="8918"/>
                  </a:lnTo>
                  <a:lnTo>
                    <a:pt x="4055" y="8992"/>
                  </a:lnTo>
                  <a:lnTo>
                    <a:pt x="4202" y="8992"/>
                  </a:lnTo>
                  <a:lnTo>
                    <a:pt x="4276" y="9066"/>
                  </a:lnTo>
                  <a:lnTo>
                    <a:pt x="4349" y="9287"/>
                  </a:lnTo>
                  <a:lnTo>
                    <a:pt x="4497" y="9803"/>
                  </a:lnTo>
                  <a:lnTo>
                    <a:pt x="4644" y="10319"/>
                  </a:lnTo>
                  <a:lnTo>
                    <a:pt x="4865" y="10834"/>
                  </a:lnTo>
                  <a:lnTo>
                    <a:pt x="5234" y="11350"/>
                  </a:lnTo>
                  <a:lnTo>
                    <a:pt x="5455" y="11719"/>
                  </a:lnTo>
                  <a:lnTo>
                    <a:pt x="5676" y="12014"/>
                  </a:lnTo>
                  <a:lnTo>
                    <a:pt x="5897" y="12087"/>
                  </a:lnTo>
                  <a:lnTo>
                    <a:pt x="5971" y="12456"/>
                  </a:lnTo>
                  <a:lnTo>
                    <a:pt x="6045" y="12824"/>
                  </a:lnTo>
                  <a:lnTo>
                    <a:pt x="5971" y="13635"/>
                  </a:lnTo>
                  <a:lnTo>
                    <a:pt x="5971" y="17320"/>
                  </a:lnTo>
                  <a:lnTo>
                    <a:pt x="6045" y="18205"/>
                  </a:lnTo>
                  <a:lnTo>
                    <a:pt x="6118" y="18647"/>
                  </a:lnTo>
                  <a:lnTo>
                    <a:pt x="6266" y="19016"/>
                  </a:lnTo>
                  <a:lnTo>
                    <a:pt x="6929" y="20416"/>
                  </a:lnTo>
                  <a:lnTo>
                    <a:pt x="7224" y="21006"/>
                  </a:lnTo>
                  <a:lnTo>
                    <a:pt x="7592" y="21595"/>
                  </a:lnTo>
                  <a:lnTo>
                    <a:pt x="7813" y="21890"/>
                  </a:lnTo>
                  <a:lnTo>
                    <a:pt x="7961" y="22111"/>
                  </a:lnTo>
                  <a:lnTo>
                    <a:pt x="8403" y="22480"/>
                  </a:lnTo>
                  <a:lnTo>
                    <a:pt x="8698" y="22774"/>
                  </a:lnTo>
                  <a:lnTo>
                    <a:pt x="8993" y="23069"/>
                  </a:lnTo>
                  <a:lnTo>
                    <a:pt x="9288" y="23364"/>
                  </a:lnTo>
                  <a:lnTo>
                    <a:pt x="9435" y="23438"/>
                  </a:lnTo>
                  <a:lnTo>
                    <a:pt x="9582" y="23585"/>
                  </a:lnTo>
                  <a:lnTo>
                    <a:pt x="9730" y="24027"/>
                  </a:lnTo>
                  <a:lnTo>
                    <a:pt x="9951" y="24617"/>
                  </a:lnTo>
                  <a:lnTo>
                    <a:pt x="10246" y="25796"/>
                  </a:lnTo>
                  <a:lnTo>
                    <a:pt x="10393" y="26681"/>
                  </a:lnTo>
                  <a:lnTo>
                    <a:pt x="10541" y="27123"/>
                  </a:lnTo>
                  <a:lnTo>
                    <a:pt x="10688" y="27565"/>
                  </a:lnTo>
                  <a:lnTo>
                    <a:pt x="10762" y="28081"/>
                  </a:lnTo>
                  <a:lnTo>
                    <a:pt x="10835" y="28523"/>
                  </a:lnTo>
                  <a:lnTo>
                    <a:pt x="10835" y="28671"/>
                  </a:lnTo>
                  <a:lnTo>
                    <a:pt x="10762" y="29260"/>
                  </a:lnTo>
                  <a:lnTo>
                    <a:pt x="10541" y="29924"/>
                  </a:lnTo>
                  <a:lnTo>
                    <a:pt x="10467" y="30440"/>
                  </a:lnTo>
                  <a:lnTo>
                    <a:pt x="10393" y="30956"/>
                  </a:lnTo>
                  <a:lnTo>
                    <a:pt x="10393" y="32061"/>
                  </a:lnTo>
                  <a:lnTo>
                    <a:pt x="10467" y="32798"/>
                  </a:lnTo>
                  <a:lnTo>
                    <a:pt x="10541" y="33535"/>
                  </a:lnTo>
                  <a:lnTo>
                    <a:pt x="10688" y="34936"/>
                  </a:lnTo>
                  <a:lnTo>
                    <a:pt x="10762" y="35378"/>
                  </a:lnTo>
                  <a:lnTo>
                    <a:pt x="10762" y="35746"/>
                  </a:lnTo>
                  <a:lnTo>
                    <a:pt x="10688" y="36041"/>
                  </a:lnTo>
                  <a:lnTo>
                    <a:pt x="10541" y="36483"/>
                  </a:lnTo>
                  <a:lnTo>
                    <a:pt x="10246" y="37220"/>
                  </a:lnTo>
                  <a:lnTo>
                    <a:pt x="9803" y="37957"/>
                  </a:lnTo>
                  <a:lnTo>
                    <a:pt x="9582" y="38400"/>
                  </a:lnTo>
                  <a:lnTo>
                    <a:pt x="9435" y="38842"/>
                  </a:lnTo>
                  <a:lnTo>
                    <a:pt x="9288" y="39284"/>
                  </a:lnTo>
                  <a:lnTo>
                    <a:pt x="9288" y="39800"/>
                  </a:lnTo>
                  <a:lnTo>
                    <a:pt x="9361" y="40242"/>
                  </a:lnTo>
                  <a:lnTo>
                    <a:pt x="9509" y="40684"/>
                  </a:lnTo>
                  <a:lnTo>
                    <a:pt x="9656" y="40979"/>
                  </a:lnTo>
                  <a:lnTo>
                    <a:pt x="9877" y="41200"/>
                  </a:lnTo>
                  <a:lnTo>
                    <a:pt x="9951" y="41495"/>
                  </a:lnTo>
                  <a:lnTo>
                    <a:pt x="10025" y="41790"/>
                  </a:lnTo>
                  <a:lnTo>
                    <a:pt x="10246" y="42306"/>
                  </a:lnTo>
                  <a:lnTo>
                    <a:pt x="10541" y="42748"/>
                  </a:lnTo>
                  <a:lnTo>
                    <a:pt x="10909" y="43117"/>
                  </a:lnTo>
                  <a:lnTo>
                    <a:pt x="11130" y="43190"/>
                  </a:lnTo>
                  <a:lnTo>
                    <a:pt x="11204" y="43338"/>
                  </a:lnTo>
                  <a:lnTo>
                    <a:pt x="11425" y="43780"/>
                  </a:lnTo>
                  <a:lnTo>
                    <a:pt x="11646" y="44296"/>
                  </a:lnTo>
                  <a:lnTo>
                    <a:pt x="12015" y="45328"/>
                  </a:lnTo>
                  <a:lnTo>
                    <a:pt x="12236" y="45844"/>
                  </a:lnTo>
                  <a:lnTo>
                    <a:pt x="12309" y="46433"/>
                  </a:lnTo>
                  <a:lnTo>
                    <a:pt x="12309" y="47023"/>
                  </a:lnTo>
                  <a:lnTo>
                    <a:pt x="12236" y="47318"/>
                  </a:lnTo>
                  <a:lnTo>
                    <a:pt x="12162" y="47539"/>
                  </a:lnTo>
                  <a:lnTo>
                    <a:pt x="12015" y="47907"/>
                  </a:lnTo>
                  <a:lnTo>
                    <a:pt x="11941" y="48202"/>
                  </a:lnTo>
                  <a:lnTo>
                    <a:pt x="11867" y="48497"/>
                  </a:lnTo>
                  <a:lnTo>
                    <a:pt x="11867" y="48866"/>
                  </a:lnTo>
                  <a:lnTo>
                    <a:pt x="11941" y="49308"/>
                  </a:lnTo>
                  <a:lnTo>
                    <a:pt x="12015" y="49750"/>
                  </a:lnTo>
                  <a:lnTo>
                    <a:pt x="12015" y="50192"/>
                  </a:lnTo>
                  <a:lnTo>
                    <a:pt x="11941" y="50708"/>
                  </a:lnTo>
                  <a:lnTo>
                    <a:pt x="11867" y="51150"/>
                  </a:lnTo>
                  <a:lnTo>
                    <a:pt x="11646" y="51519"/>
                  </a:lnTo>
                  <a:lnTo>
                    <a:pt x="11425" y="52108"/>
                  </a:lnTo>
                  <a:lnTo>
                    <a:pt x="11278" y="52698"/>
                  </a:lnTo>
                  <a:lnTo>
                    <a:pt x="11204" y="53288"/>
                  </a:lnTo>
                  <a:lnTo>
                    <a:pt x="11204" y="53877"/>
                  </a:lnTo>
                  <a:lnTo>
                    <a:pt x="11204" y="55130"/>
                  </a:lnTo>
                  <a:lnTo>
                    <a:pt x="11351" y="56383"/>
                  </a:lnTo>
                  <a:lnTo>
                    <a:pt x="11499" y="57636"/>
                  </a:lnTo>
                  <a:lnTo>
                    <a:pt x="11646" y="58226"/>
                  </a:lnTo>
                  <a:lnTo>
                    <a:pt x="11867" y="58816"/>
                  </a:lnTo>
                  <a:lnTo>
                    <a:pt x="12015" y="59184"/>
                  </a:lnTo>
                  <a:lnTo>
                    <a:pt x="12015" y="59479"/>
                  </a:lnTo>
                  <a:lnTo>
                    <a:pt x="11941" y="59774"/>
                  </a:lnTo>
                  <a:lnTo>
                    <a:pt x="11793" y="60068"/>
                  </a:lnTo>
                  <a:lnTo>
                    <a:pt x="11646" y="60584"/>
                  </a:lnTo>
                  <a:lnTo>
                    <a:pt x="11572" y="61100"/>
                  </a:lnTo>
                  <a:lnTo>
                    <a:pt x="11499" y="61616"/>
                  </a:lnTo>
                  <a:lnTo>
                    <a:pt x="11499" y="62206"/>
                  </a:lnTo>
                  <a:lnTo>
                    <a:pt x="11646" y="63311"/>
                  </a:lnTo>
                  <a:lnTo>
                    <a:pt x="11720" y="63533"/>
                  </a:lnTo>
                  <a:lnTo>
                    <a:pt x="11793" y="63827"/>
                  </a:lnTo>
                  <a:lnTo>
                    <a:pt x="11941" y="64048"/>
                  </a:lnTo>
                  <a:lnTo>
                    <a:pt x="12162" y="64270"/>
                  </a:lnTo>
                  <a:lnTo>
                    <a:pt x="12309" y="64343"/>
                  </a:lnTo>
                  <a:lnTo>
                    <a:pt x="12383" y="64491"/>
                  </a:lnTo>
                  <a:lnTo>
                    <a:pt x="12457" y="64638"/>
                  </a:lnTo>
                  <a:lnTo>
                    <a:pt x="12457" y="64786"/>
                  </a:lnTo>
                  <a:lnTo>
                    <a:pt x="12383" y="64933"/>
                  </a:lnTo>
                  <a:lnTo>
                    <a:pt x="12383" y="65080"/>
                  </a:lnTo>
                  <a:lnTo>
                    <a:pt x="12531" y="65228"/>
                  </a:lnTo>
                  <a:lnTo>
                    <a:pt x="12604" y="65301"/>
                  </a:lnTo>
                  <a:lnTo>
                    <a:pt x="13046" y="66112"/>
                  </a:lnTo>
                  <a:lnTo>
                    <a:pt x="13341" y="66923"/>
                  </a:lnTo>
                  <a:lnTo>
                    <a:pt x="13415" y="67218"/>
                  </a:lnTo>
                  <a:lnTo>
                    <a:pt x="13489" y="67439"/>
                  </a:lnTo>
                  <a:lnTo>
                    <a:pt x="13489" y="67881"/>
                  </a:lnTo>
                  <a:lnTo>
                    <a:pt x="13489" y="69060"/>
                  </a:lnTo>
                  <a:lnTo>
                    <a:pt x="13489" y="69650"/>
                  </a:lnTo>
                  <a:lnTo>
                    <a:pt x="13415" y="70166"/>
                  </a:lnTo>
                  <a:lnTo>
                    <a:pt x="13341" y="70903"/>
                  </a:lnTo>
                  <a:lnTo>
                    <a:pt x="13341" y="71566"/>
                  </a:lnTo>
                  <a:lnTo>
                    <a:pt x="13341" y="71714"/>
                  </a:lnTo>
                  <a:lnTo>
                    <a:pt x="13268" y="72967"/>
                  </a:lnTo>
                  <a:lnTo>
                    <a:pt x="13194" y="74146"/>
                  </a:lnTo>
                  <a:lnTo>
                    <a:pt x="13194" y="75104"/>
                  </a:lnTo>
                  <a:lnTo>
                    <a:pt x="13120" y="75620"/>
                  </a:lnTo>
                  <a:lnTo>
                    <a:pt x="13046" y="76062"/>
                  </a:lnTo>
                  <a:lnTo>
                    <a:pt x="12973" y="76431"/>
                  </a:lnTo>
                  <a:lnTo>
                    <a:pt x="12973" y="76725"/>
                  </a:lnTo>
                  <a:lnTo>
                    <a:pt x="13194" y="78200"/>
                  </a:lnTo>
                  <a:lnTo>
                    <a:pt x="13341" y="78937"/>
                  </a:lnTo>
                  <a:lnTo>
                    <a:pt x="13341" y="79674"/>
                  </a:lnTo>
                  <a:lnTo>
                    <a:pt x="13341" y="81074"/>
                  </a:lnTo>
                  <a:lnTo>
                    <a:pt x="13268" y="81737"/>
                  </a:lnTo>
                  <a:lnTo>
                    <a:pt x="13194" y="82401"/>
                  </a:lnTo>
                  <a:lnTo>
                    <a:pt x="13194" y="82843"/>
                  </a:lnTo>
                  <a:lnTo>
                    <a:pt x="13120" y="83359"/>
                  </a:lnTo>
                  <a:lnTo>
                    <a:pt x="13046" y="83727"/>
                  </a:lnTo>
                  <a:lnTo>
                    <a:pt x="13120" y="84096"/>
                  </a:lnTo>
                  <a:lnTo>
                    <a:pt x="13120" y="84464"/>
                  </a:lnTo>
                  <a:lnTo>
                    <a:pt x="13120" y="84907"/>
                  </a:lnTo>
                  <a:lnTo>
                    <a:pt x="12899" y="85349"/>
                  </a:lnTo>
                  <a:lnTo>
                    <a:pt x="12678" y="85717"/>
                  </a:lnTo>
                  <a:lnTo>
                    <a:pt x="12457" y="86160"/>
                  </a:lnTo>
                  <a:lnTo>
                    <a:pt x="12236" y="86528"/>
                  </a:lnTo>
                  <a:lnTo>
                    <a:pt x="12162" y="87044"/>
                  </a:lnTo>
                  <a:lnTo>
                    <a:pt x="12088" y="87560"/>
                  </a:lnTo>
                  <a:lnTo>
                    <a:pt x="12162" y="88665"/>
                  </a:lnTo>
                  <a:lnTo>
                    <a:pt x="12162" y="89403"/>
                  </a:lnTo>
                  <a:lnTo>
                    <a:pt x="12088" y="90140"/>
                  </a:lnTo>
                  <a:lnTo>
                    <a:pt x="11867" y="90803"/>
                  </a:lnTo>
                  <a:lnTo>
                    <a:pt x="11499" y="91466"/>
                  </a:lnTo>
                  <a:lnTo>
                    <a:pt x="11278" y="91835"/>
                  </a:lnTo>
                  <a:lnTo>
                    <a:pt x="10909" y="92130"/>
                  </a:lnTo>
                  <a:lnTo>
                    <a:pt x="10614" y="92498"/>
                  </a:lnTo>
                  <a:lnTo>
                    <a:pt x="10467" y="92645"/>
                  </a:lnTo>
                  <a:lnTo>
                    <a:pt x="10393" y="92793"/>
                  </a:lnTo>
                  <a:lnTo>
                    <a:pt x="10393" y="93014"/>
                  </a:lnTo>
                  <a:lnTo>
                    <a:pt x="10467" y="93161"/>
                  </a:lnTo>
                  <a:lnTo>
                    <a:pt x="10614" y="93530"/>
                  </a:lnTo>
                  <a:lnTo>
                    <a:pt x="11204" y="94562"/>
                  </a:lnTo>
                  <a:lnTo>
                    <a:pt x="11867" y="95520"/>
                  </a:lnTo>
                  <a:lnTo>
                    <a:pt x="12088" y="95815"/>
                  </a:lnTo>
                  <a:lnTo>
                    <a:pt x="12236" y="96183"/>
                  </a:lnTo>
                  <a:lnTo>
                    <a:pt x="12383" y="96478"/>
                  </a:lnTo>
                  <a:lnTo>
                    <a:pt x="12383" y="96847"/>
                  </a:lnTo>
                  <a:lnTo>
                    <a:pt x="12383" y="97657"/>
                  </a:lnTo>
                  <a:lnTo>
                    <a:pt x="12309" y="98468"/>
                  </a:lnTo>
                  <a:lnTo>
                    <a:pt x="12162" y="98910"/>
                  </a:lnTo>
                  <a:lnTo>
                    <a:pt x="12015" y="99279"/>
                  </a:lnTo>
                  <a:lnTo>
                    <a:pt x="11941" y="99279"/>
                  </a:lnTo>
                  <a:lnTo>
                    <a:pt x="11867" y="99426"/>
                  </a:lnTo>
                  <a:lnTo>
                    <a:pt x="11867" y="99574"/>
                  </a:lnTo>
                  <a:lnTo>
                    <a:pt x="11720" y="99942"/>
                  </a:lnTo>
                  <a:lnTo>
                    <a:pt x="11646" y="100237"/>
                  </a:lnTo>
                  <a:lnTo>
                    <a:pt x="11425" y="101564"/>
                  </a:lnTo>
                  <a:lnTo>
                    <a:pt x="11351" y="102080"/>
                  </a:lnTo>
                  <a:lnTo>
                    <a:pt x="11130" y="102743"/>
                  </a:lnTo>
                  <a:lnTo>
                    <a:pt x="10983" y="103038"/>
                  </a:lnTo>
                  <a:lnTo>
                    <a:pt x="10762" y="103259"/>
                  </a:lnTo>
                  <a:lnTo>
                    <a:pt x="10541" y="103406"/>
                  </a:lnTo>
                  <a:lnTo>
                    <a:pt x="10319" y="103480"/>
                  </a:lnTo>
                  <a:lnTo>
                    <a:pt x="10246" y="103775"/>
                  </a:lnTo>
                  <a:lnTo>
                    <a:pt x="10246" y="104143"/>
                  </a:lnTo>
                  <a:lnTo>
                    <a:pt x="10246" y="104880"/>
                  </a:lnTo>
                  <a:lnTo>
                    <a:pt x="10172" y="105912"/>
                  </a:lnTo>
                  <a:lnTo>
                    <a:pt x="9951" y="106870"/>
                  </a:lnTo>
                  <a:lnTo>
                    <a:pt x="9877" y="107313"/>
                  </a:lnTo>
                  <a:lnTo>
                    <a:pt x="9656" y="107681"/>
                  </a:lnTo>
                  <a:lnTo>
                    <a:pt x="9435" y="108123"/>
                  </a:lnTo>
                  <a:lnTo>
                    <a:pt x="9361" y="108565"/>
                  </a:lnTo>
                  <a:lnTo>
                    <a:pt x="9288" y="108860"/>
                  </a:lnTo>
                  <a:lnTo>
                    <a:pt x="9214" y="109229"/>
                  </a:lnTo>
                  <a:lnTo>
                    <a:pt x="9066" y="109671"/>
                  </a:lnTo>
                  <a:lnTo>
                    <a:pt x="8919" y="110187"/>
                  </a:lnTo>
                  <a:lnTo>
                    <a:pt x="8845" y="110555"/>
                  </a:lnTo>
                  <a:lnTo>
                    <a:pt x="8624" y="110924"/>
                  </a:lnTo>
                  <a:lnTo>
                    <a:pt x="8108" y="111661"/>
                  </a:lnTo>
                  <a:lnTo>
                    <a:pt x="8035" y="111808"/>
                  </a:lnTo>
                  <a:lnTo>
                    <a:pt x="7887" y="111882"/>
                  </a:lnTo>
                  <a:lnTo>
                    <a:pt x="7592" y="111956"/>
                  </a:lnTo>
                  <a:lnTo>
                    <a:pt x="7592" y="112103"/>
                  </a:lnTo>
                  <a:lnTo>
                    <a:pt x="7592" y="112251"/>
                  </a:lnTo>
                  <a:lnTo>
                    <a:pt x="7592" y="112619"/>
                  </a:lnTo>
                  <a:lnTo>
                    <a:pt x="7740" y="112914"/>
                  </a:lnTo>
                  <a:lnTo>
                    <a:pt x="7887" y="113209"/>
                  </a:lnTo>
                  <a:lnTo>
                    <a:pt x="8182" y="113798"/>
                  </a:lnTo>
                  <a:lnTo>
                    <a:pt x="8403" y="114093"/>
                  </a:lnTo>
                  <a:lnTo>
                    <a:pt x="8624" y="114462"/>
                  </a:lnTo>
                  <a:lnTo>
                    <a:pt x="8845" y="114757"/>
                  </a:lnTo>
                  <a:lnTo>
                    <a:pt x="9066" y="115125"/>
                  </a:lnTo>
                  <a:lnTo>
                    <a:pt x="9066" y="115567"/>
                  </a:lnTo>
                  <a:lnTo>
                    <a:pt x="9066" y="116010"/>
                  </a:lnTo>
                  <a:lnTo>
                    <a:pt x="8845" y="116894"/>
                  </a:lnTo>
                  <a:lnTo>
                    <a:pt x="8845" y="117410"/>
                  </a:lnTo>
                  <a:lnTo>
                    <a:pt x="8772" y="117926"/>
                  </a:lnTo>
                  <a:lnTo>
                    <a:pt x="8477" y="119031"/>
                  </a:lnTo>
                  <a:lnTo>
                    <a:pt x="8329" y="119621"/>
                  </a:lnTo>
                  <a:lnTo>
                    <a:pt x="8108" y="120137"/>
                  </a:lnTo>
                  <a:lnTo>
                    <a:pt x="7813" y="120653"/>
                  </a:lnTo>
                  <a:lnTo>
                    <a:pt x="7592" y="120948"/>
                  </a:lnTo>
                  <a:lnTo>
                    <a:pt x="7445" y="121169"/>
                  </a:lnTo>
                  <a:lnTo>
                    <a:pt x="7445" y="121464"/>
                  </a:lnTo>
                  <a:lnTo>
                    <a:pt x="7445" y="121758"/>
                  </a:lnTo>
                  <a:lnTo>
                    <a:pt x="7445" y="122348"/>
                  </a:lnTo>
                  <a:lnTo>
                    <a:pt x="7445" y="122864"/>
                  </a:lnTo>
                  <a:lnTo>
                    <a:pt x="7445" y="123306"/>
                  </a:lnTo>
                  <a:lnTo>
                    <a:pt x="7371" y="123896"/>
                  </a:lnTo>
                  <a:lnTo>
                    <a:pt x="7298" y="124485"/>
                  </a:lnTo>
                  <a:lnTo>
                    <a:pt x="7224" y="124780"/>
                  </a:lnTo>
                  <a:lnTo>
                    <a:pt x="7076" y="125149"/>
                  </a:lnTo>
                  <a:lnTo>
                    <a:pt x="7076" y="125591"/>
                  </a:lnTo>
                  <a:lnTo>
                    <a:pt x="8772" y="125591"/>
                  </a:lnTo>
                  <a:lnTo>
                    <a:pt x="8772" y="125517"/>
                  </a:lnTo>
                  <a:lnTo>
                    <a:pt x="9066" y="124780"/>
                  </a:lnTo>
                  <a:lnTo>
                    <a:pt x="9288" y="123970"/>
                  </a:lnTo>
                  <a:lnTo>
                    <a:pt x="9656" y="122348"/>
                  </a:lnTo>
                  <a:lnTo>
                    <a:pt x="9877" y="121390"/>
                  </a:lnTo>
                  <a:lnTo>
                    <a:pt x="10025" y="120432"/>
                  </a:lnTo>
                  <a:lnTo>
                    <a:pt x="10172" y="119179"/>
                  </a:lnTo>
                  <a:lnTo>
                    <a:pt x="10319" y="118663"/>
                  </a:lnTo>
                  <a:lnTo>
                    <a:pt x="10393" y="118147"/>
                  </a:lnTo>
                  <a:lnTo>
                    <a:pt x="10467" y="117705"/>
                  </a:lnTo>
                  <a:lnTo>
                    <a:pt x="10614" y="117262"/>
                  </a:lnTo>
                  <a:lnTo>
                    <a:pt x="10762" y="116894"/>
                  </a:lnTo>
                  <a:lnTo>
                    <a:pt x="10835" y="116452"/>
                  </a:lnTo>
                  <a:lnTo>
                    <a:pt x="10909" y="115936"/>
                  </a:lnTo>
                  <a:lnTo>
                    <a:pt x="11056" y="115567"/>
                  </a:lnTo>
                  <a:lnTo>
                    <a:pt x="11130" y="115272"/>
                  </a:lnTo>
                  <a:lnTo>
                    <a:pt x="11056" y="114978"/>
                  </a:lnTo>
                  <a:lnTo>
                    <a:pt x="10983" y="114462"/>
                  </a:lnTo>
                  <a:lnTo>
                    <a:pt x="10762" y="114020"/>
                  </a:lnTo>
                  <a:lnTo>
                    <a:pt x="10614" y="113504"/>
                  </a:lnTo>
                  <a:lnTo>
                    <a:pt x="10541" y="112988"/>
                  </a:lnTo>
                  <a:lnTo>
                    <a:pt x="10541" y="112472"/>
                  </a:lnTo>
                  <a:lnTo>
                    <a:pt x="10541" y="112030"/>
                  </a:lnTo>
                  <a:lnTo>
                    <a:pt x="10688" y="111735"/>
                  </a:lnTo>
                  <a:lnTo>
                    <a:pt x="10909" y="111514"/>
                  </a:lnTo>
                  <a:lnTo>
                    <a:pt x="11351" y="110998"/>
                  </a:lnTo>
                  <a:lnTo>
                    <a:pt x="12604" y="109671"/>
                  </a:lnTo>
                  <a:lnTo>
                    <a:pt x="13194" y="109008"/>
                  </a:lnTo>
                  <a:lnTo>
                    <a:pt x="13784" y="108344"/>
                  </a:lnTo>
                  <a:lnTo>
                    <a:pt x="14078" y="107755"/>
                  </a:lnTo>
                  <a:lnTo>
                    <a:pt x="14373" y="107165"/>
                  </a:lnTo>
                  <a:lnTo>
                    <a:pt x="14594" y="106870"/>
                  </a:lnTo>
                  <a:lnTo>
                    <a:pt x="14742" y="106502"/>
                  </a:lnTo>
                  <a:lnTo>
                    <a:pt x="14742" y="106207"/>
                  </a:lnTo>
                  <a:lnTo>
                    <a:pt x="14668" y="105838"/>
                  </a:lnTo>
                  <a:lnTo>
                    <a:pt x="14447" y="105249"/>
                  </a:lnTo>
                  <a:lnTo>
                    <a:pt x="14299" y="104733"/>
                  </a:lnTo>
                  <a:lnTo>
                    <a:pt x="14299" y="104291"/>
                  </a:lnTo>
                  <a:lnTo>
                    <a:pt x="14299" y="103259"/>
                  </a:lnTo>
                  <a:lnTo>
                    <a:pt x="14299" y="102595"/>
                  </a:lnTo>
                  <a:lnTo>
                    <a:pt x="14373" y="102227"/>
                  </a:lnTo>
                  <a:lnTo>
                    <a:pt x="14521" y="101932"/>
                  </a:lnTo>
                  <a:lnTo>
                    <a:pt x="14742" y="101416"/>
                  </a:lnTo>
                  <a:lnTo>
                    <a:pt x="14963" y="100900"/>
                  </a:lnTo>
                  <a:lnTo>
                    <a:pt x="15036" y="100384"/>
                  </a:lnTo>
                  <a:lnTo>
                    <a:pt x="15110" y="99942"/>
                  </a:lnTo>
                  <a:lnTo>
                    <a:pt x="15110" y="99353"/>
                  </a:lnTo>
                  <a:lnTo>
                    <a:pt x="15258" y="98763"/>
                  </a:lnTo>
                  <a:lnTo>
                    <a:pt x="15258" y="98247"/>
                  </a:lnTo>
                  <a:lnTo>
                    <a:pt x="15405" y="97436"/>
                  </a:lnTo>
                  <a:lnTo>
                    <a:pt x="15479" y="96847"/>
                  </a:lnTo>
                  <a:lnTo>
                    <a:pt x="15479" y="96257"/>
                  </a:lnTo>
                  <a:lnTo>
                    <a:pt x="15479" y="95815"/>
                  </a:lnTo>
                  <a:lnTo>
                    <a:pt x="15479" y="95667"/>
                  </a:lnTo>
                  <a:lnTo>
                    <a:pt x="15405" y="95520"/>
                  </a:lnTo>
                  <a:lnTo>
                    <a:pt x="15184" y="95151"/>
                  </a:lnTo>
                  <a:lnTo>
                    <a:pt x="15036" y="94783"/>
                  </a:lnTo>
                  <a:lnTo>
                    <a:pt x="14889" y="94267"/>
                  </a:lnTo>
                  <a:lnTo>
                    <a:pt x="14815" y="93825"/>
                  </a:lnTo>
                  <a:lnTo>
                    <a:pt x="14742" y="93456"/>
                  </a:lnTo>
                  <a:lnTo>
                    <a:pt x="14815" y="93383"/>
                  </a:lnTo>
                  <a:lnTo>
                    <a:pt x="14963" y="93235"/>
                  </a:lnTo>
                  <a:lnTo>
                    <a:pt x="15258" y="93014"/>
                  </a:lnTo>
                  <a:lnTo>
                    <a:pt x="15552" y="92793"/>
                  </a:lnTo>
                  <a:lnTo>
                    <a:pt x="15774" y="92498"/>
                  </a:lnTo>
                  <a:lnTo>
                    <a:pt x="15921" y="92203"/>
                  </a:lnTo>
                  <a:lnTo>
                    <a:pt x="15995" y="91835"/>
                  </a:lnTo>
                  <a:lnTo>
                    <a:pt x="15995" y="91540"/>
                  </a:lnTo>
                  <a:lnTo>
                    <a:pt x="15995" y="91171"/>
                  </a:lnTo>
                  <a:lnTo>
                    <a:pt x="15847" y="90803"/>
                  </a:lnTo>
                  <a:lnTo>
                    <a:pt x="15552" y="90434"/>
                  </a:lnTo>
                  <a:lnTo>
                    <a:pt x="15405" y="90213"/>
                  </a:lnTo>
                  <a:lnTo>
                    <a:pt x="15331" y="89992"/>
                  </a:lnTo>
                  <a:lnTo>
                    <a:pt x="15184" y="89476"/>
                  </a:lnTo>
                  <a:lnTo>
                    <a:pt x="15110" y="88960"/>
                  </a:lnTo>
                  <a:lnTo>
                    <a:pt x="15110" y="88592"/>
                  </a:lnTo>
                  <a:lnTo>
                    <a:pt x="15110" y="88297"/>
                  </a:lnTo>
                  <a:lnTo>
                    <a:pt x="15258" y="88076"/>
                  </a:lnTo>
                  <a:lnTo>
                    <a:pt x="15479" y="87781"/>
                  </a:lnTo>
                  <a:lnTo>
                    <a:pt x="15847" y="87486"/>
                  </a:lnTo>
                  <a:lnTo>
                    <a:pt x="16068" y="87265"/>
                  </a:lnTo>
                  <a:lnTo>
                    <a:pt x="16216" y="86970"/>
                  </a:lnTo>
                  <a:lnTo>
                    <a:pt x="16289" y="86675"/>
                  </a:lnTo>
                  <a:lnTo>
                    <a:pt x="16289" y="86012"/>
                  </a:lnTo>
                  <a:lnTo>
                    <a:pt x="16289" y="85201"/>
                  </a:lnTo>
                  <a:lnTo>
                    <a:pt x="16363" y="84759"/>
                  </a:lnTo>
                  <a:lnTo>
                    <a:pt x="16437" y="84391"/>
                  </a:lnTo>
                  <a:lnTo>
                    <a:pt x="16584" y="83875"/>
                  </a:lnTo>
                  <a:lnTo>
                    <a:pt x="16584" y="83359"/>
                  </a:lnTo>
                  <a:lnTo>
                    <a:pt x="16584" y="81885"/>
                  </a:lnTo>
                  <a:lnTo>
                    <a:pt x="16584" y="81295"/>
                  </a:lnTo>
                  <a:lnTo>
                    <a:pt x="16511" y="80411"/>
                  </a:lnTo>
                  <a:lnTo>
                    <a:pt x="16289" y="79526"/>
                  </a:lnTo>
                  <a:lnTo>
                    <a:pt x="16068" y="78421"/>
                  </a:lnTo>
                  <a:lnTo>
                    <a:pt x="15774" y="77315"/>
                  </a:lnTo>
                  <a:lnTo>
                    <a:pt x="15700" y="76873"/>
                  </a:lnTo>
                  <a:lnTo>
                    <a:pt x="15626" y="76357"/>
                  </a:lnTo>
                  <a:lnTo>
                    <a:pt x="15552" y="75988"/>
                  </a:lnTo>
                  <a:lnTo>
                    <a:pt x="15479" y="75473"/>
                  </a:lnTo>
                  <a:lnTo>
                    <a:pt x="15479" y="74883"/>
                  </a:lnTo>
                  <a:lnTo>
                    <a:pt x="15479" y="73483"/>
                  </a:lnTo>
                  <a:lnTo>
                    <a:pt x="15552" y="73040"/>
                  </a:lnTo>
                  <a:lnTo>
                    <a:pt x="15552" y="72819"/>
                  </a:lnTo>
                  <a:lnTo>
                    <a:pt x="15479" y="72672"/>
                  </a:lnTo>
                  <a:lnTo>
                    <a:pt x="15405" y="72598"/>
                  </a:lnTo>
                  <a:lnTo>
                    <a:pt x="15258" y="72598"/>
                  </a:lnTo>
                  <a:lnTo>
                    <a:pt x="14963" y="72377"/>
                  </a:lnTo>
                  <a:lnTo>
                    <a:pt x="14889" y="72156"/>
                  </a:lnTo>
                  <a:lnTo>
                    <a:pt x="14815" y="71714"/>
                  </a:lnTo>
                  <a:lnTo>
                    <a:pt x="14889" y="71271"/>
                  </a:lnTo>
                  <a:lnTo>
                    <a:pt x="15110" y="70829"/>
                  </a:lnTo>
                  <a:lnTo>
                    <a:pt x="15626" y="70092"/>
                  </a:lnTo>
                  <a:lnTo>
                    <a:pt x="15847" y="69871"/>
                  </a:lnTo>
                  <a:lnTo>
                    <a:pt x="16068" y="69650"/>
                  </a:lnTo>
                  <a:lnTo>
                    <a:pt x="16142" y="69503"/>
                  </a:lnTo>
                  <a:lnTo>
                    <a:pt x="16068" y="69208"/>
                  </a:lnTo>
                  <a:lnTo>
                    <a:pt x="15405" y="67365"/>
                  </a:lnTo>
                  <a:lnTo>
                    <a:pt x="15110" y="66407"/>
                  </a:lnTo>
                  <a:lnTo>
                    <a:pt x="14963" y="65449"/>
                  </a:lnTo>
                  <a:lnTo>
                    <a:pt x="14889" y="64196"/>
                  </a:lnTo>
                  <a:lnTo>
                    <a:pt x="14963" y="63533"/>
                  </a:lnTo>
                  <a:lnTo>
                    <a:pt x="15110" y="63017"/>
                  </a:lnTo>
                  <a:lnTo>
                    <a:pt x="15405" y="62501"/>
                  </a:lnTo>
                  <a:lnTo>
                    <a:pt x="15774" y="61985"/>
                  </a:lnTo>
                  <a:lnTo>
                    <a:pt x="15921" y="61690"/>
                  </a:lnTo>
                  <a:lnTo>
                    <a:pt x="16068" y="61321"/>
                  </a:lnTo>
                  <a:lnTo>
                    <a:pt x="16216" y="60584"/>
                  </a:lnTo>
                  <a:lnTo>
                    <a:pt x="16216" y="59774"/>
                  </a:lnTo>
                  <a:lnTo>
                    <a:pt x="16068" y="59110"/>
                  </a:lnTo>
                  <a:lnTo>
                    <a:pt x="15774" y="57636"/>
                  </a:lnTo>
                  <a:lnTo>
                    <a:pt x="15626" y="57341"/>
                  </a:lnTo>
                  <a:lnTo>
                    <a:pt x="15479" y="57120"/>
                  </a:lnTo>
                  <a:lnTo>
                    <a:pt x="15405" y="56604"/>
                  </a:lnTo>
                  <a:lnTo>
                    <a:pt x="15258" y="56310"/>
                  </a:lnTo>
                  <a:lnTo>
                    <a:pt x="15184" y="56236"/>
                  </a:lnTo>
                  <a:lnTo>
                    <a:pt x="15110" y="56162"/>
                  </a:lnTo>
                  <a:lnTo>
                    <a:pt x="14963" y="56162"/>
                  </a:lnTo>
                  <a:lnTo>
                    <a:pt x="14889" y="56310"/>
                  </a:lnTo>
                  <a:lnTo>
                    <a:pt x="14742" y="56604"/>
                  </a:lnTo>
                  <a:lnTo>
                    <a:pt x="14594" y="56826"/>
                  </a:lnTo>
                  <a:lnTo>
                    <a:pt x="14447" y="56899"/>
                  </a:lnTo>
                  <a:lnTo>
                    <a:pt x="14299" y="56826"/>
                  </a:lnTo>
                  <a:lnTo>
                    <a:pt x="14226" y="56604"/>
                  </a:lnTo>
                  <a:lnTo>
                    <a:pt x="14226" y="56310"/>
                  </a:lnTo>
                  <a:lnTo>
                    <a:pt x="14299" y="55573"/>
                  </a:lnTo>
                  <a:lnTo>
                    <a:pt x="14299" y="54836"/>
                  </a:lnTo>
                  <a:lnTo>
                    <a:pt x="14299" y="54098"/>
                  </a:lnTo>
                  <a:lnTo>
                    <a:pt x="14152" y="53656"/>
                  </a:lnTo>
                  <a:lnTo>
                    <a:pt x="14152" y="53435"/>
                  </a:lnTo>
                  <a:lnTo>
                    <a:pt x="14152" y="53214"/>
                  </a:lnTo>
                  <a:lnTo>
                    <a:pt x="14226" y="52993"/>
                  </a:lnTo>
                  <a:lnTo>
                    <a:pt x="14447" y="52772"/>
                  </a:lnTo>
                  <a:lnTo>
                    <a:pt x="14594" y="52403"/>
                  </a:lnTo>
                  <a:lnTo>
                    <a:pt x="14668" y="51961"/>
                  </a:lnTo>
                  <a:lnTo>
                    <a:pt x="14668" y="51077"/>
                  </a:lnTo>
                  <a:lnTo>
                    <a:pt x="14668" y="50856"/>
                  </a:lnTo>
                  <a:lnTo>
                    <a:pt x="14668" y="50634"/>
                  </a:lnTo>
                  <a:lnTo>
                    <a:pt x="14668" y="50561"/>
                  </a:lnTo>
                  <a:lnTo>
                    <a:pt x="14594" y="50487"/>
                  </a:lnTo>
                  <a:lnTo>
                    <a:pt x="14594" y="50413"/>
                  </a:lnTo>
                  <a:lnTo>
                    <a:pt x="14594" y="50340"/>
                  </a:lnTo>
                  <a:lnTo>
                    <a:pt x="14668" y="50192"/>
                  </a:lnTo>
                  <a:lnTo>
                    <a:pt x="14815" y="50118"/>
                  </a:lnTo>
                  <a:lnTo>
                    <a:pt x="15110" y="49971"/>
                  </a:lnTo>
                  <a:lnTo>
                    <a:pt x="15405" y="49750"/>
                  </a:lnTo>
                  <a:lnTo>
                    <a:pt x="15626" y="49529"/>
                  </a:lnTo>
                  <a:lnTo>
                    <a:pt x="15700" y="49234"/>
                  </a:lnTo>
                  <a:lnTo>
                    <a:pt x="15700" y="48939"/>
                  </a:lnTo>
                  <a:lnTo>
                    <a:pt x="15626" y="48718"/>
                  </a:lnTo>
                  <a:lnTo>
                    <a:pt x="15405" y="48423"/>
                  </a:lnTo>
                  <a:lnTo>
                    <a:pt x="15258" y="48350"/>
                  </a:lnTo>
                  <a:lnTo>
                    <a:pt x="15184" y="48276"/>
                  </a:lnTo>
                  <a:lnTo>
                    <a:pt x="14889" y="48202"/>
                  </a:lnTo>
                  <a:lnTo>
                    <a:pt x="14668" y="48055"/>
                  </a:lnTo>
                  <a:lnTo>
                    <a:pt x="14521" y="47907"/>
                  </a:lnTo>
                  <a:lnTo>
                    <a:pt x="14226" y="47465"/>
                  </a:lnTo>
                  <a:lnTo>
                    <a:pt x="13931" y="47023"/>
                  </a:lnTo>
                  <a:lnTo>
                    <a:pt x="13784" y="46654"/>
                  </a:lnTo>
                  <a:lnTo>
                    <a:pt x="13710" y="46360"/>
                  </a:lnTo>
                  <a:lnTo>
                    <a:pt x="13784" y="46138"/>
                  </a:lnTo>
                  <a:lnTo>
                    <a:pt x="13931" y="45991"/>
                  </a:lnTo>
                  <a:lnTo>
                    <a:pt x="14078" y="45917"/>
                  </a:lnTo>
                  <a:lnTo>
                    <a:pt x="14299" y="45844"/>
                  </a:lnTo>
                  <a:lnTo>
                    <a:pt x="14447" y="45770"/>
                  </a:lnTo>
                  <a:lnTo>
                    <a:pt x="14594" y="45549"/>
                  </a:lnTo>
                  <a:lnTo>
                    <a:pt x="14668" y="45401"/>
                  </a:lnTo>
                  <a:lnTo>
                    <a:pt x="14742" y="44886"/>
                  </a:lnTo>
                  <a:lnTo>
                    <a:pt x="14668" y="44001"/>
                  </a:lnTo>
                  <a:lnTo>
                    <a:pt x="14742" y="43559"/>
                  </a:lnTo>
                  <a:lnTo>
                    <a:pt x="14815" y="43190"/>
                  </a:lnTo>
                  <a:lnTo>
                    <a:pt x="14963" y="42601"/>
                  </a:lnTo>
                  <a:lnTo>
                    <a:pt x="15036" y="42085"/>
                  </a:lnTo>
                  <a:lnTo>
                    <a:pt x="15184" y="41495"/>
                  </a:lnTo>
                  <a:lnTo>
                    <a:pt x="15258" y="40906"/>
                  </a:lnTo>
                  <a:lnTo>
                    <a:pt x="15258" y="40316"/>
                  </a:lnTo>
                  <a:lnTo>
                    <a:pt x="15258" y="39726"/>
                  </a:lnTo>
                  <a:lnTo>
                    <a:pt x="15405" y="39505"/>
                  </a:lnTo>
                  <a:lnTo>
                    <a:pt x="15479" y="39284"/>
                  </a:lnTo>
                  <a:lnTo>
                    <a:pt x="15626" y="38694"/>
                  </a:lnTo>
                  <a:lnTo>
                    <a:pt x="15700" y="38178"/>
                  </a:lnTo>
                  <a:lnTo>
                    <a:pt x="15700" y="37663"/>
                  </a:lnTo>
                  <a:lnTo>
                    <a:pt x="15626" y="36631"/>
                  </a:lnTo>
                  <a:lnTo>
                    <a:pt x="15626" y="36115"/>
                  </a:lnTo>
                  <a:lnTo>
                    <a:pt x="15552" y="35525"/>
                  </a:lnTo>
                  <a:lnTo>
                    <a:pt x="15405" y="35230"/>
                  </a:lnTo>
                  <a:lnTo>
                    <a:pt x="15110" y="35009"/>
                  </a:lnTo>
                  <a:lnTo>
                    <a:pt x="14742" y="34788"/>
                  </a:lnTo>
                  <a:lnTo>
                    <a:pt x="14373" y="34567"/>
                  </a:lnTo>
                  <a:lnTo>
                    <a:pt x="14152" y="34420"/>
                  </a:lnTo>
                  <a:lnTo>
                    <a:pt x="13857" y="34198"/>
                  </a:lnTo>
                  <a:lnTo>
                    <a:pt x="13710" y="33904"/>
                  </a:lnTo>
                  <a:lnTo>
                    <a:pt x="13489" y="33683"/>
                  </a:lnTo>
                  <a:lnTo>
                    <a:pt x="13341" y="33314"/>
                  </a:lnTo>
                  <a:lnTo>
                    <a:pt x="13268" y="32872"/>
                  </a:lnTo>
                  <a:lnTo>
                    <a:pt x="13194" y="32135"/>
                  </a:lnTo>
                  <a:lnTo>
                    <a:pt x="13194" y="31619"/>
                  </a:lnTo>
                  <a:lnTo>
                    <a:pt x="13046" y="31177"/>
                  </a:lnTo>
                  <a:lnTo>
                    <a:pt x="12899" y="30882"/>
                  </a:lnTo>
                  <a:lnTo>
                    <a:pt x="12604" y="30587"/>
                  </a:lnTo>
                  <a:lnTo>
                    <a:pt x="12383" y="30292"/>
                  </a:lnTo>
                  <a:lnTo>
                    <a:pt x="12162" y="29997"/>
                  </a:lnTo>
                  <a:lnTo>
                    <a:pt x="12088" y="29703"/>
                  </a:lnTo>
                  <a:lnTo>
                    <a:pt x="12015" y="29481"/>
                  </a:lnTo>
                  <a:lnTo>
                    <a:pt x="12015" y="28892"/>
                  </a:lnTo>
                  <a:lnTo>
                    <a:pt x="12015" y="28671"/>
                  </a:lnTo>
                  <a:lnTo>
                    <a:pt x="12015" y="28523"/>
                  </a:lnTo>
                  <a:lnTo>
                    <a:pt x="12236" y="28376"/>
                  </a:lnTo>
                  <a:lnTo>
                    <a:pt x="12678" y="28007"/>
                  </a:lnTo>
                  <a:lnTo>
                    <a:pt x="12899" y="27860"/>
                  </a:lnTo>
                  <a:lnTo>
                    <a:pt x="13046" y="27639"/>
                  </a:lnTo>
                  <a:lnTo>
                    <a:pt x="13120" y="27344"/>
                  </a:lnTo>
                  <a:lnTo>
                    <a:pt x="13120" y="27049"/>
                  </a:lnTo>
                  <a:lnTo>
                    <a:pt x="13120" y="24986"/>
                  </a:lnTo>
                  <a:lnTo>
                    <a:pt x="13120" y="23806"/>
                  </a:lnTo>
                  <a:lnTo>
                    <a:pt x="13120" y="23217"/>
                  </a:lnTo>
                  <a:lnTo>
                    <a:pt x="12973" y="22627"/>
                  </a:lnTo>
                  <a:lnTo>
                    <a:pt x="12899" y="21964"/>
                  </a:lnTo>
                  <a:lnTo>
                    <a:pt x="12825" y="21374"/>
                  </a:lnTo>
                  <a:lnTo>
                    <a:pt x="12752" y="20490"/>
                  </a:lnTo>
                  <a:lnTo>
                    <a:pt x="12678" y="19605"/>
                  </a:lnTo>
                  <a:lnTo>
                    <a:pt x="12678" y="18131"/>
                  </a:lnTo>
                  <a:lnTo>
                    <a:pt x="12752" y="17541"/>
                  </a:lnTo>
                  <a:lnTo>
                    <a:pt x="12752" y="17247"/>
                  </a:lnTo>
                  <a:lnTo>
                    <a:pt x="12678" y="16952"/>
                  </a:lnTo>
                  <a:lnTo>
                    <a:pt x="12604" y="16804"/>
                  </a:lnTo>
                  <a:lnTo>
                    <a:pt x="12457" y="16657"/>
                  </a:lnTo>
                  <a:lnTo>
                    <a:pt x="12088" y="15994"/>
                  </a:lnTo>
                  <a:lnTo>
                    <a:pt x="11351" y="14372"/>
                  </a:lnTo>
                  <a:lnTo>
                    <a:pt x="10688" y="12677"/>
                  </a:lnTo>
                  <a:lnTo>
                    <a:pt x="10246" y="11866"/>
                  </a:lnTo>
                  <a:lnTo>
                    <a:pt x="10025" y="11498"/>
                  </a:lnTo>
                  <a:lnTo>
                    <a:pt x="9730" y="11129"/>
                  </a:lnTo>
                  <a:lnTo>
                    <a:pt x="9509" y="10982"/>
                  </a:lnTo>
                  <a:lnTo>
                    <a:pt x="9361" y="10908"/>
                  </a:lnTo>
                  <a:lnTo>
                    <a:pt x="9140" y="10834"/>
                  </a:lnTo>
                  <a:lnTo>
                    <a:pt x="8919" y="10761"/>
                  </a:lnTo>
                  <a:lnTo>
                    <a:pt x="8624" y="10613"/>
                  </a:lnTo>
                  <a:lnTo>
                    <a:pt x="8403" y="10392"/>
                  </a:lnTo>
                  <a:lnTo>
                    <a:pt x="8256" y="10171"/>
                  </a:lnTo>
                  <a:lnTo>
                    <a:pt x="8108" y="9950"/>
                  </a:lnTo>
                  <a:lnTo>
                    <a:pt x="7961" y="9508"/>
                  </a:lnTo>
                  <a:lnTo>
                    <a:pt x="7813" y="9434"/>
                  </a:lnTo>
                  <a:lnTo>
                    <a:pt x="7666" y="9360"/>
                  </a:lnTo>
                  <a:lnTo>
                    <a:pt x="7371" y="9360"/>
                  </a:lnTo>
                  <a:lnTo>
                    <a:pt x="7076" y="9434"/>
                  </a:lnTo>
                  <a:lnTo>
                    <a:pt x="6929" y="9434"/>
                  </a:lnTo>
                  <a:lnTo>
                    <a:pt x="6782" y="9360"/>
                  </a:lnTo>
                  <a:lnTo>
                    <a:pt x="6708" y="8771"/>
                  </a:lnTo>
                  <a:lnTo>
                    <a:pt x="6487" y="8181"/>
                  </a:lnTo>
                  <a:lnTo>
                    <a:pt x="6413" y="7960"/>
                  </a:lnTo>
                  <a:lnTo>
                    <a:pt x="6413" y="7813"/>
                  </a:lnTo>
                  <a:lnTo>
                    <a:pt x="6487" y="7518"/>
                  </a:lnTo>
                  <a:lnTo>
                    <a:pt x="6487" y="7370"/>
                  </a:lnTo>
                  <a:lnTo>
                    <a:pt x="6487" y="7149"/>
                  </a:lnTo>
                  <a:lnTo>
                    <a:pt x="6413" y="6854"/>
                  </a:lnTo>
                  <a:lnTo>
                    <a:pt x="6339" y="6486"/>
                  </a:lnTo>
                  <a:lnTo>
                    <a:pt x="6413" y="6191"/>
                  </a:lnTo>
                  <a:lnTo>
                    <a:pt x="6487" y="5896"/>
                  </a:lnTo>
                  <a:lnTo>
                    <a:pt x="6487" y="5675"/>
                  </a:lnTo>
                  <a:lnTo>
                    <a:pt x="6266" y="5601"/>
                  </a:lnTo>
                  <a:lnTo>
                    <a:pt x="6045" y="5601"/>
                  </a:lnTo>
                  <a:lnTo>
                    <a:pt x="6487" y="5454"/>
                  </a:lnTo>
                  <a:lnTo>
                    <a:pt x="7076" y="5307"/>
                  </a:lnTo>
                  <a:lnTo>
                    <a:pt x="7519" y="5159"/>
                  </a:lnTo>
                  <a:lnTo>
                    <a:pt x="7740" y="5012"/>
                  </a:lnTo>
                  <a:lnTo>
                    <a:pt x="7887" y="4864"/>
                  </a:lnTo>
                  <a:lnTo>
                    <a:pt x="8035" y="4643"/>
                  </a:lnTo>
                  <a:lnTo>
                    <a:pt x="8035" y="4422"/>
                  </a:lnTo>
                  <a:lnTo>
                    <a:pt x="7887" y="4201"/>
                  </a:lnTo>
                  <a:lnTo>
                    <a:pt x="7666" y="4054"/>
                  </a:lnTo>
                  <a:lnTo>
                    <a:pt x="7150" y="3833"/>
                  </a:lnTo>
                  <a:lnTo>
                    <a:pt x="6634" y="3759"/>
                  </a:lnTo>
                  <a:lnTo>
                    <a:pt x="5971" y="3759"/>
                  </a:lnTo>
                  <a:lnTo>
                    <a:pt x="5750" y="3685"/>
                  </a:lnTo>
                  <a:lnTo>
                    <a:pt x="5602" y="3538"/>
                  </a:lnTo>
                  <a:lnTo>
                    <a:pt x="5602" y="3390"/>
                  </a:lnTo>
                  <a:lnTo>
                    <a:pt x="5529" y="3096"/>
                  </a:lnTo>
                  <a:lnTo>
                    <a:pt x="5602" y="2727"/>
                  </a:lnTo>
                  <a:lnTo>
                    <a:pt x="5602" y="2359"/>
                  </a:lnTo>
                  <a:lnTo>
                    <a:pt x="5602" y="2064"/>
                  </a:lnTo>
                  <a:lnTo>
                    <a:pt x="5455" y="1916"/>
                  </a:lnTo>
                  <a:lnTo>
                    <a:pt x="5160" y="1916"/>
                  </a:lnTo>
                  <a:lnTo>
                    <a:pt x="4718" y="1843"/>
                  </a:lnTo>
                  <a:lnTo>
                    <a:pt x="4423" y="1769"/>
                  </a:lnTo>
                  <a:lnTo>
                    <a:pt x="4128" y="1695"/>
                  </a:lnTo>
                  <a:lnTo>
                    <a:pt x="3981" y="1548"/>
                  </a:lnTo>
                  <a:lnTo>
                    <a:pt x="3981" y="1327"/>
                  </a:lnTo>
                  <a:lnTo>
                    <a:pt x="3981" y="811"/>
                  </a:lnTo>
                  <a:lnTo>
                    <a:pt x="3981" y="516"/>
                  </a:lnTo>
                  <a:lnTo>
                    <a:pt x="3907" y="295"/>
                  </a:lnTo>
                  <a:lnTo>
                    <a:pt x="3833" y="221"/>
                  </a:lnTo>
                  <a:lnTo>
                    <a:pt x="3612" y="147"/>
                  </a:lnTo>
                  <a:lnTo>
                    <a:pt x="3465"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a:off x="1765304" y="248600"/>
              <a:ext cx="415867" cy="921524"/>
            </a:xfrm>
            <a:custGeom>
              <a:rect b="b" l="l" r="r" t="t"/>
              <a:pathLst>
                <a:path extrusionOk="0" h="125591" w="16658">
                  <a:moveTo>
                    <a:pt x="7813" y="0"/>
                  </a:moveTo>
                  <a:lnTo>
                    <a:pt x="7813" y="74"/>
                  </a:lnTo>
                  <a:lnTo>
                    <a:pt x="7592" y="811"/>
                  </a:lnTo>
                  <a:lnTo>
                    <a:pt x="7370" y="1621"/>
                  </a:lnTo>
                  <a:lnTo>
                    <a:pt x="6928" y="3169"/>
                  </a:lnTo>
                  <a:lnTo>
                    <a:pt x="6707" y="4201"/>
                  </a:lnTo>
                  <a:lnTo>
                    <a:pt x="6560" y="5159"/>
                  </a:lnTo>
                  <a:lnTo>
                    <a:pt x="6486" y="6412"/>
                  </a:lnTo>
                  <a:lnTo>
                    <a:pt x="6339" y="6928"/>
                  </a:lnTo>
                  <a:lnTo>
                    <a:pt x="6191" y="7444"/>
                  </a:lnTo>
                  <a:lnTo>
                    <a:pt x="6117" y="7886"/>
                  </a:lnTo>
                  <a:lnTo>
                    <a:pt x="5970" y="8329"/>
                  </a:lnTo>
                  <a:lnTo>
                    <a:pt x="5896" y="8697"/>
                  </a:lnTo>
                  <a:lnTo>
                    <a:pt x="5823" y="9139"/>
                  </a:lnTo>
                  <a:lnTo>
                    <a:pt x="5675" y="9581"/>
                  </a:lnTo>
                  <a:lnTo>
                    <a:pt x="5528" y="10024"/>
                  </a:lnTo>
                  <a:lnTo>
                    <a:pt x="5528" y="10319"/>
                  </a:lnTo>
                  <a:lnTo>
                    <a:pt x="5528" y="10613"/>
                  </a:lnTo>
                  <a:lnTo>
                    <a:pt x="5675" y="11056"/>
                  </a:lnTo>
                  <a:lnTo>
                    <a:pt x="5823" y="11571"/>
                  </a:lnTo>
                  <a:lnTo>
                    <a:pt x="5970" y="12087"/>
                  </a:lnTo>
                  <a:lnTo>
                    <a:pt x="6044" y="12603"/>
                  </a:lnTo>
                  <a:lnTo>
                    <a:pt x="6044" y="13119"/>
                  </a:lnTo>
                  <a:lnTo>
                    <a:pt x="6117" y="13561"/>
                  </a:lnTo>
                  <a:lnTo>
                    <a:pt x="5970" y="13856"/>
                  </a:lnTo>
                  <a:lnTo>
                    <a:pt x="5749" y="14077"/>
                  </a:lnTo>
                  <a:lnTo>
                    <a:pt x="5233" y="14593"/>
                  </a:lnTo>
                  <a:lnTo>
                    <a:pt x="3980" y="15920"/>
                  </a:lnTo>
                  <a:lnTo>
                    <a:pt x="3390" y="16583"/>
                  </a:lnTo>
                  <a:lnTo>
                    <a:pt x="2874" y="17247"/>
                  </a:lnTo>
                  <a:lnTo>
                    <a:pt x="2506" y="17836"/>
                  </a:lnTo>
                  <a:lnTo>
                    <a:pt x="2211" y="18426"/>
                  </a:lnTo>
                  <a:lnTo>
                    <a:pt x="1990" y="18721"/>
                  </a:lnTo>
                  <a:lnTo>
                    <a:pt x="1916" y="19089"/>
                  </a:lnTo>
                  <a:lnTo>
                    <a:pt x="1916" y="19384"/>
                  </a:lnTo>
                  <a:lnTo>
                    <a:pt x="1990" y="19753"/>
                  </a:lnTo>
                  <a:lnTo>
                    <a:pt x="2211" y="20342"/>
                  </a:lnTo>
                  <a:lnTo>
                    <a:pt x="2285" y="20784"/>
                  </a:lnTo>
                  <a:lnTo>
                    <a:pt x="2359" y="21300"/>
                  </a:lnTo>
                  <a:lnTo>
                    <a:pt x="2285" y="22332"/>
                  </a:lnTo>
                  <a:lnTo>
                    <a:pt x="2285" y="22996"/>
                  </a:lnTo>
                  <a:lnTo>
                    <a:pt x="2285" y="23290"/>
                  </a:lnTo>
                  <a:lnTo>
                    <a:pt x="2137" y="23659"/>
                  </a:lnTo>
                  <a:lnTo>
                    <a:pt x="1843" y="24175"/>
                  </a:lnTo>
                  <a:lnTo>
                    <a:pt x="1695" y="24691"/>
                  </a:lnTo>
                  <a:lnTo>
                    <a:pt x="1548" y="25207"/>
                  </a:lnTo>
                  <a:lnTo>
                    <a:pt x="1548" y="25649"/>
                  </a:lnTo>
                  <a:lnTo>
                    <a:pt x="1474" y="26238"/>
                  </a:lnTo>
                  <a:lnTo>
                    <a:pt x="1400" y="26828"/>
                  </a:lnTo>
                  <a:lnTo>
                    <a:pt x="1327" y="27344"/>
                  </a:lnTo>
                  <a:lnTo>
                    <a:pt x="1179" y="28155"/>
                  </a:lnTo>
                  <a:lnTo>
                    <a:pt x="1106" y="28744"/>
                  </a:lnTo>
                  <a:lnTo>
                    <a:pt x="1106" y="29334"/>
                  </a:lnTo>
                  <a:lnTo>
                    <a:pt x="1106" y="29776"/>
                  </a:lnTo>
                  <a:lnTo>
                    <a:pt x="1106" y="29924"/>
                  </a:lnTo>
                  <a:lnTo>
                    <a:pt x="1179" y="30071"/>
                  </a:lnTo>
                  <a:lnTo>
                    <a:pt x="1400" y="30440"/>
                  </a:lnTo>
                  <a:lnTo>
                    <a:pt x="1621" y="30808"/>
                  </a:lnTo>
                  <a:lnTo>
                    <a:pt x="1695" y="31250"/>
                  </a:lnTo>
                  <a:lnTo>
                    <a:pt x="1843" y="31766"/>
                  </a:lnTo>
                  <a:lnTo>
                    <a:pt x="1916" y="32061"/>
                  </a:lnTo>
                  <a:lnTo>
                    <a:pt x="1843" y="32208"/>
                  </a:lnTo>
                  <a:lnTo>
                    <a:pt x="1621" y="32356"/>
                  </a:lnTo>
                  <a:lnTo>
                    <a:pt x="1327" y="32503"/>
                  </a:lnTo>
                  <a:lnTo>
                    <a:pt x="1106" y="32798"/>
                  </a:lnTo>
                  <a:lnTo>
                    <a:pt x="884" y="33093"/>
                  </a:lnTo>
                  <a:lnTo>
                    <a:pt x="737" y="33388"/>
                  </a:lnTo>
                  <a:lnTo>
                    <a:pt x="590" y="33683"/>
                  </a:lnTo>
                  <a:lnTo>
                    <a:pt x="590" y="34051"/>
                  </a:lnTo>
                  <a:lnTo>
                    <a:pt x="663" y="34420"/>
                  </a:lnTo>
                  <a:lnTo>
                    <a:pt x="737" y="34788"/>
                  </a:lnTo>
                  <a:lnTo>
                    <a:pt x="1032" y="35157"/>
                  </a:lnTo>
                  <a:lnTo>
                    <a:pt x="1179" y="35378"/>
                  </a:lnTo>
                  <a:lnTo>
                    <a:pt x="1253" y="35599"/>
                  </a:lnTo>
                  <a:lnTo>
                    <a:pt x="1400" y="36115"/>
                  </a:lnTo>
                  <a:lnTo>
                    <a:pt x="1548" y="36631"/>
                  </a:lnTo>
                  <a:lnTo>
                    <a:pt x="1548" y="36999"/>
                  </a:lnTo>
                  <a:lnTo>
                    <a:pt x="1474" y="37294"/>
                  </a:lnTo>
                  <a:lnTo>
                    <a:pt x="1327" y="37515"/>
                  </a:lnTo>
                  <a:lnTo>
                    <a:pt x="1106" y="37810"/>
                  </a:lnTo>
                  <a:lnTo>
                    <a:pt x="811" y="38105"/>
                  </a:lnTo>
                  <a:lnTo>
                    <a:pt x="516" y="38326"/>
                  </a:lnTo>
                  <a:lnTo>
                    <a:pt x="369" y="38621"/>
                  </a:lnTo>
                  <a:lnTo>
                    <a:pt x="295" y="38916"/>
                  </a:lnTo>
                  <a:lnTo>
                    <a:pt x="295" y="39579"/>
                  </a:lnTo>
                  <a:lnTo>
                    <a:pt x="295" y="40390"/>
                  </a:lnTo>
                  <a:lnTo>
                    <a:pt x="295" y="40832"/>
                  </a:lnTo>
                  <a:lnTo>
                    <a:pt x="147" y="41200"/>
                  </a:lnTo>
                  <a:lnTo>
                    <a:pt x="74" y="41716"/>
                  </a:lnTo>
                  <a:lnTo>
                    <a:pt x="0" y="42232"/>
                  </a:lnTo>
                  <a:lnTo>
                    <a:pt x="0" y="43706"/>
                  </a:lnTo>
                  <a:lnTo>
                    <a:pt x="0" y="44296"/>
                  </a:lnTo>
                  <a:lnTo>
                    <a:pt x="147" y="45180"/>
                  </a:lnTo>
                  <a:lnTo>
                    <a:pt x="295" y="46065"/>
                  </a:lnTo>
                  <a:lnTo>
                    <a:pt x="590" y="47170"/>
                  </a:lnTo>
                  <a:lnTo>
                    <a:pt x="811" y="48276"/>
                  </a:lnTo>
                  <a:lnTo>
                    <a:pt x="958" y="48718"/>
                  </a:lnTo>
                  <a:lnTo>
                    <a:pt x="958" y="49234"/>
                  </a:lnTo>
                  <a:lnTo>
                    <a:pt x="1106" y="49603"/>
                  </a:lnTo>
                  <a:lnTo>
                    <a:pt x="1106" y="50118"/>
                  </a:lnTo>
                  <a:lnTo>
                    <a:pt x="1106" y="50634"/>
                  </a:lnTo>
                  <a:lnTo>
                    <a:pt x="1106" y="52108"/>
                  </a:lnTo>
                  <a:lnTo>
                    <a:pt x="1106" y="52551"/>
                  </a:lnTo>
                  <a:lnTo>
                    <a:pt x="1106" y="52772"/>
                  </a:lnTo>
                  <a:lnTo>
                    <a:pt x="1106" y="52919"/>
                  </a:lnTo>
                  <a:lnTo>
                    <a:pt x="1253" y="52993"/>
                  </a:lnTo>
                  <a:lnTo>
                    <a:pt x="1400" y="52993"/>
                  </a:lnTo>
                  <a:lnTo>
                    <a:pt x="1621" y="53214"/>
                  </a:lnTo>
                  <a:lnTo>
                    <a:pt x="1769" y="53435"/>
                  </a:lnTo>
                  <a:lnTo>
                    <a:pt x="1843" y="53877"/>
                  </a:lnTo>
                  <a:lnTo>
                    <a:pt x="1769" y="54320"/>
                  </a:lnTo>
                  <a:lnTo>
                    <a:pt x="1548" y="54762"/>
                  </a:lnTo>
                  <a:lnTo>
                    <a:pt x="958" y="55499"/>
                  </a:lnTo>
                  <a:lnTo>
                    <a:pt x="737" y="55720"/>
                  </a:lnTo>
                  <a:lnTo>
                    <a:pt x="590" y="55941"/>
                  </a:lnTo>
                  <a:lnTo>
                    <a:pt x="442" y="56088"/>
                  </a:lnTo>
                  <a:lnTo>
                    <a:pt x="516" y="56383"/>
                  </a:lnTo>
                  <a:lnTo>
                    <a:pt x="1253" y="58226"/>
                  </a:lnTo>
                  <a:lnTo>
                    <a:pt x="1474" y="59184"/>
                  </a:lnTo>
                  <a:lnTo>
                    <a:pt x="1621" y="60142"/>
                  </a:lnTo>
                  <a:lnTo>
                    <a:pt x="1695" y="61395"/>
                  </a:lnTo>
                  <a:lnTo>
                    <a:pt x="1695" y="61985"/>
                  </a:lnTo>
                  <a:lnTo>
                    <a:pt x="1548" y="62574"/>
                  </a:lnTo>
                  <a:lnTo>
                    <a:pt x="1179" y="63090"/>
                  </a:lnTo>
                  <a:lnTo>
                    <a:pt x="811" y="63606"/>
                  </a:lnTo>
                  <a:lnTo>
                    <a:pt x="663" y="63901"/>
                  </a:lnTo>
                  <a:lnTo>
                    <a:pt x="516" y="64270"/>
                  </a:lnTo>
                  <a:lnTo>
                    <a:pt x="442" y="65007"/>
                  </a:lnTo>
                  <a:lnTo>
                    <a:pt x="442" y="65817"/>
                  </a:lnTo>
                  <a:lnTo>
                    <a:pt x="590" y="66481"/>
                  </a:lnTo>
                  <a:lnTo>
                    <a:pt x="884" y="67955"/>
                  </a:lnTo>
                  <a:lnTo>
                    <a:pt x="958" y="68250"/>
                  </a:lnTo>
                  <a:lnTo>
                    <a:pt x="1106" y="68471"/>
                  </a:lnTo>
                  <a:lnTo>
                    <a:pt x="1253" y="68987"/>
                  </a:lnTo>
                  <a:lnTo>
                    <a:pt x="1327" y="69281"/>
                  </a:lnTo>
                  <a:lnTo>
                    <a:pt x="1400" y="69355"/>
                  </a:lnTo>
                  <a:lnTo>
                    <a:pt x="1474" y="69429"/>
                  </a:lnTo>
                  <a:lnTo>
                    <a:pt x="1621" y="69355"/>
                  </a:lnTo>
                  <a:lnTo>
                    <a:pt x="1695" y="69281"/>
                  </a:lnTo>
                  <a:lnTo>
                    <a:pt x="1916" y="68987"/>
                  </a:lnTo>
                  <a:lnTo>
                    <a:pt x="2064" y="68765"/>
                  </a:lnTo>
                  <a:lnTo>
                    <a:pt x="2137" y="68692"/>
                  </a:lnTo>
                  <a:lnTo>
                    <a:pt x="2285" y="68765"/>
                  </a:lnTo>
                  <a:lnTo>
                    <a:pt x="2359" y="68913"/>
                  </a:lnTo>
                  <a:lnTo>
                    <a:pt x="2359" y="69281"/>
                  </a:lnTo>
                  <a:lnTo>
                    <a:pt x="2285" y="69945"/>
                  </a:lnTo>
                  <a:lnTo>
                    <a:pt x="2285" y="70755"/>
                  </a:lnTo>
                  <a:lnTo>
                    <a:pt x="2359" y="71493"/>
                  </a:lnTo>
                  <a:lnTo>
                    <a:pt x="2432" y="71935"/>
                  </a:lnTo>
                  <a:lnTo>
                    <a:pt x="2432" y="72156"/>
                  </a:lnTo>
                  <a:lnTo>
                    <a:pt x="2432" y="72377"/>
                  </a:lnTo>
                  <a:lnTo>
                    <a:pt x="2359" y="72598"/>
                  </a:lnTo>
                  <a:lnTo>
                    <a:pt x="2211" y="72819"/>
                  </a:lnTo>
                  <a:lnTo>
                    <a:pt x="1990" y="73188"/>
                  </a:lnTo>
                  <a:lnTo>
                    <a:pt x="1916" y="73630"/>
                  </a:lnTo>
                  <a:lnTo>
                    <a:pt x="1916" y="74514"/>
                  </a:lnTo>
                  <a:lnTo>
                    <a:pt x="1916" y="74735"/>
                  </a:lnTo>
                  <a:lnTo>
                    <a:pt x="1916" y="74957"/>
                  </a:lnTo>
                  <a:lnTo>
                    <a:pt x="1990" y="75030"/>
                  </a:lnTo>
                  <a:lnTo>
                    <a:pt x="2064" y="75104"/>
                  </a:lnTo>
                  <a:lnTo>
                    <a:pt x="2064" y="75178"/>
                  </a:lnTo>
                  <a:lnTo>
                    <a:pt x="2064" y="75251"/>
                  </a:lnTo>
                  <a:lnTo>
                    <a:pt x="1916" y="75399"/>
                  </a:lnTo>
                  <a:lnTo>
                    <a:pt x="1769" y="75473"/>
                  </a:lnTo>
                  <a:lnTo>
                    <a:pt x="1474" y="75620"/>
                  </a:lnTo>
                  <a:lnTo>
                    <a:pt x="1179" y="75841"/>
                  </a:lnTo>
                  <a:lnTo>
                    <a:pt x="1032" y="76062"/>
                  </a:lnTo>
                  <a:lnTo>
                    <a:pt x="884" y="76357"/>
                  </a:lnTo>
                  <a:lnTo>
                    <a:pt x="884" y="76652"/>
                  </a:lnTo>
                  <a:lnTo>
                    <a:pt x="1032" y="76873"/>
                  </a:lnTo>
                  <a:lnTo>
                    <a:pt x="1179" y="77168"/>
                  </a:lnTo>
                  <a:lnTo>
                    <a:pt x="1327" y="77241"/>
                  </a:lnTo>
                  <a:lnTo>
                    <a:pt x="1474" y="77315"/>
                  </a:lnTo>
                  <a:lnTo>
                    <a:pt x="1769" y="77389"/>
                  </a:lnTo>
                  <a:lnTo>
                    <a:pt x="1916" y="77536"/>
                  </a:lnTo>
                  <a:lnTo>
                    <a:pt x="2064" y="77684"/>
                  </a:lnTo>
                  <a:lnTo>
                    <a:pt x="2359" y="78126"/>
                  </a:lnTo>
                  <a:lnTo>
                    <a:pt x="2653" y="78568"/>
                  </a:lnTo>
                  <a:lnTo>
                    <a:pt x="2801" y="78937"/>
                  </a:lnTo>
                  <a:lnTo>
                    <a:pt x="2874" y="79231"/>
                  </a:lnTo>
                  <a:lnTo>
                    <a:pt x="2801" y="79453"/>
                  </a:lnTo>
                  <a:lnTo>
                    <a:pt x="2727" y="79600"/>
                  </a:lnTo>
                  <a:lnTo>
                    <a:pt x="2506" y="79674"/>
                  </a:lnTo>
                  <a:lnTo>
                    <a:pt x="2359" y="79747"/>
                  </a:lnTo>
                  <a:lnTo>
                    <a:pt x="2137" y="79821"/>
                  </a:lnTo>
                  <a:lnTo>
                    <a:pt x="2064" y="80042"/>
                  </a:lnTo>
                  <a:lnTo>
                    <a:pt x="1990" y="80190"/>
                  </a:lnTo>
                  <a:lnTo>
                    <a:pt x="1916" y="80705"/>
                  </a:lnTo>
                  <a:lnTo>
                    <a:pt x="1916" y="81590"/>
                  </a:lnTo>
                  <a:lnTo>
                    <a:pt x="1916" y="82032"/>
                  </a:lnTo>
                  <a:lnTo>
                    <a:pt x="1843" y="82401"/>
                  </a:lnTo>
                  <a:lnTo>
                    <a:pt x="1695" y="82990"/>
                  </a:lnTo>
                  <a:lnTo>
                    <a:pt x="1548" y="83506"/>
                  </a:lnTo>
                  <a:lnTo>
                    <a:pt x="1400" y="84096"/>
                  </a:lnTo>
                  <a:lnTo>
                    <a:pt x="1400" y="84685"/>
                  </a:lnTo>
                  <a:lnTo>
                    <a:pt x="1400" y="85275"/>
                  </a:lnTo>
                  <a:lnTo>
                    <a:pt x="1327" y="85865"/>
                  </a:lnTo>
                  <a:lnTo>
                    <a:pt x="1253" y="86086"/>
                  </a:lnTo>
                  <a:lnTo>
                    <a:pt x="1106" y="86307"/>
                  </a:lnTo>
                  <a:lnTo>
                    <a:pt x="1032" y="86897"/>
                  </a:lnTo>
                  <a:lnTo>
                    <a:pt x="958" y="87339"/>
                  </a:lnTo>
                  <a:lnTo>
                    <a:pt x="958" y="87928"/>
                  </a:lnTo>
                  <a:lnTo>
                    <a:pt x="958" y="88960"/>
                  </a:lnTo>
                  <a:lnTo>
                    <a:pt x="958" y="89476"/>
                  </a:lnTo>
                  <a:lnTo>
                    <a:pt x="1106" y="90066"/>
                  </a:lnTo>
                  <a:lnTo>
                    <a:pt x="1253" y="90361"/>
                  </a:lnTo>
                  <a:lnTo>
                    <a:pt x="1474" y="90582"/>
                  </a:lnTo>
                  <a:lnTo>
                    <a:pt x="1843" y="90803"/>
                  </a:lnTo>
                  <a:lnTo>
                    <a:pt x="2211" y="91024"/>
                  </a:lnTo>
                  <a:lnTo>
                    <a:pt x="2506" y="91171"/>
                  </a:lnTo>
                  <a:lnTo>
                    <a:pt x="2727" y="91393"/>
                  </a:lnTo>
                  <a:lnTo>
                    <a:pt x="2948" y="91614"/>
                  </a:lnTo>
                  <a:lnTo>
                    <a:pt x="3096" y="91908"/>
                  </a:lnTo>
                  <a:lnTo>
                    <a:pt x="3243" y="92277"/>
                  </a:lnTo>
                  <a:lnTo>
                    <a:pt x="3317" y="92719"/>
                  </a:lnTo>
                  <a:lnTo>
                    <a:pt x="3390" y="93456"/>
                  </a:lnTo>
                  <a:lnTo>
                    <a:pt x="3464" y="93972"/>
                  </a:lnTo>
                  <a:lnTo>
                    <a:pt x="3538" y="94414"/>
                  </a:lnTo>
                  <a:lnTo>
                    <a:pt x="3759" y="94709"/>
                  </a:lnTo>
                  <a:lnTo>
                    <a:pt x="3980" y="95004"/>
                  </a:lnTo>
                  <a:lnTo>
                    <a:pt x="4201" y="95299"/>
                  </a:lnTo>
                  <a:lnTo>
                    <a:pt x="4422" y="95594"/>
                  </a:lnTo>
                  <a:lnTo>
                    <a:pt x="4570" y="95815"/>
                  </a:lnTo>
                  <a:lnTo>
                    <a:pt x="4570" y="96110"/>
                  </a:lnTo>
                  <a:lnTo>
                    <a:pt x="4570" y="96699"/>
                  </a:lnTo>
                  <a:lnTo>
                    <a:pt x="4570" y="96920"/>
                  </a:lnTo>
                  <a:lnTo>
                    <a:pt x="4570" y="97068"/>
                  </a:lnTo>
                  <a:lnTo>
                    <a:pt x="4422" y="97215"/>
                  </a:lnTo>
                  <a:lnTo>
                    <a:pt x="3980" y="97584"/>
                  </a:lnTo>
                  <a:lnTo>
                    <a:pt x="3759" y="97731"/>
                  </a:lnTo>
                  <a:lnTo>
                    <a:pt x="3611" y="97952"/>
                  </a:lnTo>
                  <a:lnTo>
                    <a:pt x="3538" y="98247"/>
                  </a:lnTo>
                  <a:lnTo>
                    <a:pt x="3538" y="98542"/>
                  </a:lnTo>
                  <a:lnTo>
                    <a:pt x="3538" y="100605"/>
                  </a:lnTo>
                  <a:lnTo>
                    <a:pt x="3464" y="101785"/>
                  </a:lnTo>
                  <a:lnTo>
                    <a:pt x="3538" y="102374"/>
                  </a:lnTo>
                  <a:lnTo>
                    <a:pt x="3611" y="102964"/>
                  </a:lnTo>
                  <a:lnTo>
                    <a:pt x="3759" y="103554"/>
                  </a:lnTo>
                  <a:lnTo>
                    <a:pt x="3759" y="104217"/>
                  </a:lnTo>
                  <a:lnTo>
                    <a:pt x="3833" y="105101"/>
                  </a:lnTo>
                  <a:lnTo>
                    <a:pt x="3906" y="105986"/>
                  </a:lnTo>
                  <a:lnTo>
                    <a:pt x="3906" y="107386"/>
                  </a:lnTo>
                  <a:lnTo>
                    <a:pt x="3906" y="107976"/>
                  </a:lnTo>
                  <a:lnTo>
                    <a:pt x="3906" y="108344"/>
                  </a:lnTo>
                  <a:lnTo>
                    <a:pt x="3906" y="108639"/>
                  </a:lnTo>
                  <a:lnTo>
                    <a:pt x="4054" y="108787"/>
                  </a:lnTo>
                  <a:lnTo>
                    <a:pt x="4201" y="108934"/>
                  </a:lnTo>
                  <a:lnTo>
                    <a:pt x="4496" y="109597"/>
                  </a:lnTo>
                  <a:lnTo>
                    <a:pt x="5307" y="111219"/>
                  </a:lnTo>
                  <a:lnTo>
                    <a:pt x="5970" y="112914"/>
                  </a:lnTo>
                  <a:lnTo>
                    <a:pt x="6339" y="113725"/>
                  </a:lnTo>
                  <a:lnTo>
                    <a:pt x="6560" y="114093"/>
                  </a:lnTo>
                  <a:lnTo>
                    <a:pt x="6854" y="114462"/>
                  </a:lnTo>
                  <a:lnTo>
                    <a:pt x="7076" y="114609"/>
                  </a:lnTo>
                  <a:lnTo>
                    <a:pt x="7297" y="114683"/>
                  </a:lnTo>
                  <a:lnTo>
                    <a:pt x="7518" y="114757"/>
                  </a:lnTo>
                  <a:lnTo>
                    <a:pt x="7739" y="114830"/>
                  </a:lnTo>
                  <a:lnTo>
                    <a:pt x="7960" y="114978"/>
                  </a:lnTo>
                  <a:lnTo>
                    <a:pt x="8181" y="115199"/>
                  </a:lnTo>
                  <a:lnTo>
                    <a:pt x="8402" y="115420"/>
                  </a:lnTo>
                  <a:lnTo>
                    <a:pt x="8476" y="115641"/>
                  </a:lnTo>
                  <a:lnTo>
                    <a:pt x="8623" y="116083"/>
                  </a:lnTo>
                  <a:lnTo>
                    <a:pt x="8771" y="116157"/>
                  </a:lnTo>
                  <a:lnTo>
                    <a:pt x="8918" y="116231"/>
                  </a:lnTo>
                  <a:lnTo>
                    <a:pt x="9213" y="116231"/>
                  </a:lnTo>
                  <a:lnTo>
                    <a:pt x="9508" y="116157"/>
                  </a:lnTo>
                  <a:lnTo>
                    <a:pt x="9655" y="116157"/>
                  </a:lnTo>
                  <a:lnTo>
                    <a:pt x="9803" y="116231"/>
                  </a:lnTo>
                  <a:lnTo>
                    <a:pt x="9876" y="116820"/>
                  </a:lnTo>
                  <a:lnTo>
                    <a:pt x="10097" y="117410"/>
                  </a:lnTo>
                  <a:lnTo>
                    <a:pt x="10171" y="117631"/>
                  </a:lnTo>
                  <a:lnTo>
                    <a:pt x="10171" y="117778"/>
                  </a:lnTo>
                  <a:lnTo>
                    <a:pt x="10097" y="118073"/>
                  </a:lnTo>
                  <a:lnTo>
                    <a:pt x="10097" y="118221"/>
                  </a:lnTo>
                  <a:lnTo>
                    <a:pt x="10097" y="118442"/>
                  </a:lnTo>
                  <a:lnTo>
                    <a:pt x="10245" y="118737"/>
                  </a:lnTo>
                  <a:lnTo>
                    <a:pt x="10245" y="119031"/>
                  </a:lnTo>
                  <a:lnTo>
                    <a:pt x="10171" y="119326"/>
                  </a:lnTo>
                  <a:lnTo>
                    <a:pt x="10171" y="119621"/>
                  </a:lnTo>
                  <a:lnTo>
                    <a:pt x="10097" y="119916"/>
                  </a:lnTo>
                  <a:lnTo>
                    <a:pt x="10319" y="119990"/>
                  </a:lnTo>
                  <a:lnTo>
                    <a:pt x="10540" y="119990"/>
                  </a:lnTo>
                  <a:lnTo>
                    <a:pt x="10097" y="120137"/>
                  </a:lnTo>
                  <a:lnTo>
                    <a:pt x="9582" y="120211"/>
                  </a:lnTo>
                  <a:lnTo>
                    <a:pt x="9066" y="120432"/>
                  </a:lnTo>
                  <a:lnTo>
                    <a:pt x="8844" y="120505"/>
                  </a:lnTo>
                  <a:lnTo>
                    <a:pt x="8697" y="120727"/>
                  </a:lnTo>
                  <a:lnTo>
                    <a:pt x="8550" y="120948"/>
                  </a:lnTo>
                  <a:lnTo>
                    <a:pt x="8550" y="121169"/>
                  </a:lnTo>
                  <a:lnTo>
                    <a:pt x="8697" y="121390"/>
                  </a:lnTo>
                  <a:lnTo>
                    <a:pt x="8918" y="121537"/>
                  </a:lnTo>
                  <a:lnTo>
                    <a:pt x="9508" y="121685"/>
                  </a:lnTo>
                  <a:lnTo>
                    <a:pt x="9950" y="121832"/>
                  </a:lnTo>
                  <a:lnTo>
                    <a:pt x="10613" y="121832"/>
                  </a:lnTo>
                  <a:lnTo>
                    <a:pt x="10908" y="121906"/>
                  </a:lnTo>
                  <a:lnTo>
                    <a:pt x="10982" y="122053"/>
                  </a:lnTo>
                  <a:lnTo>
                    <a:pt x="11056" y="122201"/>
                  </a:lnTo>
                  <a:lnTo>
                    <a:pt x="11056" y="122495"/>
                  </a:lnTo>
                  <a:lnTo>
                    <a:pt x="10982" y="122864"/>
                  </a:lnTo>
                  <a:lnTo>
                    <a:pt x="10982" y="123232"/>
                  </a:lnTo>
                  <a:lnTo>
                    <a:pt x="11056" y="123527"/>
                  </a:lnTo>
                  <a:lnTo>
                    <a:pt x="11203" y="123675"/>
                  </a:lnTo>
                  <a:lnTo>
                    <a:pt x="11424" y="123675"/>
                  </a:lnTo>
                  <a:lnTo>
                    <a:pt x="11866" y="123748"/>
                  </a:lnTo>
                  <a:lnTo>
                    <a:pt x="12235" y="123822"/>
                  </a:lnTo>
                  <a:lnTo>
                    <a:pt x="12456" y="123896"/>
                  </a:lnTo>
                  <a:lnTo>
                    <a:pt x="12603" y="124043"/>
                  </a:lnTo>
                  <a:lnTo>
                    <a:pt x="12677" y="124264"/>
                  </a:lnTo>
                  <a:lnTo>
                    <a:pt x="12677" y="124780"/>
                  </a:lnTo>
                  <a:lnTo>
                    <a:pt x="12677" y="125075"/>
                  </a:lnTo>
                  <a:lnTo>
                    <a:pt x="12677" y="125296"/>
                  </a:lnTo>
                  <a:lnTo>
                    <a:pt x="12751" y="125370"/>
                  </a:lnTo>
                  <a:lnTo>
                    <a:pt x="12972" y="125444"/>
                  </a:lnTo>
                  <a:lnTo>
                    <a:pt x="13193" y="125591"/>
                  </a:lnTo>
                  <a:lnTo>
                    <a:pt x="16657" y="125591"/>
                  </a:lnTo>
                  <a:lnTo>
                    <a:pt x="15994" y="124780"/>
                  </a:lnTo>
                  <a:lnTo>
                    <a:pt x="15552" y="124264"/>
                  </a:lnTo>
                  <a:lnTo>
                    <a:pt x="15330" y="124117"/>
                  </a:lnTo>
                  <a:lnTo>
                    <a:pt x="15036" y="123896"/>
                  </a:lnTo>
                  <a:lnTo>
                    <a:pt x="14741" y="123748"/>
                  </a:lnTo>
                  <a:lnTo>
                    <a:pt x="14446" y="123675"/>
                  </a:lnTo>
                  <a:lnTo>
                    <a:pt x="14225" y="123748"/>
                  </a:lnTo>
                  <a:lnTo>
                    <a:pt x="14004" y="123601"/>
                  </a:lnTo>
                  <a:lnTo>
                    <a:pt x="14004" y="123454"/>
                  </a:lnTo>
                  <a:lnTo>
                    <a:pt x="14004" y="123085"/>
                  </a:lnTo>
                  <a:lnTo>
                    <a:pt x="13783" y="121758"/>
                  </a:lnTo>
                  <a:lnTo>
                    <a:pt x="13709" y="121316"/>
                  </a:lnTo>
                  <a:lnTo>
                    <a:pt x="13635" y="120874"/>
                  </a:lnTo>
                  <a:lnTo>
                    <a:pt x="13488" y="120579"/>
                  </a:lnTo>
                  <a:lnTo>
                    <a:pt x="13340" y="120137"/>
                  </a:lnTo>
                  <a:lnTo>
                    <a:pt x="13267" y="119768"/>
                  </a:lnTo>
                  <a:lnTo>
                    <a:pt x="13193" y="119326"/>
                  </a:lnTo>
                  <a:lnTo>
                    <a:pt x="13046" y="118958"/>
                  </a:lnTo>
                  <a:lnTo>
                    <a:pt x="12898" y="118589"/>
                  </a:lnTo>
                  <a:lnTo>
                    <a:pt x="12898" y="118147"/>
                  </a:lnTo>
                  <a:lnTo>
                    <a:pt x="12972" y="117557"/>
                  </a:lnTo>
                  <a:lnTo>
                    <a:pt x="12972" y="117041"/>
                  </a:lnTo>
                  <a:lnTo>
                    <a:pt x="12898" y="116894"/>
                  </a:lnTo>
                  <a:lnTo>
                    <a:pt x="12751" y="116673"/>
                  </a:lnTo>
                  <a:lnTo>
                    <a:pt x="12530" y="116599"/>
                  </a:lnTo>
                  <a:lnTo>
                    <a:pt x="12456" y="116599"/>
                  </a:lnTo>
                  <a:lnTo>
                    <a:pt x="12382" y="116525"/>
                  </a:lnTo>
                  <a:lnTo>
                    <a:pt x="12235" y="116304"/>
                  </a:lnTo>
                  <a:lnTo>
                    <a:pt x="12087" y="115788"/>
                  </a:lnTo>
                  <a:lnTo>
                    <a:pt x="12014" y="115272"/>
                  </a:lnTo>
                  <a:lnTo>
                    <a:pt x="11719" y="114757"/>
                  </a:lnTo>
                  <a:lnTo>
                    <a:pt x="11424" y="114241"/>
                  </a:lnTo>
                  <a:lnTo>
                    <a:pt x="11203" y="113872"/>
                  </a:lnTo>
                  <a:lnTo>
                    <a:pt x="10908" y="113577"/>
                  </a:lnTo>
                  <a:lnTo>
                    <a:pt x="10761" y="113504"/>
                  </a:lnTo>
                  <a:lnTo>
                    <a:pt x="10613" y="113135"/>
                  </a:lnTo>
                  <a:lnTo>
                    <a:pt x="10613" y="112767"/>
                  </a:lnTo>
                  <a:lnTo>
                    <a:pt x="10613" y="111956"/>
                  </a:lnTo>
                  <a:lnTo>
                    <a:pt x="10613" y="108271"/>
                  </a:lnTo>
                  <a:lnTo>
                    <a:pt x="10613" y="107386"/>
                  </a:lnTo>
                  <a:lnTo>
                    <a:pt x="10466" y="106944"/>
                  </a:lnTo>
                  <a:lnTo>
                    <a:pt x="10319" y="106502"/>
                  </a:lnTo>
                  <a:lnTo>
                    <a:pt x="9729" y="105175"/>
                  </a:lnTo>
                  <a:lnTo>
                    <a:pt x="9360" y="104585"/>
                  </a:lnTo>
                  <a:lnTo>
                    <a:pt x="8992" y="103996"/>
                  </a:lnTo>
                  <a:lnTo>
                    <a:pt x="8844" y="103701"/>
                  </a:lnTo>
                  <a:lnTo>
                    <a:pt x="8623" y="103480"/>
                  </a:lnTo>
                  <a:lnTo>
                    <a:pt x="8181" y="103111"/>
                  </a:lnTo>
                  <a:lnTo>
                    <a:pt x="7886" y="102817"/>
                  </a:lnTo>
                  <a:lnTo>
                    <a:pt x="7665" y="102522"/>
                  </a:lnTo>
                  <a:lnTo>
                    <a:pt x="7297" y="102227"/>
                  </a:lnTo>
                  <a:lnTo>
                    <a:pt x="7149" y="102153"/>
                  </a:lnTo>
                  <a:lnTo>
                    <a:pt x="7002" y="102006"/>
                  </a:lnTo>
                  <a:lnTo>
                    <a:pt x="6928" y="101564"/>
                  </a:lnTo>
                  <a:lnTo>
                    <a:pt x="6633" y="100900"/>
                  </a:lnTo>
                  <a:lnTo>
                    <a:pt x="6339" y="99795"/>
                  </a:lnTo>
                  <a:lnTo>
                    <a:pt x="6191" y="98910"/>
                  </a:lnTo>
                  <a:lnTo>
                    <a:pt x="6117" y="98468"/>
                  </a:lnTo>
                  <a:lnTo>
                    <a:pt x="5970" y="98026"/>
                  </a:lnTo>
                  <a:lnTo>
                    <a:pt x="5823" y="97510"/>
                  </a:lnTo>
                  <a:lnTo>
                    <a:pt x="5823" y="97068"/>
                  </a:lnTo>
                  <a:lnTo>
                    <a:pt x="5823" y="96920"/>
                  </a:lnTo>
                  <a:lnTo>
                    <a:pt x="5823" y="96331"/>
                  </a:lnTo>
                  <a:lnTo>
                    <a:pt x="6044" y="95667"/>
                  </a:lnTo>
                  <a:lnTo>
                    <a:pt x="6191" y="95151"/>
                  </a:lnTo>
                  <a:lnTo>
                    <a:pt x="6191" y="94635"/>
                  </a:lnTo>
                  <a:lnTo>
                    <a:pt x="6191" y="93530"/>
                  </a:lnTo>
                  <a:lnTo>
                    <a:pt x="6191" y="92793"/>
                  </a:lnTo>
                  <a:lnTo>
                    <a:pt x="6117" y="92056"/>
                  </a:lnTo>
                  <a:lnTo>
                    <a:pt x="5896" y="90655"/>
                  </a:lnTo>
                  <a:lnTo>
                    <a:pt x="5823" y="90213"/>
                  </a:lnTo>
                  <a:lnTo>
                    <a:pt x="5823" y="89845"/>
                  </a:lnTo>
                  <a:lnTo>
                    <a:pt x="5896" y="89550"/>
                  </a:lnTo>
                  <a:lnTo>
                    <a:pt x="6044" y="89108"/>
                  </a:lnTo>
                  <a:lnTo>
                    <a:pt x="6412" y="88371"/>
                  </a:lnTo>
                  <a:lnTo>
                    <a:pt x="6781" y="87634"/>
                  </a:lnTo>
                  <a:lnTo>
                    <a:pt x="7002" y="87191"/>
                  </a:lnTo>
                  <a:lnTo>
                    <a:pt x="7223" y="86749"/>
                  </a:lnTo>
                  <a:lnTo>
                    <a:pt x="7297" y="86307"/>
                  </a:lnTo>
                  <a:lnTo>
                    <a:pt x="7297" y="85791"/>
                  </a:lnTo>
                  <a:lnTo>
                    <a:pt x="7223" y="85349"/>
                  </a:lnTo>
                  <a:lnTo>
                    <a:pt x="7076" y="84907"/>
                  </a:lnTo>
                  <a:lnTo>
                    <a:pt x="6928" y="84612"/>
                  </a:lnTo>
                  <a:lnTo>
                    <a:pt x="6781" y="84391"/>
                  </a:lnTo>
                  <a:lnTo>
                    <a:pt x="6707" y="84096"/>
                  </a:lnTo>
                  <a:lnTo>
                    <a:pt x="6633" y="83801"/>
                  </a:lnTo>
                  <a:lnTo>
                    <a:pt x="6412" y="83285"/>
                  </a:lnTo>
                  <a:lnTo>
                    <a:pt x="6044" y="82843"/>
                  </a:lnTo>
                  <a:lnTo>
                    <a:pt x="5675" y="82474"/>
                  </a:lnTo>
                  <a:lnTo>
                    <a:pt x="5528" y="82401"/>
                  </a:lnTo>
                  <a:lnTo>
                    <a:pt x="5380" y="82253"/>
                  </a:lnTo>
                  <a:lnTo>
                    <a:pt x="5159" y="81811"/>
                  </a:lnTo>
                  <a:lnTo>
                    <a:pt x="5012" y="81295"/>
                  </a:lnTo>
                  <a:lnTo>
                    <a:pt x="4570" y="80263"/>
                  </a:lnTo>
                  <a:lnTo>
                    <a:pt x="4422" y="79747"/>
                  </a:lnTo>
                  <a:lnTo>
                    <a:pt x="4275" y="79158"/>
                  </a:lnTo>
                  <a:lnTo>
                    <a:pt x="4275" y="78568"/>
                  </a:lnTo>
                  <a:lnTo>
                    <a:pt x="4349" y="78273"/>
                  </a:lnTo>
                  <a:lnTo>
                    <a:pt x="4496" y="78052"/>
                  </a:lnTo>
                  <a:lnTo>
                    <a:pt x="4643" y="77684"/>
                  </a:lnTo>
                  <a:lnTo>
                    <a:pt x="4717" y="77389"/>
                  </a:lnTo>
                  <a:lnTo>
                    <a:pt x="4717" y="77094"/>
                  </a:lnTo>
                  <a:lnTo>
                    <a:pt x="4717" y="76725"/>
                  </a:lnTo>
                  <a:lnTo>
                    <a:pt x="4643" y="76283"/>
                  </a:lnTo>
                  <a:lnTo>
                    <a:pt x="4570" y="75841"/>
                  </a:lnTo>
                  <a:lnTo>
                    <a:pt x="4643" y="75399"/>
                  </a:lnTo>
                  <a:lnTo>
                    <a:pt x="4643" y="74883"/>
                  </a:lnTo>
                  <a:lnTo>
                    <a:pt x="4791" y="74441"/>
                  </a:lnTo>
                  <a:lnTo>
                    <a:pt x="4938" y="74072"/>
                  </a:lnTo>
                  <a:lnTo>
                    <a:pt x="5233" y="73483"/>
                  </a:lnTo>
                  <a:lnTo>
                    <a:pt x="5380" y="72893"/>
                  </a:lnTo>
                  <a:lnTo>
                    <a:pt x="5380" y="72303"/>
                  </a:lnTo>
                  <a:lnTo>
                    <a:pt x="5380" y="71714"/>
                  </a:lnTo>
                  <a:lnTo>
                    <a:pt x="5380" y="70461"/>
                  </a:lnTo>
                  <a:lnTo>
                    <a:pt x="5307" y="69208"/>
                  </a:lnTo>
                  <a:lnTo>
                    <a:pt x="5086" y="67955"/>
                  </a:lnTo>
                  <a:lnTo>
                    <a:pt x="4938" y="67365"/>
                  </a:lnTo>
                  <a:lnTo>
                    <a:pt x="4717" y="66702"/>
                  </a:lnTo>
                  <a:lnTo>
                    <a:pt x="4643" y="66407"/>
                  </a:lnTo>
                  <a:lnTo>
                    <a:pt x="4570" y="66112"/>
                  </a:lnTo>
                  <a:lnTo>
                    <a:pt x="4717" y="65817"/>
                  </a:lnTo>
                  <a:lnTo>
                    <a:pt x="4864" y="65523"/>
                  </a:lnTo>
                  <a:lnTo>
                    <a:pt x="4938" y="65007"/>
                  </a:lnTo>
                  <a:lnTo>
                    <a:pt x="5012" y="64491"/>
                  </a:lnTo>
                  <a:lnTo>
                    <a:pt x="5086" y="63975"/>
                  </a:lnTo>
                  <a:lnTo>
                    <a:pt x="5086" y="63385"/>
                  </a:lnTo>
                  <a:lnTo>
                    <a:pt x="4938" y="62280"/>
                  </a:lnTo>
                  <a:lnTo>
                    <a:pt x="4938" y="61985"/>
                  </a:lnTo>
                  <a:lnTo>
                    <a:pt x="4791" y="61764"/>
                  </a:lnTo>
                  <a:lnTo>
                    <a:pt x="4643" y="61543"/>
                  </a:lnTo>
                  <a:lnTo>
                    <a:pt x="4422" y="61321"/>
                  </a:lnTo>
                  <a:lnTo>
                    <a:pt x="4275" y="61248"/>
                  </a:lnTo>
                  <a:lnTo>
                    <a:pt x="4201" y="61100"/>
                  </a:lnTo>
                  <a:lnTo>
                    <a:pt x="4201" y="60953"/>
                  </a:lnTo>
                  <a:lnTo>
                    <a:pt x="4201" y="60806"/>
                  </a:lnTo>
                  <a:lnTo>
                    <a:pt x="4201" y="60658"/>
                  </a:lnTo>
                  <a:lnTo>
                    <a:pt x="4201" y="60511"/>
                  </a:lnTo>
                  <a:lnTo>
                    <a:pt x="4127" y="60363"/>
                  </a:lnTo>
                  <a:lnTo>
                    <a:pt x="3980" y="60216"/>
                  </a:lnTo>
                  <a:lnTo>
                    <a:pt x="3611" y="59479"/>
                  </a:lnTo>
                  <a:lnTo>
                    <a:pt x="3243" y="58594"/>
                  </a:lnTo>
                  <a:lnTo>
                    <a:pt x="3169" y="58373"/>
                  </a:lnTo>
                  <a:lnTo>
                    <a:pt x="3096" y="58152"/>
                  </a:lnTo>
                  <a:lnTo>
                    <a:pt x="3096" y="57710"/>
                  </a:lnTo>
                  <a:lnTo>
                    <a:pt x="3096" y="56531"/>
                  </a:lnTo>
                  <a:lnTo>
                    <a:pt x="3096" y="55941"/>
                  </a:lnTo>
                  <a:lnTo>
                    <a:pt x="3169" y="55425"/>
                  </a:lnTo>
                  <a:lnTo>
                    <a:pt x="3243" y="54688"/>
                  </a:lnTo>
                  <a:lnTo>
                    <a:pt x="3243" y="54025"/>
                  </a:lnTo>
                  <a:lnTo>
                    <a:pt x="3243" y="53877"/>
                  </a:lnTo>
                  <a:lnTo>
                    <a:pt x="3317" y="52624"/>
                  </a:lnTo>
                  <a:lnTo>
                    <a:pt x="3390" y="51445"/>
                  </a:lnTo>
                  <a:lnTo>
                    <a:pt x="3390" y="50487"/>
                  </a:lnTo>
                  <a:lnTo>
                    <a:pt x="3464" y="49971"/>
                  </a:lnTo>
                  <a:lnTo>
                    <a:pt x="3538" y="49529"/>
                  </a:lnTo>
                  <a:lnTo>
                    <a:pt x="3611" y="49160"/>
                  </a:lnTo>
                  <a:lnTo>
                    <a:pt x="3685" y="48866"/>
                  </a:lnTo>
                  <a:lnTo>
                    <a:pt x="3390" y="47391"/>
                  </a:lnTo>
                  <a:lnTo>
                    <a:pt x="3317" y="46654"/>
                  </a:lnTo>
                  <a:lnTo>
                    <a:pt x="3243" y="45917"/>
                  </a:lnTo>
                  <a:lnTo>
                    <a:pt x="3243" y="44443"/>
                  </a:lnTo>
                  <a:lnTo>
                    <a:pt x="3317" y="43854"/>
                  </a:lnTo>
                  <a:lnTo>
                    <a:pt x="3390" y="43190"/>
                  </a:lnTo>
                  <a:lnTo>
                    <a:pt x="3390" y="42748"/>
                  </a:lnTo>
                  <a:lnTo>
                    <a:pt x="3464" y="42232"/>
                  </a:lnTo>
                  <a:lnTo>
                    <a:pt x="3538" y="41864"/>
                  </a:lnTo>
                  <a:lnTo>
                    <a:pt x="3538" y="41495"/>
                  </a:lnTo>
                  <a:lnTo>
                    <a:pt x="3538" y="41127"/>
                  </a:lnTo>
                  <a:lnTo>
                    <a:pt x="3538" y="40684"/>
                  </a:lnTo>
                  <a:lnTo>
                    <a:pt x="3685" y="40242"/>
                  </a:lnTo>
                  <a:lnTo>
                    <a:pt x="3906" y="39874"/>
                  </a:lnTo>
                  <a:lnTo>
                    <a:pt x="4127" y="39431"/>
                  </a:lnTo>
                  <a:lnTo>
                    <a:pt x="4349" y="39063"/>
                  </a:lnTo>
                  <a:lnTo>
                    <a:pt x="4496" y="38547"/>
                  </a:lnTo>
                  <a:lnTo>
                    <a:pt x="4496" y="38031"/>
                  </a:lnTo>
                  <a:lnTo>
                    <a:pt x="4496" y="36926"/>
                  </a:lnTo>
                  <a:lnTo>
                    <a:pt x="4496" y="36115"/>
                  </a:lnTo>
                  <a:lnTo>
                    <a:pt x="4570" y="35451"/>
                  </a:lnTo>
                  <a:lnTo>
                    <a:pt x="4717" y="34788"/>
                  </a:lnTo>
                  <a:lnTo>
                    <a:pt x="5086" y="34051"/>
                  </a:lnTo>
                  <a:lnTo>
                    <a:pt x="5380" y="33756"/>
                  </a:lnTo>
                  <a:lnTo>
                    <a:pt x="5675" y="33461"/>
                  </a:lnTo>
                  <a:lnTo>
                    <a:pt x="6044" y="33093"/>
                  </a:lnTo>
                  <a:lnTo>
                    <a:pt x="6117" y="32946"/>
                  </a:lnTo>
                  <a:lnTo>
                    <a:pt x="6191" y="32798"/>
                  </a:lnTo>
                  <a:lnTo>
                    <a:pt x="6191" y="32577"/>
                  </a:lnTo>
                  <a:lnTo>
                    <a:pt x="6191" y="32356"/>
                  </a:lnTo>
                  <a:lnTo>
                    <a:pt x="5970" y="32061"/>
                  </a:lnTo>
                  <a:lnTo>
                    <a:pt x="5380" y="31029"/>
                  </a:lnTo>
                  <a:lnTo>
                    <a:pt x="4717" y="30071"/>
                  </a:lnTo>
                  <a:lnTo>
                    <a:pt x="4496" y="29703"/>
                  </a:lnTo>
                  <a:lnTo>
                    <a:pt x="4349" y="29408"/>
                  </a:lnTo>
                  <a:lnTo>
                    <a:pt x="4275" y="29113"/>
                  </a:lnTo>
                  <a:lnTo>
                    <a:pt x="4201" y="28744"/>
                  </a:lnTo>
                  <a:lnTo>
                    <a:pt x="4201" y="27934"/>
                  </a:lnTo>
                  <a:lnTo>
                    <a:pt x="4349" y="27123"/>
                  </a:lnTo>
                  <a:lnTo>
                    <a:pt x="4422" y="26681"/>
                  </a:lnTo>
                  <a:lnTo>
                    <a:pt x="4570" y="26312"/>
                  </a:lnTo>
                  <a:lnTo>
                    <a:pt x="4717" y="26312"/>
                  </a:lnTo>
                  <a:lnTo>
                    <a:pt x="4717" y="26165"/>
                  </a:lnTo>
                  <a:lnTo>
                    <a:pt x="4791" y="26017"/>
                  </a:lnTo>
                  <a:lnTo>
                    <a:pt x="4938" y="25649"/>
                  </a:lnTo>
                  <a:lnTo>
                    <a:pt x="5012" y="25354"/>
                  </a:lnTo>
                  <a:lnTo>
                    <a:pt x="5159" y="24027"/>
                  </a:lnTo>
                  <a:lnTo>
                    <a:pt x="5307" y="23511"/>
                  </a:lnTo>
                  <a:lnTo>
                    <a:pt x="5454" y="22848"/>
                  </a:lnTo>
                  <a:lnTo>
                    <a:pt x="5601" y="22553"/>
                  </a:lnTo>
                  <a:lnTo>
                    <a:pt x="5823" y="22332"/>
                  </a:lnTo>
                  <a:lnTo>
                    <a:pt x="6044" y="22185"/>
                  </a:lnTo>
                  <a:lnTo>
                    <a:pt x="6339" y="22111"/>
                  </a:lnTo>
                  <a:lnTo>
                    <a:pt x="6412" y="21816"/>
                  </a:lnTo>
                  <a:lnTo>
                    <a:pt x="6412" y="21448"/>
                  </a:lnTo>
                  <a:lnTo>
                    <a:pt x="6339" y="20637"/>
                  </a:lnTo>
                  <a:lnTo>
                    <a:pt x="6486" y="19679"/>
                  </a:lnTo>
                  <a:lnTo>
                    <a:pt x="6633" y="18721"/>
                  </a:lnTo>
                  <a:lnTo>
                    <a:pt x="6781" y="18279"/>
                  </a:lnTo>
                  <a:lnTo>
                    <a:pt x="7002" y="17836"/>
                  </a:lnTo>
                  <a:lnTo>
                    <a:pt x="7149" y="17468"/>
                  </a:lnTo>
                  <a:lnTo>
                    <a:pt x="7297" y="17026"/>
                  </a:lnTo>
                  <a:lnTo>
                    <a:pt x="7297" y="16731"/>
                  </a:lnTo>
                  <a:lnTo>
                    <a:pt x="7370" y="16362"/>
                  </a:lnTo>
                  <a:lnTo>
                    <a:pt x="7592" y="15920"/>
                  </a:lnTo>
                  <a:lnTo>
                    <a:pt x="7665" y="15404"/>
                  </a:lnTo>
                  <a:lnTo>
                    <a:pt x="7813" y="14962"/>
                  </a:lnTo>
                  <a:lnTo>
                    <a:pt x="8034" y="14593"/>
                  </a:lnTo>
                  <a:lnTo>
                    <a:pt x="8550" y="13930"/>
                  </a:lnTo>
                  <a:lnTo>
                    <a:pt x="8623" y="13783"/>
                  </a:lnTo>
                  <a:lnTo>
                    <a:pt x="8771" y="13709"/>
                  </a:lnTo>
                  <a:lnTo>
                    <a:pt x="8992" y="13635"/>
                  </a:lnTo>
                  <a:lnTo>
                    <a:pt x="9066" y="13488"/>
                  </a:lnTo>
                  <a:lnTo>
                    <a:pt x="9066" y="13267"/>
                  </a:lnTo>
                  <a:lnTo>
                    <a:pt x="8992" y="12972"/>
                  </a:lnTo>
                  <a:lnTo>
                    <a:pt x="8844" y="12677"/>
                  </a:lnTo>
                  <a:lnTo>
                    <a:pt x="8697" y="12382"/>
                  </a:lnTo>
                  <a:lnTo>
                    <a:pt x="8476" y="11793"/>
                  </a:lnTo>
                  <a:lnTo>
                    <a:pt x="8255" y="11498"/>
                  </a:lnTo>
                  <a:lnTo>
                    <a:pt x="7960" y="11129"/>
                  </a:lnTo>
                  <a:lnTo>
                    <a:pt x="7739" y="10834"/>
                  </a:lnTo>
                  <a:lnTo>
                    <a:pt x="7592" y="10466"/>
                  </a:lnTo>
                  <a:lnTo>
                    <a:pt x="7518" y="10024"/>
                  </a:lnTo>
                  <a:lnTo>
                    <a:pt x="7592" y="9581"/>
                  </a:lnTo>
                  <a:lnTo>
                    <a:pt x="7739" y="8697"/>
                  </a:lnTo>
                  <a:lnTo>
                    <a:pt x="7813" y="8181"/>
                  </a:lnTo>
                  <a:lnTo>
                    <a:pt x="7813" y="7665"/>
                  </a:lnTo>
                  <a:lnTo>
                    <a:pt x="8107" y="6560"/>
                  </a:lnTo>
                  <a:lnTo>
                    <a:pt x="8255" y="5970"/>
                  </a:lnTo>
                  <a:lnTo>
                    <a:pt x="8476" y="5454"/>
                  </a:lnTo>
                  <a:lnTo>
                    <a:pt x="8844" y="4938"/>
                  </a:lnTo>
                  <a:lnTo>
                    <a:pt x="8992" y="4643"/>
                  </a:lnTo>
                  <a:lnTo>
                    <a:pt x="9139" y="4422"/>
                  </a:lnTo>
                  <a:lnTo>
                    <a:pt x="9213" y="4127"/>
                  </a:lnTo>
                  <a:lnTo>
                    <a:pt x="9213" y="3833"/>
                  </a:lnTo>
                  <a:lnTo>
                    <a:pt x="9139" y="3243"/>
                  </a:lnTo>
                  <a:lnTo>
                    <a:pt x="9139" y="2727"/>
                  </a:lnTo>
                  <a:lnTo>
                    <a:pt x="9213" y="2211"/>
                  </a:lnTo>
                  <a:lnTo>
                    <a:pt x="9287" y="1695"/>
                  </a:lnTo>
                  <a:lnTo>
                    <a:pt x="9287" y="1106"/>
                  </a:lnTo>
                  <a:lnTo>
                    <a:pt x="9434" y="811"/>
                  </a:lnTo>
                  <a:lnTo>
                    <a:pt x="9508" y="442"/>
                  </a:lnTo>
                  <a:lnTo>
                    <a:pt x="9582" y="0"/>
                  </a:lnTo>
                  <a:close/>
                </a:path>
              </a:pathLst>
            </a:custGeom>
            <a:solidFill>
              <a:srgbClr val="F6F9FA"/>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p:nvPr/>
          </p:nvSpPr>
          <p:spPr>
            <a:xfrm>
              <a:off x="1842571" y="248600"/>
              <a:ext cx="5393114" cy="921524"/>
            </a:xfrm>
            <a:custGeom>
              <a:rect b="b" l="l" r="r" t="t"/>
              <a:pathLst>
                <a:path extrusionOk="0" h="125591" w="216027">
                  <a:moveTo>
                    <a:pt x="6487" y="0"/>
                  </a:moveTo>
                  <a:lnTo>
                    <a:pt x="6413" y="442"/>
                  </a:lnTo>
                  <a:lnTo>
                    <a:pt x="6339" y="811"/>
                  </a:lnTo>
                  <a:lnTo>
                    <a:pt x="6192" y="1106"/>
                  </a:lnTo>
                  <a:lnTo>
                    <a:pt x="6192" y="1695"/>
                  </a:lnTo>
                  <a:lnTo>
                    <a:pt x="6118" y="2211"/>
                  </a:lnTo>
                  <a:lnTo>
                    <a:pt x="6044" y="2727"/>
                  </a:lnTo>
                  <a:lnTo>
                    <a:pt x="6044" y="3243"/>
                  </a:lnTo>
                  <a:lnTo>
                    <a:pt x="6118" y="3833"/>
                  </a:lnTo>
                  <a:lnTo>
                    <a:pt x="6118" y="4127"/>
                  </a:lnTo>
                  <a:lnTo>
                    <a:pt x="6044" y="4422"/>
                  </a:lnTo>
                  <a:lnTo>
                    <a:pt x="5897" y="4643"/>
                  </a:lnTo>
                  <a:lnTo>
                    <a:pt x="5749" y="4938"/>
                  </a:lnTo>
                  <a:lnTo>
                    <a:pt x="5381" y="5454"/>
                  </a:lnTo>
                  <a:lnTo>
                    <a:pt x="5160" y="5970"/>
                  </a:lnTo>
                  <a:lnTo>
                    <a:pt x="5012" y="6560"/>
                  </a:lnTo>
                  <a:lnTo>
                    <a:pt x="4718" y="7665"/>
                  </a:lnTo>
                  <a:lnTo>
                    <a:pt x="4718" y="8181"/>
                  </a:lnTo>
                  <a:lnTo>
                    <a:pt x="4644" y="8697"/>
                  </a:lnTo>
                  <a:lnTo>
                    <a:pt x="4497" y="9581"/>
                  </a:lnTo>
                  <a:lnTo>
                    <a:pt x="4423" y="10024"/>
                  </a:lnTo>
                  <a:lnTo>
                    <a:pt x="4497" y="10466"/>
                  </a:lnTo>
                  <a:lnTo>
                    <a:pt x="4644" y="10834"/>
                  </a:lnTo>
                  <a:lnTo>
                    <a:pt x="4865" y="11129"/>
                  </a:lnTo>
                  <a:lnTo>
                    <a:pt x="5160" y="11498"/>
                  </a:lnTo>
                  <a:lnTo>
                    <a:pt x="5381" y="11793"/>
                  </a:lnTo>
                  <a:lnTo>
                    <a:pt x="5602" y="12382"/>
                  </a:lnTo>
                  <a:lnTo>
                    <a:pt x="5749" y="12677"/>
                  </a:lnTo>
                  <a:lnTo>
                    <a:pt x="5897" y="12972"/>
                  </a:lnTo>
                  <a:lnTo>
                    <a:pt x="5971" y="13267"/>
                  </a:lnTo>
                  <a:lnTo>
                    <a:pt x="5971" y="13488"/>
                  </a:lnTo>
                  <a:lnTo>
                    <a:pt x="5897" y="13635"/>
                  </a:lnTo>
                  <a:lnTo>
                    <a:pt x="5676" y="13709"/>
                  </a:lnTo>
                  <a:lnTo>
                    <a:pt x="5528" y="13783"/>
                  </a:lnTo>
                  <a:lnTo>
                    <a:pt x="5455" y="13930"/>
                  </a:lnTo>
                  <a:lnTo>
                    <a:pt x="4939" y="14593"/>
                  </a:lnTo>
                  <a:lnTo>
                    <a:pt x="4718" y="14962"/>
                  </a:lnTo>
                  <a:lnTo>
                    <a:pt x="4570" y="15404"/>
                  </a:lnTo>
                  <a:lnTo>
                    <a:pt x="4497" y="15920"/>
                  </a:lnTo>
                  <a:lnTo>
                    <a:pt x="4275" y="16362"/>
                  </a:lnTo>
                  <a:lnTo>
                    <a:pt x="4202" y="16731"/>
                  </a:lnTo>
                  <a:lnTo>
                    <a:pt x="4202" y="17026"/>
                  </a:lnTo>
                  <a:lnTo>
                    <a:pt x="4054" y="17468"/>
                  </a:lnTo>
                  <a:lnTo>
                    <a:pt x="3907" y="17836"/>
                  </a:lnTo>
                  <a:lnTo>
                    <a:pt x="3686" y="18279"/>
                  </a:lnTo>
                  <a:lnTo>
                    <a:pt x="3538" y="18721"/>
                  </a:lnTo>
                  <a:lnTo>
                    <a:pt x="3391" y="19679"/>
                  </a:lnTo>
                  <a:lnTo>
                    <a:pt x="3244" y="20637"/>
                  </a:lnTo>
                  <a:lnTo>
                    <a:pt x="3317" y="21448"/>
                  </a:lnTo>
                  <a:lnTo>
                    <a:pt x="3317" y="21816"/>
                  </a:lnTo>
                  <a:lnTo>
                    <a:pt x="3244" y="22111"/>
                  </a:lnTo>
                  <a:lnTo>
                    <a:pt x="2949" y="22185"/>
                  </a:lnTo>
                  <a:lnTo>
                    <a:pt x="2728" y="22332"/>
                  </a:lnTo>
                  <a:lnTo>
                    <a:pt x="2506" y="22553"/>
                  </a:lnTo>
                  <a:lnTo>
                    <a:pt x="2359" y="22848"/>
                  </a:lnTo>
                  <a:lnTo>
                    <a:pt x="2212" y="23511"/>
                  </a:lnTo>
                  <a:lnTo>
                    <a:pt x="2064" y="24027"/>
                  </a:lnTo>
                  <a:lnTo>
                    <a:pt x="1917" y="25354"/>
                  </a:lnTo>
                  <a:lnTo>
                    <a:pt x="1843" y="25649"/>
                  </a:lnTo>
                  <a:lnTo>
                    <a:pt x="1696" y="26017"/>
                  </a:lnTo>
                  <a:lnTo>
                    <a:pt x="1622" y="26165"/>
                  </a:lnTo>
                  <a:lnTo>
                    <a:pt x="1622" y="26312"/>
                  </a:lnTo>
                  <a:lnTo>
                    <a:pt x="1475" y="26312"/>
                  </a:lnTo>
                  <a:lnTo>
                    <a:pt x="1327" y="26681"/>
                  </a:lnTo>
                  <a:lnTo>
                    <a:pt x="1254" y="27123"/>
                  </a:lnTo>
                  <a:lnTo>
                    <a:pt x="1106" y="27934"/>
                  </a:lnTo>
                  <a:lnTo>
                    <a:pt x="1106" y="28744"/>
                  </a:lnTo>
                  <a:lnTo>
                    <a:pt x="1180" y="29113"/>
                  </a:lnTo>
                  <a:lnTo>
                    <a:pt x="1254" y="29408"/>
                  </a:lnTo>
                  <a:lnTo>
                    <a:pt x="1401" y="29703"/>
                  </a:lnTo>
                  <a:lnTo>
                    <a:pt x="1622" y="30071"/>
                  </a:lnTo>
                  <a:lnTo>
                    <a:pt x="2285" y="31029"/>
                  </a:lnTo>
                  <a:lnTo>
                    <a:pt x="2875" y="32061"/>
                  </a:lnTo>
                  <a:lnTo>
                    <a:pt x="3096" y="32356"/>
                  </a:lnTo>
                  <a:lnTo>
                    <a:pt x="3096" y="32577"/>
                  </a:lnTo>
                  <a:lnTo>
                    <a:pt x="3096" y="32798"/>
                  </a:lnTo>
                  <a:lnTo>
                    <a:pt x="3022" y="32946"/>
                  </a:lnTo>
                  <a:lnTo>
                    <a:pt x="2949" y="33093"/>
                  </a:lnTo>
                  <a:lnTo>
                    <a:pt x="2580" y="33461"/>
                  </a:lnTo>
                  <a:lnTo>
                    <a:pt x="2285" y="33756"/>
                  </a:lnTo>
                  <a:lnTo>
                    <a:pt x="1991" y="34051"/>
                  </a:lnTo>
                  <a:lnTo>
                    <a:pt x="1622" y="34788"/>
                  </a:lnTo>
                  <a:lnTo>
                    <a:pt x="1475" y="35451"/>
                  </a:lnTo>
                  <a:lnTo>
                    <a:pt x="1401" y="36115"/>
                  </a:lnTo>
                  <a:lnTo>
                    <a:pt x="1401" y="36926"/>
                  </a:lnTo>
                  <a:lnTo>
                    <a:pt x="1401" y="38031"/>
                  </a:lnTo>
                  <a:lnTo>
                    <a:pt x="1401" y="38547"/>
                  </a:lnTo>
                  <a:lnTo>
                    <a:pt x="1254" y="39063"/>
                  </a:lnTo>
                  <a:lnTo>
                    <a:pt x="1032" y="39431"/>
                  </a:lnTo>
                  <a:lnTo>
                    <a:pt x="811" y="39874"/>
                  </a:lnTo>
                  <a:lnTo>
                    <a:pt x="590" y="40242"/>
                  </a:lnTo>
                  <a:lnTo>
                    <a:pt x="443" y="40684"/>
                  </a:lnTo>
                  <a:lnTo>
                    <a:pt x="443" y="41127"/>
                  </a:lnTo>
                  <a:lnTo>
                    <a:pt x="443" y="41495"/>
                  </a:lnTo>
                  <a:lnTo>
                    <a:pt x="443" y="41864"/>
                  </a:lnTo>
                  <a:lnTo>
                    <a:pt x="369" y="42232"/>
                  </a:lnTo>
                  <a:lnTo>
                    <a:pt x="295" y="42748"/>
                  </a:lnTo>
                  <a:lnTo>
                    <a:pt x="295" y="43190"/>
                  </a:lnTo>
                  <a:lnTo>
                    <a:pt x="222" y="43854"/>
                  </a:lnTo>
                  <a:lnTo>
                    <a:pt x="148" y="44443"/>
                  </a:lnTo>
                  <a:lnTo>
                    <a:pt x="148" y="45917"/>
                  </a:lnTo>
                  <a:lnTo>
                    <a:pt x="222" y="46654"/>
                  </a:lnTo>
                  <a:lnTo>
                    <a:pt x="295" y="47391"/>
                  </a:lnTo>
                  <a:lnTo>
                    <a:pt x="590" y="48866"/>
                  </a:lnTo>
                  <a:lnTo>
                    <a:pt x="516" y="49160"/>
                  </a:lnTo>
                  <a:lnTo>
                    <a:pt x="443" y="49529"/>
                  </a:lnTo>
                  <a:lnTo>
                    <a:pt x="369" y="49971"/>
                  </a:lnTo>
                  <a:lnTo>
                    <a:pt x="295" y="50487"/>
                  </a:lnTo>
                  <a:lnTo>
                    <a:pt x="295" y="51445"/>
                  </a:lnTo>
                  <a:lnTo>
                    <a:pt x="222" y="52624"/>
                  </a:lnTo>
                  <a:lnTo>
                    <a:pt x="148" y="53877"/>
                  </a:lnTo>
                  <a:lnTo>
                    <a:pt x="148" y="54025"/>
                  </a:lnTo>
                  <a:lnTo>
                    <a:pt x="148" y="54688"/>
                  </a:lnTo>
                  <a:lnTo>
                    <a:pt x="74" y="55425"/>
                  </a:lnTo>
                  <a:lnTo>
                    <a:pt x="1" y="55941"/>
                  </a:lnTo>
                  <a:lnTo>
                    <a:pt x="1" y="56531"/>
                  </a:lnTo>
                  <a:lnTo>
                    <a:pt x="1" y="57710"/>
                  </a:lnTo>
                  <a:lnTo>
                    <a:pt x="1" y="58152"/>
                  </a:lnTo>
                  <a:lnTo>
                    <a:pt x="74" y="58373"/>
                  </a:lnTo>
                  <a:lnTo>
                    <a:pt x="148" y="58594"/>
                  </a:lnTo>
                  <a:lnTo>
                    <a:pt x="516" y="59479"/>
                  </a:lnTo>
                  <a:lnTo>
                    <a:pt x="885" y="60216"/>
                  </a:lnTo>
                  <a:lnTo>
                    <a:pt x="1032" y="60363"/>
                  </a:lnTo>
                  <a:lnTo>
                    <a:pt x="1106" y="60511"/>
                  </a:lnTo>
                  <a:lnTo>
                    <a:pt x="1106" y="60658"/>
                  </a:lnTo>
                  <a:lnTo>
                    <a:pt x="1106" y="60806"/>
                  </a:lnTo>
                  <a:lnTo>
                    <a:pt x="1106" y="60953"/>
                  </a:lnTo>
                  <a:lnTo>
                    <a:pt x="1106" y="61100"/>
                  </a:lnTo>
                  <a:lnTo>
                    <a:pt x="1180" y="61248"/>
                  </a:lnTo>
                  <a:lnTo>
                    <a:pt x="1327" y="61321"/>
                  </a:lnTo>
                  <a:lnTo>
                    <a:pt x="1548" y="61543"/>
                  </a:lnTo>
                  <a:lnTo>
                    <a:pt x="1696" y="61764"/>
                  </a:lnTo>
                  <a:lnTo>
                    <a:pt x="1843" y="61985"/>
                  </a:lnTo>
                  <a:lnTo>
                    <a:pt x="1843" y="62280"/>
                  </a:lnTo>
                  <a:lnTo>
                    <a:pt x="1991" y="63385"/>
                  </a:lnTo>
                  <a:lnTo>
                    <a:pt x="1991" y="63975"/>
                  </a:lnTo>
                  <a:lnTo>
                    <a:pt x="1917" y="64491"/>
                  </a:lnTo>
                  <a:lnTo>
                    <a:pt x="1843" y="65007"/>
                  </a:lnTo>
                  <a:lnTo>
                    <a:pt x="1769" y="65523"/>
                  </a:lnTo>
                  <a:lnTo>
                    <a:pt x="1622" y="65817"/>
                  </a:lnTo>
                  <a:lnTo>
                    <a:pt x="1475" y="66112"/>
                  </a:lnTo>
                  <a:lnTo>
                    <a:pt x="1548" y="66407"/>
                  </a:lnTo>
                  <a:lnTo>
                    <a:pt x="1622" y="66702"/>
                  </a:lnTo>
                  <a:lnTo>
                    <a:pt x="1843" y="67365"/>
                  </a:lnTo>
                  <a:lnTo>
                    <a:pt x="1991" y="67955"/>
                  </a:lnTo>
                  <a:lnTo>
                    <a:pt x="2212" y="69208"/>
                  </a:lnTo>
                  <a:lnTo>
                    <a:pt x="2285" y="70461"/>
                  </a:lnTo>
                  <a:lnTo>
                    <a:pt x="2285" y="71714"/>
                  </a:lnTo>
                  <a:lnTo>
                    <a:pt x="2285" y="72303"/>
                  </a:lnTo>
                  <a:lnTo>
                    <a:pt x="2285" y="72893"/>
                  </a:lnTo>
                  <a:lnTo>
                    <a:pt x="2138" y="73483"/>
                  </a:lnTo>
                  <a:lnTo>
                    <a:pt x="1843" y="74072"/>
                  </a:lnTo>
                  <a:lnTo>
                    <a:pt x="1696" y="74441"/>
                  </a:lnTo>
                  <a:lnTo>
                    <a:pt x="1548" y="74883"/>
                  </a:lnTo>
                  <a:lnTo>
                    <a:pt x="1548" y="75399"/>
                  </a:lnTo>
                  <a:lnTo>
                    <a:pt x="1475" y="75841"/>
                  </a:lnTo>
                  <a:lnTo>
                    <a:pt x="1548" y="76283"/>
                  </a:lnTo>
                  <a:lnTo>
                    <a:pt x="1622" y="76725"/>
                  </a:lnTo>
                  <a:lnTo>
                    <a:pt x="1622" y="77094"/>
                  </a:lnTo>
                  <a:lnTo>
                    <a:pt x="1622" y="77389"/>
                  </a:lnTo>
                  <a:lnTo>
                    <a:pt x="1548" y="77684"/>
                  </a:lnTo>
                  <a:lnTo>
                    <a:pt x="1401" y="78052"/>
                  </a:lnTo>
                  <a:lnTo>
                    <a:pt x="1254" y="78273"/>
                  </a:lnTo>
                  <a:lnTo>
                    <a:pt x="1180" y="78568"/>
                  </a:lnTo>
                  <a:lnTo>
                    <a:pt x="1180" y="79158"/>
                  </a:lnTo>
                  <a:lnTo>
                    <a:pt x="1327" y="79747"/>
                  </a:lnTo>
                  <a:lnTo>
                    <a:pt x="1475" y="80263"/>
                  </a:lnTo>
                  <a:lnTo>
                    <a:pt x="1917" y="81295"/>
                  </a:lnTo>
                  <a:lnTo>
                    <a:pt x="2064" y="81811"/>
                  </a:lnTo>
                  <a:lnTo>
                    <a:pt x="2285" y="82253"/>
                  </a:lnTo>
                  <a:lnTo>
                    <a:pt x="2433" y="82401"/>
                  </a:lnTo>
                  <a:lnTo>
                    <a:pt x="2580" y="82474"/>
                  </a:lnTo>
                  <a:lnTo>
                    <a:pt x="2949" y="82843"/>
                  </a:lnTo>
                  <a:lnTo>
                    <a:pt x="3317" y="83285"/>
                  </a:lnTo>
                  <a:lnTo>
                    <a:pt x="3538" y="83801"/>
                  </a:lnTo>
                  <a:lnTo>
                    <a:pt x="3612" y="84096"/>
                  </a:lnTo>
                  <a:lnTo>
                    <a:pt x="3686" y="84391"/>
                  </a:lnTo>
                  <a:lnTo>
                    <a:pt x="3833" y="84612"/>
                  </a:lnTo>
                  <a:lnTo>
                    <a:pt x="3981" y="84907"/>
                  </a:lnTo>
                  <a:lnTo>
                    <a:pt x="4128" y="85349"/>
                  </a:lnTo>
                  <a:lnTo>
                    <a:pt x="4202" y="85791"/>
                  </a:lnTo>
                  <a:lnTo>
                    <a:pt x="4202" y="86307"/>
                  </a:lnTo>
                  <a:lnTo>
                    <a:pt x="4128" y="86749"/>
                  </a:lnTo>
                  <a:lnTo>
                    <a:pt x="3907" y="87191"/>
                  </a:lnTo>
                  <a:lnTo>
                    <a:pt x="3686" y="87634"/>
                  </a:lnTo>
                  <a:lnTo>
                    <a:pt x="3317" y="88371"/>
                  </a:lnTo>
                  <a:lnTo>
                    <a:pt x="2949" y="89108"/>
                  </a:lnTo>
                  <a:lnTo>
                    <a:pt x="2801" y="89550"/>
                  </a:lnTo>
                  <a:lnTo>
                    <a:pt x="2728" y="89845"/>
                  </a:lnTo>
                  <a:lnTo>
                    <a:pt x="2728" y="90213"/>
                  </a:lnTo>
                  <a:lnTo>
                    <a:pt x="2801" y="90655"/>
                  </a:lnTo>
                  <a:lnTo>
                    <a:pt x="3022" y="92056"/>
                  </a:lnTo>
                  <a:lnTo>
                    <a:pt x="3096" y="92793"/>
                  </a:lnTo>
                  <a:lnTo>
                    <a:pt x="3096" y="93530"/>
                  </a:lnTo>
                  <a:lnTo>
                    <a:pt x="3096" y="94635"/>
                  </a:lnTo>
                  <a:lnTo>
                    <a:pt x="3096" y="95151"/>
                  </a:lnTo>
                  <a:lnTo>
                    <a:pt x="2949" y="95667"/>
                  </a:lnTo>
                  <a:lnTo>
                    <a:pt x="2728" y="96331"/>
                  </a:lnTo>
                  <a:lnTo>
                    <a:pt x="2728" y="96920"/>
                  </a:lnTo>
                  <a:lnTo>
                    <a:pt x="2728" y="97068"/>
                  </a:lnTo>
                  <a:lnTo>
                    <a:pt x="2728" y="97510"/>
                  </a:lnTo>
                  <a:lnTo>
                    <a:pt x="2875" y="98026"/>
                  </a:lnTo>
                  <a:lnTo>
                    <a:pt x="3022" y="98468"/>
                  </a:lnTo>
                  <a:lnTo>
                    <a:pt x="3096" y="98910"/>
                  </a:lnTo>
                  <a:lnTo>
                    <a:pt x="3244" y="99795"/>
                  </a:lnTo>
                  <a:lnTo>
                    <a:pt x="3538" y="100900"/>
                  </a:lnTo>
                  <a:lnTo>
                    <a:pt x="3833" y="101564"/>
                  </a:lnTo>
                  <a:lnTo>
                    <a:pt x="3907" y="102006"/>
                  </a:lnTo>
                  <a:lnTo>
                    <a:pt x="4054" y="102153"/>
                  </a:lnTo>
                  <a:lnTo>
                    <a:pt x="4202" y="102227"/>
                  </a:lnTo>
                  <a:lnTo>
                    <a:pt x="4570" y="102522"/>
                  </a:lnTo>
                  <a:lnTo>
                    <a:pt x="4791" y="102817"/>
                  </a:lnTo>
                  <a:lnTo>
                    <a:pt x="5086" y="103111"/>
                  </a:lnTo>
                  <a:lnTo>
                    <a:pt x="5528" y="103480"/>
                  </a:lnTo>
                  <a:lnTo>
                    <a:pt x="5749" y="103701"/>
                  </a:lnTo>
                  <a:lnTo>
                    <a:pt x="5897" y="103996"/>
                  </a:lnTo>
                  <a:lnTo>
                    <a:pt x="6265" y="104585"/>
                  </a:lnTo>
                  <a:lnTo>
                    <a:pt x="6634" y="105175"/>
                  </a:lnTo>
                  <a:lnTo>
                    <a:pt x="7224" y="106502"/>
                  </a:lnTo>
                  <a:lnTo>
                    <a:pt x="7371" y="106944"/>
                  </a:lnTo>
                  <a:lnTo>
                    <a:pt x="7518" y="107386"/>
                  </a:lnTo>
                  <a:lnTo>
                    <a:pt x="7518" y="108271"/>
                  </a:lnTo>
                  <a:lnTo>
                    <a:pt x="7518" y="110408"/>
                  </a:lnTo>
                  <a:lnTo>
                    <a:pt x="7518" y="111956"/>
                  </a:lnTo>
                  <a:lnTo>
                    <a:pt x="7518" y="112767"/>
                  </a:lnTo>
                  <a:lnTo>
                    <a:pt x="7518" y="113135"/>
                  </a:lnTo>
                  <a:lnTo>
                    <a:pt x="7666" y="113504"/>
                  </a:lnTo>
                  <a:lnTo>
                    <a:pt x="7813" y="113577"/>
                  </a:lnTo>
                  <a:lnTo>
                    <a:pt x="8108" y="113872"/>
                  </a:lnTo>
                  <a:lnTo>
                    <a:pt x="8329" y="114241"/>
                  </a:lnTo>
                  <a:lnTo>
                    <a:pt x="8624" y="114757"/>
                  </a:lnTo>
                  <a:lnTo>
                    <a:pt x="8919" y="115272"/>
                  </a:lnTo>
                  <a:lnTo>
                    <a:pt x="8992" y="115788"/>
                  </a:lnTo>
                  <a:lnTo>
                    <a:pt x="9140" y="116304"/>
                  </a:lnTo>
                  <a:lnTo>
                    <a:pt x="9287" y="116525"/>
                  </a:lnTo>
                  <a:lnTo>
                    <a:pt x="9361" y="116599"/>
                  </a:lnTo>
                  <a:lnTo>
                    <a:pt x="9435" y="116599"/>
                  </a:lnTo>
                  <a:lnTo>
                    <a:pt x="9656" y="116673"/>
                  </a:lnTo>
                  <a:lnTo>
                    <a:pt x="9803" y="116894"/>
                  </a:lnTo>
                  <a:lnTo>
                    <a:pt x="9877" y="117041"/>
                  </a:lnTo>
                  <a:lnTo>
                    <a:pt x="9877" y="117557"/>
                  </a:lnTo>
                  <a:lnTo>
                    <a:pt x="9803" y="118147"/>
                  </a:lnTo>
                  <a:lnTo>
                    <a:pt x="9803" y="118589"/>
                  </a:lnTo>
                  <a:lnTo>
                    <a:pt x="9951" y="118958"/>
                  </a:lnTo>
                  <a:lnTo>
                    <a:pt x="10098" y="119326"/>
                  </a:lnTo>
                  <a:lnTo>
                    <a:pt x="10172" y="119768"/>
                  </a:lnTo>
                  <a:lnTo>
                    <a:pt x="10245" y="120137"/>
                  </a:lnTo>
                  <a:lnTo>
                    <a:pt x="10393" y="120579"/>
                  </a:lnTo>
                  <a:lnTo>
                    <a:pt x="10540" y="120874"/>
                  </a:lnTo>
                  <a:lnTo>
                    <a:pt x="10614" y="121316"/>
                  </a:lnTo>
                  <a:lnTo>
                    <a:pt x="10688" y="121758"/>
                  </a:lnTo>
                  <a:lnTo>
                    <a:pt x="10909" y="123085"/>
                  </a:lnTo>
                  <a:lnTo>
                    <a:pt x="10909" y="123454"/>
                  </a:lnTo>
                  <a:lnTo>
                    <a:pt x="10909" y="123601"/>
                  </a:lnTo>
                  <a:lnTo>
                    <a:pt x="11130" y="123748"/>
                  </a:lnTo>
                  <a:lnTo>
                    <a:pt x="11351" y="123675"/>
                  </a:lnTo>
                  <a:lnTo>
                    <a:pt x="11646" y="123748"/>
                  </a:lnTo>
                  <a:lnTo>
                    <a:pt x="11941" y="123896"/>
                  </a:lnTo>
                  <a:lnTo>
                    <a:pt x="12235" y="124117"/>
                  </a:lnTo>
                  <a:lnTo>
                    <a:pt x="12457" y="124264"/>
                  </a:lnTo>
                  <a:lnTo>
                    <a:pt x="12899" y="124780"/>
                  </a:lnTo>
                  <a:lnTo>
                    <a:pt x="13562" y="125591"/>
                  </a:lnTo>
                  <a:lnTo>
                    <a:pt x="209614" y="125591"/>
                  </a:lnTo>
                  <a:lnTo>
                    <a:pt x="209614" y="125149"/>
                  </a:lnTo>
                  <a:lnTo>
                    <a:pt x="209762" y="124780"/>
                  </a:lnTo>
                  <a:lnTo>
                    <a:pt x="209836" y="124485"/>
                  </a:lnTo>
                  <a:lnTo>
                    <a:pt x="209909" y="123896"/>
                  </a:lnTo>
                  <a:lnTo>
                    <a:pt x="209983" y="123306"/>
                  </a:lnTo>
                  <a:lnTo>
                    <a:pt x="209983" y="122864"/>
                  </a:lnTo>
                  <a:lnTo>
                    <a:pt x="209983" y="122348"/>
                  </a:lnTo>
                  <a:lnTo>
                    <a:pt x="209983" y="121758"/>
                  </a:lnTo>
                  <a:lnTo>
                    <a:pt x="209983" y="121464"/>
                  </a:lnTo>
                  <a:lnTo>
                    <a:pt x="209983" y="121169"/>
                  </a:lnTo>
                  <a:lnTo>
                    <a:pt x="210130" y="120948"/>
                  </a:lnTo>
                  <a:lnTo>
                    <a:pt x="210351" y="120653"/>
                  </a:lnTo>
                  <a:lnTo>
                    <a:pt x="210646" y="120137"/>
                  </a:lnTo>
                  <a:lnTo>
                    <a:pt x="210867" y="119621"/>
                  </a:lnTo>
                  <a:lnTo>
                    <a:pt x="211015" y="119031"/>
                  </a:lnTo>
                  <a:lnTo>
                    <a:pt x="211310" y="117926"/>
                  </a:lnTo>
                  <a:lnTo>
                    <a:pt x="211383" y="117410"/>
                  </a:lnTo>
                  <a:lnTo>
                    <a:pt x="211383" y="116894"/>
                  </a:lnTo>
                  <a:lnTo>
                    <a:pt x="211604" y="116010"/>
                  </a:lnTo>
                  <a:lnTo>
                    <a:pt x="211604" y="115567"/>
                  </a:lnTo>
                  <a:lnTo>
                    <a:pt x="211604" y="115125"/>
                  </a:lnTo>
                  <a:lnTo>
                    <a:pt x="211383" y="114757"/>
                  </a:lnTo>
                  <a:lnTo>
                    <a:pt x="211162" y="114462"/>
                  </a:lnTo>
                  <a:lnTo>
                    <a:pt x="210941" y="114093"/>
                  </a:lnTo>
                  <a:lnTo>
                    <a:pt x="210720" y="113798"/>
                  </a:lnTo>
                  <a:lnTo>
                    <a:pt x="210425" y="113209"/>
                  </a:lnTo>
                  <a:lnTo>
                    <a:pt x="210278" y="112914"/>
                  </a:lnTo>
                  <a:lnTo>
                    <a:pt x="210130" y="112619"/>
                  </a:lnTo>
                  <a:lnTo>
                    <a:pt x="210130" y="112251"/>
                  </a:lnTo>
                  <a:lnTo>
                    <a:pt x="210130" y="112103"/>
                  </a:lnTo>
                  <a:lnTo>
                    <a:pt x="210130" y="111956"/>
                  </a:lnTo>
                  <a:lnTo>
                    <a:pt x="210425" y="111882"/>
                  </a:lnTo>
                  <a:lnTo>
                    <a:pt x="210573" y="111808"/>
                  </a:lnTo>
                  <a:lnTo>
                    <a:pt x="210646" y="111661"/>
                  </a:lnTo>
                  <a:lnTo>
                    <a:pt x="211162" y="110924"/>
                  </a:lnTo>
                  <a:lnTo>
                    <a:pt x="211383" y="110555"/>
                  </a:lnTo>
                  <a:lnTo>
                    <a:pt x="211457" y="110187"/>
                  </a:lnTo>
                  <a:lnTo>
                    <a:pt x="211604" y="109671"/>
                  </a:lnTo>
                  <a:lnTo>
                    <a:pt x="211752" y="109229"/>
                  </a:lnTo>
                  <a:lnTo>
                    <a:pt x="211826" y="108860"/>
                  </a:lnTo>
                  <a:lnTo>
                    <a:pt x="211899" y="108565"/>
                  </a:lnTo>
                  <a:lnTo>
                    <a:pt x="211973" y="108123"/>
                  </a:lnTo>
                  <a:lnTo>
                    <a:pt x="212194" y="107681"/>
                  </a:lnTo>
                  <a:lnTo>
                    <a:pt x="212415" y="107313"/>
                  </a:lnTo>
                  <a:lnTo>
                    <a:pt x="212489" y="106870"/>
                  </a:lnTo>
                  <a:lnTo>
                    <a:pt x="212710" y="105912"/>
                  </a:lnTo>
                  <a:lnTo>
                    <a:pt x="212784" y="104880"/>
                  </a:lnTo>
                  <a:lnTo>
                    <a:pt x="212784" y="104143"/>
                  </a:lnTo>
                  <a:lnTo>
                    <a:pt x="212784" y="103775"/>
                  </a:lnTo>
                  <a:lnTo>
                    <a:pt x="212857" y="103480"/>
                  </a:lnTo>
                  <a:lnTo>
                    <a:pt x="213079" y="103406"/>
                  </a:lnTo>
                  <a:lnTo>
                    <a:pt x="213300" y="103259"/>
                  </a:lnTo>
                  <a:lnTo>
                    <a:pt x="213521" y="103038"/>
                  </a:lnTo>
                  <a:lnTo>
                    <a:pt x="213668" y="102743"/>
                  </a:lnTo>
                  <a:lnTo>
                    <a:pt x="213889" y="102080"/>
                  </a:lnTo>
                  <a:lnTo>
                    <a:pt x="213963" y="101564"/>
                  </a:lnTo>
                  <a:lnTo>
                    <a:pt x="214184" y="100237"/>
                  </a:lnTo>
                  <a:lnTo>
                    <a:pt x="214258" y="99942"/>
                  </a:lnTo>
                  <a:lnTo>
                    <a:pt x="214405" y="99574"/>
                  </a:lnTo>
                  <a:lnTo>
                    <a:pt x="214405" y="99426"/>
                  </a:lnTo>
                  <a:lnTo>
                    <a:pt x="214479" y="99279"/>
                  </a:lnTo>
                  <a:lnTo>
                    <a:pt x="214553" y="99279"/>
                  </a:lnTo>
                  <a:lnTo>
                    <a:pt x="214700" y="98910"/>
                  </a:lnTo>
                  <a:lnTo>
                    <a:pt x="214847" y="98468"/>
                  </a:lnTo>
                  <a:lnTo>
                    <a:pt x="214921" y="97657"/>
                  </a:lnTo>
                  <a:lnTo>
                    <a:pt x="214921" y="96847"/>
                  </a:lnTo>
                  <a:lnTo>
                    <a:pt x="214921" y="96478"/>
                  </a:lnTo>
                  <a:lnTo>
                    <a:pt x="214774" y="96183"/>
                  </a:lnTo>
                  <a:lnTo>
                    <a:pt x="214626" y="95815"/>
                  </a:lnTo>
                  <a:lnTo>
                    <a:pt x="214405" y="95520"/>
                  </a:lnTo>
                  <a:lnTo>
                    <a:pt x="213742" y="94562"/>
                  </a:lnTo>
                  <a:lnTo>
                    <a:pt x="213152" y="93530"/>
                  </a:lnTo>
                  <a:lnTo>
                    <a:pt x="213005" y="93161"/>
                  </a:lnTo>
                  <a:lnTo>
                    <a:pt x="212931" y="93014"/>
                  </a:lnTo>
                  <a:lnTo>
                    <a:pt x="212931" y="92793"/>
                  </a:lnTo>
                  <a:lnTo>
                    <a:pt x="213005" y="92645"/>
                  </a:lnTo>
                  <a:lnTo>
                    <a:pt x="213152" y="92498"/>
                  </a:lnTo>
                  <a:lnTo>
                    <a:pt x="213447" y="92130"/>
                  </a:lnTo>
                  <a:lnTo>
                    <a:pt x="213816" y="91835"/>
                  </a:lnTo>
                  <a:lnTo>
                    <a:pt x="214037" y="91466"/>
                  </a:lnTo>
                  <a:lnTo>
                    <a:pt x="214405" y="90803"/>
                  </a:lnTo>
                  <a:lnTo>
                    <a:pt x="214626" y="90140"/>
                  </a:lnTo>
                  <a:lnTo>
                    <a:pt x="214700" y="89403"/>
                  </a:lnTo>
                  <a:lnTo>
                    <a:pt x="214700" y="88665"/>
                  </a:lnTo>
                  <a:lnTo>
                    <a:pt x="214626" y="87560"/>
                  </a:lnTo>
                  <a:lnTo>
                    <a:pt x="214700" y="87044"/>
                  </a:lnTo>
                  <a:lnTo>
                    <a:pt x="214774" y="86528"/>
                  </a:lnTo>
                  <a:lnTo>
                    <a:pt x="214995" y="86160"/>
                  </a:lnTo>
                  <a:lnTo>
                    <a:pt x="215216" y="85717"/>
                  </a:lnTo>
                  <a:lnTo>
                    <a:pt x="215437" y="85349"/>
                  </a:lnTo>
                  <a:lnTo>
                    <a:pt x="215658" y="84907"/>
                  </a:lnTo>
                  <a:lnTo>
                    <a:pt x="215658" y="84464"/>
                  </a:lnTo>
                  <a:lnTo>
                    <a:pt x="215658" y="84096"/>
                  </a:lnTo>
                  <a:lnTo>
                    <a:pt x="215584" y="83727"/>
                  </a:lnTo>
                  <a:lnTo>
                    <a:pt x="215658" y="83359"/>
                  </a:lnTo>
                  <a:lnTo>
                    <a:pt x="215732" y="82843"/>
                  </a:lnTo>
                  <a:lnTo>
                    <a:pt x="215732" y="82401"/>
                  </a:lnTo>
                  <a:lnTo>
                    <a:pt x="215806" y="81737"/>
                  </a:lnTo>
                  <a:lnTo>
                    <a:pt x="215879" y="81074"/>
                  </a:lnTo>
                  <a:lnTo>
                    <a:pt x="215879" y="79674"/>
                  </a:lnTo>
                  <a:lnTo>
                    <a:pt x="215879" y="78937"/>
                  </a:lnTo>
                  <a:lnTo>
                    <a:pt x="215732" y="78200"/>
                  </a:lnTo>
                  <a:lnTo>
                    <a:pt x="215511" y="76725"/>
                  </a:lnTo>
                  <a:lnTo>
                    <a:pt x="215511" y="76431"/>
                  </a:lnTo>
                  <a:lnTo>
                    <a:pt x="215584" y="76062"/>
                  </a:lnTo>
                  <a:lnTo>
                    <a:pt x="215658" y="75620"/>
                  </a:lnTo>
                  <a:lnTo>
                    <a:pt x="215732" y="75104"/>
                  </a:lnTo>
                  <a:lnTo>
                    <a:pt x="215732" y="74146"/>
                  </a:lnTo>
                  <a:lnTo>
                    <a:pt x="215806" y="72967"/>
                  </a:lnTo>
                  <a:lnTo>
                    <a:pt x="215879" y="71714"/>
                  </a:lnTo>
                  <a:lnTo>
                    <a:pt x="215879" y="71566"/>
                  </a:lnTo>
                  <a:lnTo>
                    <a:pt x="215879" y="70903"/>
                  </a:lnTo>
                  <a:lnTo>
                    <a:pt x="215953" y="70166"/>
                  </a:lnTo>
                  <a:lnTo>
                    <a:pt x="216027" y="69650"/>
                  </a:lnTo>
                  <a:lnTo>
                    <a:pt x="216027" y="69060"/>
                  </a:lnTo>
                  <a:lnTo>
                    <a:pt x="216027" y="67881"/>
                  </a:lnTo>
                  <a:lnTo>
                    <a:pt x="216027" y="67439"/>
                  </a:lnTo>
                  <a:lnTo>
                    <a:pt x="215953" y="67218"/>
                  </a:lnTo>
                  <a:lnTo>
                    <a:pt x="215879" y="66923"/>
                  </a:lnTo>
                  <a:lnTo>
                    <a:pt x="215584" y="66112"/>
                  </a:lnTo>
                  <a:lnTo>
                    <a:pt x="215142" y="65301"/>
                  </a:lnTo>
                  <a:lnTo>
                    <a:pt x="215069" y="65228"/>
                  </a:lnTo>
                  <a:lnTo>
                    <a:pt x="214921" y="65080"/>
                  </a:lnTo>
                  <a:lnTo>
                    <a:pt x="214921" y="64933"/>
                  </a:lnTo>
                  <a:lnTo>
                    <a:pt x="214995" y="64786"/>
                  </a:lnTo>
                  <a:lnTo>
                    <a:pt x="214995" y="64638"/>
                  </a:lnTo>
                  <a:lnTo>
                    <a:pt x="214921" y="64491"/>
                  </a:lnTo>
                  <a:lnTo>
                    <a:pt x="214847" y="64343"/>
                  </a:lnTo>
                  <a:lnTo>
                    <a:pt x="214700" y="64270"/>
                  </a:lnTo>
                  <a:lnTo>
                    <a:pt x="214479" y="64048"/>
                  </a:lnTo>
                  <a:lnTo>
                    <a:pt x="214331" y="63827"/>
                  </a:lnTo>
                  <a:lnTo>
                    <a:pt x="214258" y="63533"/>
                  </a:lnTo>
                  <a:lnTo>
                    <a:pt x="214184" y="63311"/>
                  </a:lnTo>
                  <a:lnTo>
                    <a:pt x="214037" y="62206"/>
                  </a:lnTo>
                  <a:lnTo>
                    <a:pt x="214037" y="61616"/>
                  </a:lnTo>
                  <a:lnTo>
                    <a:pt x="214110" y="61100"/>
                  </a:lnTo>
                  <a:lnTo>
                    <a:pt x="214184" y="60584"/>
                  </a:lnTo>
                  <a:lnTo>
                    <a:pt x="214331" y="60068"/>
                  </a:lnTo>
                  <a:lnTo>
                    <a:pt x="214479" y="59774"/>
                  </a:lnTo>
                  <a:lnTo>
                    <a:pt x="214553" y="59479"/>
                  </a:lnTo>
                  <a:lnTo>
                    <a:pt x="214553" y="59184"/>
                  </a:lnTo>
                  <a:lnTo>
                    <a:pt x="214405" y="58816"/>
                  </a:lnTo>
                  <a:lnTo>
                    <a:pt x="214184" y="58226"/>
                  </a:lnTo>
                  <a:lnTo>
                    <a:pt x="214037" y="57636"/>
                  </a:lnTo>
                  <a:lnTo>
                    <a:pt x="213889" y="56383"/>
                  </a:lnTo>
                  <a:lnTo>
                    <a:pt x="213742" y="55130"/>
                  </a:lnTo>
                  <a:lnTo>
                    <a:pt x="213742" y="53877"/>
                  </a:lnTo>
                  <a:lnTo>
                    <a:pt x="213742" y="53288"/>
                  </a:lnTo>
                  <a:lnTo>
                    <a:pt x="213816" y="52698"/>
                  </a:lnTo>
                  <a:lnTo>
                    <a:pt x="213963" y="52108"/>
                  </a:lnTo>
                  <a:lnTo>
                    <a:pt x="214184" y="51519"/>
                  </a:lnTo>
                  <a:lnTo>
                    <a:pt x="214405" y="51150"/>
                  </a:lnTo>
                  <a:lnTo>
                    <a:pt x="214479" y="50708"/>
                  </a:lnTo>
                  <a:lnTo>
                    <a:pt x="214553" y="50192"/>
                  </a:lnTo>
                  <a:lnTo>
                    <a:pt x="214553" y="49750"/>
                  </a:lnTo>
                  <a:lnTo>
                    <a:pt x="214479" y="49308"/>
                  </a:lnTo>
                  <a:lnTo>
                    <a:pt x="214405" y="48866"/>
                  </a:lnTo>
                  <a:lnTo>
                    <a:pt x="214405" y="48497"/>
                  </a:lnTo>
                  <a:lnTo>
                    <a:pt x="214479" y="48202"/>
                  </a:lnTo>
                  <a:lnTo>
                    <a:pt x="214553" y="47907"/>
                  </a:lnTo>
                  <a:lnTo>
                    <a:pt x="214700" y="47539"/>
                  </a:lnTo>
                  <a:lnTo>
                    <a:pt x="214774" y="47318"/>
                  </a:lnTo>
                  <a:lnTo>
                    <a:pt x="214847" y="47023"/>
                  </a:lnTo>
                  <a:lnTo>
                    <a:pt x="214847" y="46433"/>
                  </a:lnTo>
                  <a:lnTo>
                    <a:pt x="214774" y="45844"/>
                  </a:lnTo>
                  <a:lnTo>
                    <a:pt x="214553" y="45328"/>
                  </a:lnTo>
                  <a:lnTo>
                    <a:pt x="214184" y="44296"/>
                  </a:lnTo>
                  <a:lnTo>
                    <a:pt x="213963" y="43780"/>
                  </a:lnTo>
                  <a:lnTo>
                    <a:pt x="213742" y="43338"/>
                  </a:lnTo>
                  <a:lnTo>
                    <a:pt x="213668" y="43190"/>
                  </a:lnTo>
                  <a:lnTo>
                    <a:pt x="213447" y="43117"/>
                  </a:lnTo>
                  <a:lnTo>
                    <a:pt x="213079" y="42748"/>
                  </a:lnTo>
                  <a:lnTo>
                    <a:pt x="212784" y="42306"/>
                  </a:lnTo>
                  <a:lnTo>
                    <a:pt x="212563" y="41790"/>
                  </a:lnTo>
                  <a:lnTo>
                    <a:pt x="212489" y="41495"/>
                  </a:lnTo>
                  <a:lnTo>
                    <a:pt x="212415" y="41200"/>
                  </a:lnTo>
                  <a:lnTo>
                    <a:pt x="212194" y="40979"/>
                  </a:lnTo>
                  <a:lnTo>
                    <a:pt x="212047" y="40684"/>
                  </a:lnTo>
                  <a:lnTo>
                    <a:pt x="211899" y="40242"/>
                  </a:lnTo>
                  <a:lnTo>
                    <a:pt x="211826" y="39800"/>
                  </a:lnTo>
                  <a:lnTo>
                    <a:pt x="211826" y="39284"/>
                  </a:lnTo>
                  <a:lnTo>
                    <a:pt x="211973" y="38842"/>
                  </a:lnTo>
                  <a:lnTo>
                    <a:pt x="212120" y="38400"/>
                  </a:lnTo>
                  <a:lnTo>
                    <a:pt x="212341" y="37957"/>
                  </a:lnTo>
                  <a:lnTo>
                    <a:pt x="212784" y="37220"/>
                  </a:lnTo>
                  <a:lnTo>
                    <a:pt x="213079" y="36483"/>
                  </a:lnTo>
                  <a:lnTo>
                    <a:pt x="213226" y="36041"/>
                  </a:lnTo>
                  <a:lnTo>
                    <a:pt x="213300" y="35746"/>
                  </a:lnTo>
                  <a:lnTo>
                    <a:pt x="213300" y="35378"/>
                  </a:lnTo>
                  <a:lnTo>
                    <a:pt x="213226" y="34936"/>
                  </a:lnTo>
                  <a:lnTo>
                    <a:pt x="213079" y="33535"/>
                  </a:lnTo>
                  <a:lnTo>
                    <a:pt x="213005" y="32798"/>
                  </a:lnTo>
                  <a:lnTo>
                    <a:pt x="212931" y="32061"/>
                  </a:lnTo>
                  <a:lnTo>
                    <a:pt x="212931" y="30956"/>
                  </a:lnTo>
                  <a:lnTo>
                    <a:pt x="213005" y="30440"/>
                  </a:lnTo>
                  <a:lnTo>
                    <a:pt x="213079" y="29924"/>
                  </a:lnTo>
                  <a:lnTo>
                    <a:pt x="213300" y="29260"/>
                  </a:lnTo>
                  <a:lnTo>
                    <a:pt x="213373" y="28671"/>
                  </a:lnTo>
                  <a:lnTo>
                    <a:pt x="213373" y="28523"/>
                  </a:lnTo>
                  <a:lnTo>
                    <a:pt x="213300" y="28081"/>
                  </a:lnTo>
                  <a:lnTo>
                    <a:pt x="213226" y="27565"/>
                  </a:lnTo>
                  <a:lnTo>
                    <a:pt x="213079" y="27123"/>
                  </a:lnTo>
                  <a:lnTo>
                    <a:pt x="212931" y="26681"/>
                  </a:lnTo>
                  <a:lnTo>
                    <a:pt x="212784" y="25796"/>
                  </a:lnTo>
                  <a:lnTo>
                    <a:pt x="212489" y="24617"/>
                  </a:lnTo>
                  <a:lnTo>
                    <a:pt x="212268" y="24027"/>
                  </a:lnTo>
                  <a:lnTo>
                    <a:pt x="212120" y="23585"/>
                  </a:lnTo>
                  <a:lnTo>
                    <a:pt x="211973" y="23438"/>
                  </a:lnTo>
                  <a:lnTo>
                    <a:pt x="211826" y="23364"/>
                  </a:lnTo>
                  <a:lnTo>
                    <a:pt x="211531" y="23069"/>
                  </a:lnTo>
                  <a:lnTo>
                    <a:pt x="211236" y="22774"/>
                  </a:lnTo>
                  <a:lnTo>
                    <a:pt x="210941" y="22480"/>
                  </a:lnTo>
                  <a:lnTo>
                    <a:pt x="210499" y="22111"/>
                  </a:lnTo>
                  <a:lnTo>
                    <a:pt x="210351" y="21890"/>
                  </a:lnTo>
                  <a:lnTo>
                    <a:pt x="210130" y="21595"/>
                  </a:lnTo>
                  <a:lnTo>
                    <a:pt x="209762" y="21006"/>
                  </a:lnTo>
                  <a:lnTo>
                    <a:pt x="209467" y="20416"/>
                  </a:lnTo>
                  <a:lnTo>
                    <a:pt x="208804" y="19016"/>
                  </a:lnTo>
                  <a:lnTo>
                    <a:pt x="208656" y="18647"/>
                  </a:lnTo>
                  <a:lnTo>
                    <a:pt x="208583" y="18205"/>
                  </a:lnTo>
                  <a:lnTo>
                    <a:pt x="208509" y="17320"/>
                  </a:lnTo>
                  <a:lnTo>
                    <a:pt x="208509" y="15183"/>
                  </a:lnTo>
                  <a:lnTo>
                    <a:pt x="208509" y="13635"/>
                  </a:lnTo>
                  <a:lnTo>
                    <a:pt x="208583" y="12824"/>
                  </a:lnTo>
                  <a:lnTo>
                    <a:pt x="208509" y="12456"/>
                  </a:lnTo>
                  <a:lnTo>
                    <a:pt x="208435" y="12087"/>
                  </a:lnTo>
                  <a:lnTo>
                    <a:pt x="208214" y="12014"/>
                  </a:lnTo>
                  <a:lnTo>
                    <a:pt x="207993" y="11719"/>
                  </a:lnTo>
                  <a:lnTo>
                    <a:pt x="207772" y="11350"/>
                  </a:lnTo>
                  <a:lnTo>
                    <a:pt x="207403" y="10834"/>
                  </a:lnTo>
                  <a:lnTo>
                    <a:pt x="207182" y="10319"/>
                  </a:lnTo>
                  <a:lnTo>
                    <a:pt x="207035" y="9803"/>
                  </a:lnTo>
                  <a:lnTo>
                    <a:pt x="206887" y="9287"/>
                  </a:lnTo>
                  <a:lnTo>
                    <a:pt x="206814" y="9066"/>
                  </a:lnTo>
                  <a:lnTo>
                    <a:pt x="206740" y="8992"/>
                  </a:lnTo>
                  <a:lnTo>
                    <a:pt x="206593" y="8992"/>
                  </a:lnTo>
                  <a:lnTo>
                    <a:pt x="206445" y="8918"/>
                  </a:lnTo>
                  <a:lnTo>
                    <a:pt x="206298" y="8697"/>
                  </a:lnTo>
                  <a:lnTo>
                    <a:pt x="206224" y="8476"/>
                  </a:lnTo>
                  <a:lnTo>
                    <a:pt x="206224" y="8034"/>
                  </a:lnTo>
                  <a:lnTo>
                    <a:pt x="206224" y="7444"/>
                  </a:lnTo>
                  <a:lnTo>
                    <a:pt x="206224" y="7002"/>
                  </a:lnTo>
                  <a:lnTo>
                    <a:pt x="206077" y="6633"/>
                  </a:lnTo>
                  <a:lnTo>
                    <a:pt x="206003" y="6265"/>
                  </a:lnTo>
                  <a:lnTo>
                    <a:pt x="205929" y="5823"/>
                  </a:lnTo>
                  <a:lnTo>
                    <a:pt x="205856" y="5454"/>
                  </a:lnTo>
                  <a:lnTo>
                    <a:pt x="205708" y="5012"/>
                  </a:lnTo>
                  <a:lnTo>
                    <a:pt x="205561" y="4717"/>
                  </a:lnTo>
                  <a:lnTo>
                    <a:pt x="205413" y="4275"/>
                  </a:lnTo>
                  <a:lnTo>
                    <a:pt x="205413" y="3833"/>
                  </a:lnTo>
                  <a:lnTo>
                    <a:pt x="205192" y="2506"/>
                  </a:lnTo>
                  <a:lnTo>
                    <a:pt x="205192" y="2137"/>
                  </a:lnTo>
                  <a:lnTo>
                    <a:pt x="205119" y="1990"/>
                  </a:lnTo>
                  <a:lnTo>
                    <a:pt x="204971" y="1843"/>
                  </a:lnTo>
                  <a:lnTo>
                    <a:pt x="204750" y="1916"/>
                  </a:lnTo>
                  <a:lnTo>
                    <a:pt x="204381" y="1843"/>
                  </a:lnTo>
                  <a:lnTo>
                    <a:pt x="204087" y="1695"/>
                  </a:lnTo>
                  <a:lnTo>
                    <a:pt x="203792" y="1474"/>
                  </a:lnTo>
                  <a:lnTo>
                    <a:pt x="203571" y="1327"/>
                  </a:lnTo>
                  <a:lnTo>
                    <a:pt x="203129" y="811"/>
                  </a:lnTo>
                  <a:lnTo>
                    <a:pt x="202539" y="0"/>
                  </a:lnTo>
                  <a:close/>
                </a:path>
              </a:pathLst>
            </a:custGeom>
            <a:solidFill>
              <a:schemeClr val="lt2"/>
            </a:solidFill>
            <a:ln>
              <a:noFill/>
            </a:ln>
            <a:effectLst>
              <a:outerShdw blurRad="57150" rotWithShape="0" algn="bl" dir="6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45"/>
          <p:cNvSpPr txBox="1"/>
          <p:nvPr>
            <p:ph type="title"/>
          </p:nvPr>
        </p:nvSpPr>
        <p:spPr>
          <a:xfrm>
            <a:off x="548000" y="139150"/>
            <a:ext cx="7718700" cy="785400"/>
          </a:xfrm>
          <a:prstGeom prst="rect">
            <a:avLst/>
          </a:prstGeom>
        </p:spPr>
        <p:txBody>
          <a:bodyPr anchorCtr="0" anchor="t" bIns="91425" lIns="91425" spcFirstLastPara="1" rIns="91425" wrap="square" tIns="91425">
            <a:noAutofit/>
          </a:bodyPr>
          <a:lstStyle/>
          <a:p>
            <a:pPr indent="127000" lvl="0" marL="0" rtl="0" algn="ctr">
              <a:spcBef>
                <a:spcPts val="0"/>
              </a:spcBef>
              <a:spcAft>
                <a:spcPts val="0"/>
              </a:spcAft>
              <a:buClr>
                <a:schemeClr val="dk1"/>
              </a:buClr>
              <a:buFont typeface="Arial"/>
              <a:buNone/>
            </a:pPr>
            <a:r>
              <a:rPr lang="en"/>
              <a:t>Arsitektur Sistem</a:t>
            </a:r>
            <a:endParaRPr/>
          </a:p>
        </p:txBody>
      </p:sp>
      <p:sp>
        <p:nvSpPr>
          <p:cNvPr id="504" name="Google Shape;504;p45"/>
          <p:cNvSpPr txBox="1"/>
          <p:nvPr>
            <p:ph idx="1" type="subTitle"/>
          </p:nvPr>
        </p:nvSpPr>
        <p:spPr>
          <a:xfrm>
            <a:off x="831349" y="1179550"/>
            <a:ext cx="2072100" cy="429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Menyediakan data</a:t>
            </a:r>
            <a:endParaRPr sz="1200"/>
          </a:p>
        </p:txBody>
      </p:sp>
      <p:sp>
        <p:nvSpPr>
          <p:cNvPr id="505" name="Google Shape;505;p45"/>
          <p:cNvSpPr txBox="1"/>
          <p:nvPr>
            <p:ph idx="2" type="subTitle"/>
          </p:nvPr>
        </p:nvSpPr>
        <p:spPr>
          <a:xfrm>
            <a:off x="3676899" y="1125486"/>
            <a:ext cx="1721400" cy="429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ETL Process</a:t>
            </a:r>
            <a:endParaRPr sz="1200"/>
          </a:p>
        </p:txBody>
      </p:sp>
      <p:sp>
        <p:nvSpPr>
          <p:cNvPr id="506" name="Google Shape;506;p45"/>
          <p:cNvSpPr txBox="1"/>
          <p:nvPr>
            <p:ph idx="3" type="subTitle"/>
          </p:nvPr>
        </p:nvSpPr>
        <p:spPr>
          <a:xfrm>
            <a:off x="6021200" y="1232338"/>
            <a:ext cx="28257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Storage Pada</a:t>
            </a:r>
            <a:endParaRPr sz="1200"/>
          </a:p>
          <a:p>
            <a:pPr indent="0" lvl="0" marL="0" rtl="0" algn="ctr">
              <a:spcBef>
                <a:spcPts val="0"/>
              </a:spcBef>
              <a:spcAft>
                <a:spcPts val="0"/>
              </a:spcAft>
              <a:buNone/>
            </a:pPr>
            <a:r>
              <a:rPr lang="en" sz="1200"/>
              <a:t> Database</a:t>
            </a:r>
            <a:endParaRPr sz="1200"/>
          </a:p>
        </p:txBody>
      </p:sp>
      <p:sp>
        <p:nvSpPr>
          <p:cNvPr id="507" name="Google Shape;507;p45"/>
          <p:cNvSpPr txBox="1"/>
          <p:nvPr>
            <p:ph idx="4" type="subTitle"/>
          </p:nvPr>
        </p:nvSpPr>
        <p:spPr>
          <a:xfrm>
            <a:off x="385400" y="3198725"/>
            <a:ext cx="28575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Analisi Machine </a:t>
            </a:r>
            <a:endParaRPr sz="1200"/>
          </a:p>
          <a:p>
            <a:pPr indent="0" lvl="0" marL="0" rtl="0" algn="ctr">
              <a:spcBef>
                <a:spcPts val="0"/>
              </a:spcBef>
              <a:spcAft>
                <a:spcPts val="0"/>
              </a:spcAft>
              <a:buNone/>
            </a:pPr>
            <a:r>
              <a:rPr lang="en" sz="1200"/>
              <a:t>Learning</a:t>
            </a:r>
            <a:endParaRPr sz="1200"/>
          </a:p>
        </p:txBody>
      </p:sp>
      <p:sp>
        <p:nvSpPr>
          <p:cNvPr id="508" name="Google Shape;508;p45"/>
          <p:cNvSpPr txBox="1"/>
          <p:nvPr>
            <p:ph idx="6" type="subTitle"/>
          </p:nvPr>
        </p:nvSpPr>
        <p:spPr>
          <a:xfrm>
            <a:off x="6202075" y="3198725"/>
            <a:ext cx="22929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Visualisasi Data</a:t>
            </a:r>
            <a:endParaRPr sz="1200"/>
          </a:p>
        </p:txBody>
      </p:sp>
      <p:sp>
        <p:nvSpPr>
          <p:cNvPr id="509" name="Google Shape;509;p45"/>
          <p:cNvSpPr txBox="1"/>
          <p:nvPr>
            <p:ph idx="7" type="subTitle"/>
          </p:nvPr>
        </p:nvSpPr>
        <p:spPr>
          <a:xfrm>
            <a:off x="767550" y="1761850"/>
            <a:ext cx="21168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Calibri"/>
                <a:ea typeface="Calibri"/>
                <a:cs typeface="Calibri"/>
                <a:sym typeface="Calibri"/>
              </a:rPr>
              <a:t>Data yang akan digunakan yaitu data terstruktur dan data tidak terstruktur.</a:t>
            </a:r>
            <a:endParaRPr sz="1600">
              <a:latin typeface="Calibri"/>
              <a:ea typeface="Calibri"/>
              <a:cs typeface="Calibri"/>
              <a:sym typeface="Calibri"/>
            </a:endParaRPr>
          </a:p>
        </p:txBody>
      </p:sp>
      <p:sp>
        <p:nvSpPr>
          <p:cNvPr id="510" name="Google Shape;510;p45"/>
          <p:cNvSpPr txBox="1"/>
          <p:nvPr>
            <p:ph idx="8" type="subTitle"/>
          </p:nvPr>
        </p:nvSpPr>
        <p:spPr>
          <a:xfrm>
            <a:off x="3105550" y="1534625"/>
            <a:ext cx="2782800" cy="1275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sz="1200">
                <a:latin typeface="Calibri"/>
                <a:ea typeface="Calibri"/>
                <a:cs typeface="Calibri"/>
                <a:sym typeface="Calibri"/>
              </a:rPr>
              <a:t>Data terstruktur akan diproses dengan </a:t>
            </a:r>
            <a:r>
              <a:rPr i="1" lang="en" sz="1200">
                <a:latin typeface="Calibri"/>
                <a:ea typeface="Calibri"/>
                <a:cs typeface="Calibri"/>
                <a:sym typeface="Calibri"/>
              </a:rPr>
              <a:t>Apache Sqoop</a:t>
            </a:r>
            <a:r>
              <a:rPr lang="en" sz="1200">
                <a:latin typeface="Calibri"/>
                <a:ea typeface="Calibri"/>
                <a:cs typeface="Calibri"/>
                <a:sym typeface="Calibri"/>
              </a:rPr>
              <a:t>, sedangkan semi struktur dan tidak terstruktur  menggunakan </a:t>
            </a:r>
            <a:r>
              <a:rPr i="1" lang="en" sz="1200">
                <a:latin typeface="Calibri"/>
                <a:ea typeface="Calibri"/>
                <a:cs typeface="Calibri"/>
                <a:sym typeface="Calibri"/>
              </a:rPr>
              <a:t>Apache Flume</a:t>
            </a:r>
            <a:r>
              <a:rPr lang="en" sz="1200">
                <a:latin typeface="Calibri"/>
                <a:ea typeface="Calibri"/>
                <a:cs typeface="Calibri"/>
                <a:sym typeface="Calibri"/>
              </a:rPr>
              <a:t>.</a:t>
            </a:r>
            <a:endParaRPr sz="1200">
              <a:latin typeface="Calibri"/>
              <a:ea typeface="Calibri"/>
              <a:cs typeface="Calibri"/>
              <a:sym typeface="Calibri"/>
            </a:endParaRPr>
          </a:p>
          <a:p>
            <a:pPr indent="0" lvl="0" marL="0" rtl="0" algn="ctr">
              <a:spcBef>
                <a:spcPts val="1200"/>
              </a:spcBef>
              <a:spcAft>
                <a:spcPts val="0"/>
              </a:spcAft>
              <a:buNone/>
            </a:pPr>
            <a:r>
              <a:t/>
            </a:r>
            <a:endParaRPr/>
          </a:p>
        </p:txBody>
      </p:sp>
      <p:sp>
        <p:nvSpPr>
          <p:cNvPr id="511" name="Google Shape;511;p45"/>
          <p:cNvSpPr txBox="1"/>
          <p:nvPr>
            <p:ph idx="9" type="subTitle"/>
          </p:nvPr>
        </p:nvSpPr>
        <p:spPr>
          <a:xfrm>
            <a:off x="6305800" y="1661200"/>
            <a:ext cx="22929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Data akan disimpan dalam HBase. HBase adalah database terdistribusi yang berorientasi pada kolom</a:t>
            </a:r>
            <a:endParaRPr>
              <a:latin typeface="Calibri"/>
              <a:ea typeface="Calibri"/>
              <a:cs typeface="Calibri"/>
              <a:sym typeface="Calibri"/>
            </a:endParaRPr>
          </a:p>
        </p:txBody>
      </p:sp>
      <p:sp>
        <p:nvSpPr>
          <p:cNvPr id="512" name="Google Shape;512;p45"/>
          <p:cNvSpPr txBox="1"/>
          <p:nvPr>
            <p:ph idx="13" type="subTitle"/>
          </p:nvPr>
        </p:nvSpPr>
        <p:spPr>
          <a:xfrm>
            <a:off x="590625" y="3608575"/>
            <a:ext cx="23820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lang="en" sz="1300">
                <a:latin typeface="Calibri"/>
                <a:ea typeface="Calibri"/>
                <a:cs typeface="Calibri"/>
                <a:sym typeface="Calibri"/>
              </a:rPr>
              <a:t>Data yang disimpan akan melakukan  pemrosesan data untuk melakukan klasifikasi sentimen analisis</a:t>
            </a:r>
            <a:endParaRPr sz="1300">
              <a:latin typeface="Calibri"/>
              <a:ea typeface="Calibri"/>
              <a:cs typeface="Calibri"/>
              <a:sym typeface="Calibri"/>
            </a:endParaRPr>
          </a:p>
        </p:txBody>
      </p:sp>
      <p:sp>
        <p:nvSpPr>
          <p:cNvPr id="513" name="Google Shape;513;p45"/>
          <p:cNvSpPr txBox="1"/>
          <p:nvPr>
            <p:ph idx="15" type="subTitle"/>
          </p:nvPr>
        </p:nvSpPr>
        <p:spPr>
          <a:xfrm>
            <a:off x="6305800" y="3684763"/>
            <a:ext cx="2382000" cy="64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lang="en" sz="1200">
                <a:solidFill>
                  <a:srgbClr val="000000"/>
                </a:solidFill>
                <a:latin typeface="Calibri"/>
                <a:ea typeface="Calibri"/>
                <a:cs typeface="Calibri"/>
                <a:sym typeface="Calibri"/>
              </a:rPr>
              <a:t>Hasil klasifikasi sentimen analisis akan di visualisasikan berdasarkan hasil klasifikasi sentiment </a:t>
            </a:r>
            <a:endParaRPr>
              <a:latin typeface="Calibri"/>
              <a:ea typeface="Calibri"/>
              <a:cs typeface="Calibri"/>
              <a:sym typeface="Calibri"/>
            </a:endParaRPr>
          </a:p>
        </p:txBody>
      </p:sp>
      <p:cxnSp>
        <p:nvCxnSpPr>
          <p:cNvPr id="514" name="Google Shape;514;p45"/>
          <p:cNvCxnSpPr/>
          <p:nvPr/>
        </p:nvCxnSpPr>
        <p:spPr>
          <a:xfrm>
            <a:off x="2946294" y="1075911"/>
            <a:ext cx="26400" cy="363600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515" name="Google Shape;515;p45"/>
          <p:cNvCxnSpPr>
            <a:endCxn id="516" idx="1"/>
          </p:cNvCxnSpPr>
          <p:nvPr/>
        </p:nvCxnSpPr>
        <p:spPr>
          <a:xfrm>
            <a:off x="6045830" y="1143145"/>
            <a:ext cx="16800" cy="367710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517" name="Google Shape;517;p45"/>
          <p:cNvGrpSpPr/>
          <p:nvPr/>
        </p:nvGrpSpPr>
        <p:grpSpPr>
          <a:xfrm>
            <a:off x="2663944" y="4686299"/>
            <a:ext cx="441619" cy="510699"/>
            <a:chOff x="4374239" y="2094834"/>
            <a:chExt cx="580009" cy="670737"/>
          </a:xfrm>
        </p:grpSpPr>
        <p:sp>
          <p:nvSpPr>
            <p:cNvPr id="518" name="Google Shape;518;p45"/>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45"/>
            <p:cNvGrpSpPr/>
            <p:nvPr/>
          </p:nvGrpSpPr>
          <p:grpSpPr>
            <a:xfrm>
              <a:off x="4571997" y="2094834"/>
              <a:ext cx="382252" cy="481090"/>
              <a:chOff x="4727350" y="1187050"/>
              <a:chExt cx="2654525" cy="3340900"/>
            </a:xfrm>
          </p:grpSpPr>
          <p:sp>
            <p:nvSpPr>
              <p:cNvPr id="520" name="Google Shape;520;p45"/>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5" name="Google Shape;525;p45"/>
          <p:cNvGrpSpPr/>
          <p:nvPr/>
        </p:nvGrpSpPr>
        <p:grpSpPr>
          <a:xfrm flipH="1">
            <a:off x="2663941" y="830564"/>
            <a:ext cx="441619" cy="510699"/>
            <a:chOff x="4374239" y="2094834"/>
            <a:chExt cx="580009" cy="670737"/>
          </a:xfrm>
        </p:grpSpPr>
        <p:sp>
          <p:nvSpPr>
            <p:cNvPr id="526" name="Google Shape;526;p45"/>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45"/>
            <p:cNvGrpSpPr/>
            <p:nvPr/>
          </p:nvGrpSpPr>
          <p:grpSpPr>
            <a:xfrm>
              <a:off x="4571997" y="2094834"/>
              <a:ext cx="382252" cy="481090"/>
              <a:chOff x="4727350" y="1187050"/>
              <a:chExt cx="2654525" cy="3340900"/>
            </a:xfrm>
          </p:grpSpPr>
          <p:sp>
            <p:nvSpPr>
              <p:cNvPr id="528" name="Google Shape;528;p45"/>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3" name="Google Shape;533;p45"/>
          <p:cNvGrpSpPr/>
          <p:nvPr/>
        </p:nvGrpSpPr>
        <p:grpSpPr>
          <a:xfrm>
            <a:off x="5827164" y="4574899"/>
            <a:ext cx="441619" cy="510699"/>
            <a:chOff x="4374239" y="2094834"/>
            <a:chExt cx="580009" cy="670737"/>
          </a:xfrm>
        </p:grpSpPr>
        <p:sp>
          <p:nvSpPr>
            <p:cNvPr id="516" name="Google Shape;516;p45"/>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45"/>
            <p:cNvGrpSpPr/>
            <p:nvPr/>
          </p:nvGrpSpPr>
          <p:grpSpPr>
            <a:xfrm>
              <a:off x="4571997" y="2094834"/>
              <a:ext cx="382252" cy="481090"/>
              <a:chOff x="4727350" y="1187050"/>
              <a:chExt cx="2654525" cy="3340900"/>
            </a:xfrm>
          </p:grpSpPr>
          <p:sp>
            <p:nvSpPr>
              <p:cNvPr id="535" name="Google Shape;535;p45"/>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0" name="Google Shape;540;p45"/>
          <p:cNvGrpSpPr/>
          <p:nvPr/>
        </p:nvGrpSpPr>
        <p:grpSpPr>
          <a:xfrm flipH="1">
            <a:off x="5760445" y="786039"/>
            <a:ext cx="441619" cy="510699"/>
            <a:chOff x="4374239" y="2094834"/>
            <a:chExt cx="580009" cy="670737"/>
          </a:xfrm>
        </p:grpSpPr>
        <p:sp>
          <p:nvSpPr>
            <p:cNvPr id="541" name="Google Shape;541;p45"/>
            <p:cNvSpPr/>
            <p:nvPr/>
          </p:nvSpPr>
          <p:spPr>
            <a:xfrm flipH="1" rot="-1466410">
              <a:off x="4414829" y="2422668"/>
              <a:ext cx="376321" cy="277505"/>
            </a:xfrm>
            <a:prstGeom prst="ellipse">
              <a:avLst/>
            </a:prstGeom>
            <a:gradFill>
              <a:gsLst>
                <a:gs pos="0">
                  <a:srgbClr val="2C1100">
                    <a:alpha val="20000"/>
                  </a:srgbClr>
                </a:gs>
                <a:gs pos="28000">
                  <a:srgbClr val="2C1100">
                    <a:alpha val="7843"/>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45"/>
            <p:cNvGrpSpPr/>
            <p:nvPr/>
          </p:nvGrpSpPr>
          <p:grpSpPr>
            <a:xfrm>
              <a:off x="4571997" y="2094834"/>
              <a:ext cx="382252" cy="481090"/>
              <a:chOff x="4727350" y="1187050"/>
              <a:chExt cx="2654525" cy="3340900"/>
            </a:xfrm>
          </p:grpSpPr>
          <p:sp>
            <p:nvSpPr>
              <p:cNvPr id="543" name="Google Shape;543;p45"/>
              <p:cNvSpPr/>
              <p:nvPr/>
            </p:nvSpPr>
            <p:spPr>
              <a:xfrm>
                <a:off x="4824950" y="2972975"/>
                <a:ext cx="1252450" cy="1554975"/>
              </a:xfrm>
              <a:custGeom>
                <a:rect b="b" l="l" r="r" t="t"/>
                <a:pathLst>
                  <a:path extrusionOk="0" h="62199" w="50098">
                    <a:moveTo>
                      <a:pt x="11321" y="0"/>
                    </a:moveTo>
                    <a:lnTo>
                      <a:pt x="0" y="62199"/>
                    </a:lnTo>
                    <a:lnTo>
                      <a:pt x="0" y="62199"/>
                    </a:lnTo>
                    <a:lnTo>
                      <a:pt x="50098" y="26025"/>
                    </a:lnTo>
                    <a:lnTo>
                      <a:pt x="11321"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a:off x="4727350" y="2511025"/>
                <a:ext cx="1883550" cy="1460675"/>
              </a:xfrm>
              <a:custGeom>
                <a:rect b="b" l="l" r="r" t="t"/>
                <a:pathLst>
                  <a:path extrusionOk="0" h="58427" w="75342">
                    <a:moveTo>
                      <a:pt x="23293" y="1"/>
                    </a:moveTo>
                    <a:lnTo>
                      <a:pt x="21601" y="131"/>
                    </a:lnTo>
                    <a:lnTo>
                      <a:pt x="19909" y="261"/>
                    </a:lnTo>
                    <a:lnTo>
                      <a:pt x="18348" y="521"/>
                    </a:lnTo>
                    <a:lnTo>
                      <a:pt x="16917" y="912"/>
                    </a:lnTo>
                    <a:lnTo>
                      <a:pt x="14184" y="1693"/>
                    </a:lnTo>
                    <a:lnTo>
                      <a:pt x="11582" y="2734"/>
                    </a:lnTo>
                    <a:lnTo>
                      <a:pt x="9239" y="3905"/>
                    </a:lnTo>
                    <a:lnTo>
                      <a:pt x="7288" y="5076"/>
                    </a:lnTo>
                    <a:lnTo>
                      <a:pt x="5466" y="6377"/>
                    </a:lnTo>
                    <a:lnTo>
                      <a:pt x="3904" y="7678"/>
                    </a:lnTo>
                    <a:lnTo>
                      <a:pt x="2603" y="8849"/>
                    </a:lnTo>
                    <a:lnTo>
                      <a:pt x="1822" y="9760"/>
                    </a:lnTo>
                    <a:lnTo>
                      <a:pt x="1172" y="10541"/>
                    </a:lnTo>
                    <a:lnTo>
                      <a:pt x="781" y="11582"/>
                    </a:lnTo>
                    <a:lnTo>
                      <a:pt x="391" y="12493"/>
                    </a:lnTo>
                    <a:lnTo>
                      <a:pt x="131" y="13534"/>
                    </a:lnTo>
                    <a:lnTo>
                      <a:pt x="1" y="14575"/>
                    </a:lnTo>
                    <a:lnTo>
                      <a:pt x="1" y="15746"/>
                    </a:lnTo>
                    <a:lnTo>
                      <a:pt x="131" y="16787"/>
                    </a:lnTo>
                    <a:lnTo>
                      <a:pt x="781" y="19259"/>
                    </a:lnTo>
                    <a:lnTo>
                      <a:pt x="1692" y="21992"/>
                    </a:lnTo>
                    <a:lnTo>
                      <a:pt x="2213" y="23553"/>
                    </a:lnTo>
                    <a:lnTo>
                      <a:pt x="2863" y="25115"/>
                    </a:lnTo>
                    <a:lnTo>
                      <a:pt x="3774" y="26676"/>
                    </a:lnTo>
                    <a:lnTo>
                      <a:pt x="4815" y="28368"/>
                    </a:lnTo>
                    <a:lnTo>
                      <a:pt x="5986" y="30189"/>
                    </a:lnTo>
                    <a:lnTo>
                      <a:pt x="7418" y="32011"/>
                    </a:lnTo>
                    <a:lnTo>
                      <a:pt x="9109" y="33963"/>
                    </a:lnTo>
                    <a:lnTo>
                      <a:pt x="10931" y="36045"/>
                    </a:lnTo>
                    <a:lnTo>
                      <a:pt x="13143" y="38127"/>
                    </a:lnTo>
                    <a:lnTo>
                      <a:pt x="15746" y="40339"/>
                    </a:lnTo>
                    <a:lnTo>
                      <a:pt x="18478" y="42681"/>
                    </a:lnTo>
                    <a:lnTo>
                      <a:pt x="21731" y="45154"/>
                    </a:lnTo>
                    <a:lnTo>
                      <a:pt x="24594" y="47105"/>
                    </a:lnTo>
                    <a:lnTo>
                      <a:pt x="27457" y="48927"/>
                    </a:lnTo>
                    <a:lnTo>
                      <a:pt x="30580" y="50619"/>
                    </a:lnTo>
                    <a:lnTo>
                      <a:pt x="33572" y="52050"/>
                    </a:lnTo>
                    <a:lnTo>
                      <a:pt x="36695" y="53221"/>
                    </a:lnTo>
                    <a:lnTo>
                      <a:pt x="39818" y="54392"/>
                    </a:lnTo>
                    <a:lnTo>
                      <a:pt x="42811" y="55303"/>
                    </a:lnTo>
                    <a:lnTo>
                      <a:pt x="45804" y="56084"/>
                    </a:lnTo>
                    <a:lnTo>
                      <a:pt x="48797" y="56734"/>
                    </a:lnTo>
                    <a:lnTo>
                      <a:pt x="51659" y="57385"/>
                    </a:lnTo>
                    <a:lnTo>
                      <a:pt x="54262" y="57775"/>
                    </a:lnTo>
                    <a:lnTo>
                      <a:pt x="56864" y="58036"/>
                    </a:lnTo>
                    <a:lnTo>
                      <a:pt x="59207" y="58296"/>
                    </a:lnTo>
                    <a:lnTo>
                      <a:pt x="61289" y="58296"/>
                    </a:lnTo>
                    <a:lnTo>
                      <a:pt x="63240" y="58426"/>
                    </a:lnTo>
                    <a:lnTo>
                      <a:pt x="64932" y="58296"/>
                    </a:lnTo>
                    <a:lnTo>
                      <a:pt x="66103" y="58166"/>
                    </a:lnTo>
                    <a:lnTo>
                      <a:pt x="67274" y="57775"/>
                    </a:lnTo>
                    <a:lnTo>
                      <a:pt x="68445" y="57255"/>
                    </a:lnTo>
                    <a:lnTo>
                      <a:pt x="69486" y="56604"/>
                    </a:lnTo>
                    <a:lnTo>
                      <a:pt x="70657" y="55693"/>
                    </a:lnTo>
                    <a:lnTo>
                      <a:pt x="71568" y="54783"/>
                    </a:lnTo>
                    <a:lnTo>
                      <a:pt x="72349" y="53872"/>
                    </a:lnTo>
                    <a:lnTo>
                      <a:pt x="72870" y="52831"/>
                    </a:lnTo>
                    <a:lnTo>
                      <a:pt x="73650" y="51399"/>
                    </a:lnTo>
                    <a:lnTo>
                      <a:pt x="74171" y="49578"/>
                    </a:lnTo>
                    <a:lnTo>
                      <a:pt x="74821" y="47626"/>
                    </a:lnTo>
                    <a:lnTo>
                      <a:pt x="75212" y="45544"/>
                    </a:lnTo>
                    <a:lnTo>
                      <a:pt x="75342" y="43332"/>
                    </a:lnTo>
                    <a:lnTo>
                      <a:pt x="75342" y="40859"/>
                    </a:lnTo>
                    <a:lnTo>
                      <a:pt x="75082" y="38257"/>
                    </a:lnTo>
                    <a:lnTo>
                      <a:pt x="74431" y="35524"/>
                    </a:lnTo>
                    <a:lnTo>
                      <a:pt x="74041" y="34223"/>
                    </a:lnTo>
                    <a:lnTo>
                      <a:pt x="73520" y="32792"/>
                    </a:lnTo>
                    <a:lnTo>
                      <a:pt x="72870" y="31230"/>
                    </a:lnTo>
                    <a:lnTo>
                      <a:pt x="72219" y="29799"/>
                    </a:lnTo>
                    <a:lnTo>
                      <a:pt x="71308" y="28238"/>
                    </a:lnTo>
                    <a:lnTo>
                      <a:pt x="70397" y="26676"/>
                    </a:lnTo>
                    <a:lnTo>
                      <a:pt x="69356" y="25245"/>
                    </a:lnTo>
                    <a:lnTo>
                      <a:pt x="68185" y="23553"/>
                    </a:lnTo>
                    <a:lnTo>
                      <a:pt x="66754" y="21992"/>
                    </a:lnTo>
                    <a:lnTo>
                      <a:pt x="65322" y="20430"/>
                    </a:lnTo>
                    <a:lnTo>
                      <a:pt x="63761" y="18739"/>
                    </a:lnTo>
                    <a:lnTo>
                      <a:pt x="61939" y="17177"/>
                    </a:lnTo>
                    <a:lnTo>
                      <a:pt x="59987" y="15486"/>
                    </a:lnTo>
                    <a:lnTo>
                      <a:pt x="57905" y="13794"/>
                    </a:lnTo>
                    <a:lnTo>
                      <a:pt x="55693" y="12102"/>
                    </a:lnTo>
                    <a:lnTo>
                      <a:pt x="53351" y="10411"/>
                    </a:lnTo>
                    <a:lnTo>
                      <a:pt x="50749" y="8719"/>
                    </a:lnTo>
                    <a:lnTo>
                      <a:pt x="48276" y="7288"/>
                    </a:lnTo>
                    <a:lnTo>
                      <a:pt x="45804" y="5987"/>
                    </a:lnTo>
                    <a:lnTo>
                      <a:pt x="43462" y="4685"/>
                    </a:lnTo>
                    <a:lnTo>
                      <a:pt x="41120" y="3644"/>
                    </a:lnTo>
                    <a:lnTo>
                      <a:pt x="38907" y="2864"/>
                    </a:lnTo>
                    <a:lnTo>
                      <a:pt x="36695" y="2083"/>
                    </a:lnTo>
                    <a:lnTo>
                      <a:pt x="34613" y="1432"/>
                    </a:lnTo>
                    <a:lnTo>
                      <a:pt x="32531" y="912"/>
                    </a:lnTo>
                    <a:lnTo>
                      <a:pt x="30580" y="521"/>
                    </a:lnTo>
                    <a:lnTo>
                      <a:pt x="28628" y="261"/>
                    </a:lnTo>
                    <a:lnTo>
                      <a:pt x="26806" y="131"/>
                    </a:lnTo>
                    <a:lnTo>
                      <a:pt x="24984" y="1"/>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a:off x="5423500" y="1779100"/>
                <a:ext cx="1346800" cy="1489925"/>
              </a:xfrm>
              <a:custGeom>
                <a:rect b="b" l="l" r="r" t="t"/>
                <a:pathLst>
                  <a:path extrusionOk="0" h="59597" w="53872">
                    <a:moveTo>
                      <a:pt x="23293" y="0"/>
                    </a:moveTo>
                    <a:lnTo>
                      <a:pt x="1042" y="38256"/>
                    </a:lnTo>
                    <a:lnTo>
                      <a:pt x="652" y="39167"/>
                    </a:lnTo>
                    <a:lnTo>
                      <a:pt x="261" y="40078"/>
                    </a:lnTo>
                    <a:lnTo>
                      <a:pt x="131" y="41119"/>
                    </a:lnTo>
                    <a:lnTo>
                      <a:pt x="1" y="42030"/>
                    </a:lnTo>
                    <a:lnTo>
                      <a:pt x="1" y="43071"/>
                    </a:lnTo>
                    <a:lnTo>
                      <a:pt x="131" y="43982"/>
                    </a:lnTo>
                    <a:lnTo>
                      <a:pt x="391" y="45023"/>
                    </a:lnTo>
                    <a:lnTo>
                      <a:pt x="912" y="45934"/>
                    </a:lnTo>
                    <a:lnTo>
                      <a:pt x="1432" y="46975"/>
                    </a:lnTo>
                    <a:lnTo>
                      <a:pt x="2213" y="48146"/>
                    </a:lnTo>
                    <a:lnTo>
                      <a:pt x="3124" y="49317"/>
                    </a:lnTo>
                    <a:lnTo>
                      <a:pt x="4165" y="50488"/>
                    </a:lnTo>
                    <a:lnTo>
                      <a:pt x="5336" y="51789"/>
                    </a:lnTo>
                    <a:lnTo>
                      <a:pt x="6767" y="52960"/>
                    </a:lnTo>
                    <a:lnTo>
                      <a:pt x="8459" y="54261"/>
                    </a:lnTo>
                    <a:lnTo>
                      <a:pt x="10281" y="55433"/>
                    </a:lnTo>
                    <a:lnTo>
                      <a:pt x="12363" y="56604"/>
                    </a:lnTo>
                    <a:lnTo>
                      <a:pt x="14445" y="57515"/>
                    </a:lnTo>
                    <a:lnTo>
                      <a:pt x="16527" y="58295"/>
                    </a:lnTo>
                    <a:lnTo>
                      <a:pt x="18478" y="58816"/>
                    </a:lnTo>
                    <a:lnTo>
                      <a:pt x="20300" y="59206"/>
                    </a:lnTo>
                    <a:lnTo>
                      <a:pt x="21992" y="59466"/>
                    </a:lnTo>
                    <a:lnTo>
                      <a:pt x="23553" y="59597"/>
                    </a:lnTo>
                    <a:lnTo>
                      <a:pt x="26026" y="59597"/>
                    </a:lnTo>
                    <a:lnTo>
                      <a:pt x="27067" y="59336"/>
                    </a:lnTo>
                    <a:lnTo>
                      <a:pt x="27977" y="58946"/>
                    </a:lnTo>
                    <a:lnTo>
                      <a:pt x="28888" y="58556"/>
                    </a:lnTo>
                    <a:lnTo>
                      <a:pt x="29799" y="58035"/>
                    </a:lnTo>
                    <a:lnTo>
                      <a:pt x="30450" y="57254"/>
                    </a:lnTo>
                    <a:lnTo>
                      <a:pt x="31230" y="56474"/>
                    </a:lnTo>
                    <a:lnTo>
                      <a:pt x="31751" y="55693"/>
                    </a:lnTo>
                    <a:lnTo>
                      <a:pt x="53872" y="17697"/>
                    </a:lnTo>
                    <a:lnTo>
                      <a:pt x="23293" y="0"/>
                    </a:lnTo>
                    <a:close/>
                  </a:path>
                </a:pathLst>
              </a:custGeom>
              <a:solidFill>
                <a:srgbClr val="FF5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a:off x="5605675" y="1369200"/>
                <a:ext cx="1746925" cy="1252475"/>
              </a:xfrm>
              <a:custGeom>
                <a:rect b="b" l="l" r="r" t="t"/>
                <a:pathLst>
                  <a:path extrusionOk="0" h="50099" w="69877">
                    <a:moveTo>
                      <a:pt x="4165" y="1"/>
                    </a:moveTo>
                    <a:lnTo>
                      <a:pt x="3514" y="1042"/>
                    </a:lnTo>
                    <a:lnTo>
                      <a:pt x="2864" y="2213"/>
                    </a:lnTo>
                    <a:lnTo>
                      <a:pt x="2083" y="3905"/>
                    </a:lnTo>
                    <a:lnTo>
                      <a:pt x="1302" y="5856"/>
                    </a:lnTo>
                    <a:lnTo>
                      <a:pt x="651" y="8199"/>
                    </a:lnTo>
                    <a:lnTo>
                      <a:pt x="131" y="10931"/>
                    </a:lnTo>
                    <a:lnTo>
                      <a:pt x="1" y="12363"/>
                    </a:lnTo>
                    <a:lnTo>
                      <a:pt x="1" y="13794"/>
                    </a:lnTo>
                    <a:lnTo>
                      <a:pt x="1" y="15355"/>
                    </a:lnTo>
                    <a:lnTo>
                      <a:pt x="131" y="16917"/>
                    </a:lnTo>
                    <a:lnTo>
                      <a:pt x="391" y="18608"/>
                    </a:lnTo>
                    <a:lnTo>
                      <a:pt x="782" y="20300"/>
                    </a:lnTo>
                    <a:lnTo>
                      <a:pt x="1302" y="21992"/>
                    </a:lnTo>
                    <a:lnTo>
                      <a:pt x="1953" y="23683"/>
                    </a:lnTo>
                    <a:lnTo>
                      <a:pt x="2864" y="25505"/>
                    </a:lnTo>
                    <a:lnTo>
                      <a:pt x="3905" y="27327"/>
                    </a:lnTo>
                    <a:lnTo>
                      <a:pt x="5076" y="29148"/>
                    </a:lnTo>
                    <a:lnTo>
                      <a:pt x="6507" y="30970"/>
                    </a:lnTo>
                    <a:lnTo>
                      <a:pt x="8199" y="32792"/>
                    </a:lnTo>
                    <a:lnTo>
                      <a:pt x="10020" y="34614"/>
                    </a:lnTo>
                    <a:lnTo>
                      <a:pt x="12102" y="36435"/>
                    </a:lnTo>
                    <a:lnTo>
                      <a:pt x="14445" y="38257"/>
                    </a:lnTo>
                    <a:lnTo>
                      <a:pt x="17047" y="40079"/>
                    </a:lnTo>
                    <a:lnTo>
                      <a:pt x="19910" y="41900"/>
                    </a:lnTo>
                    <a:lnTo>
                      <a:pt x="23423" y="43852"/>
                    </a:lnTo>
                    <a:lnTo>
                      <a:pt x="26806" y="45544"/>
                    </a:lnTo>
                    <a:lnTo>
                      <a:pt x="30059" y="46845"/>
                    </a:lnTo>
                    <a:lnTo>
                      <a:pt x="33052" y="48016"/>
                    </a:lnTo>
                    <a:lnTo>
                      <a:pt x="36045" y="48797"/>
                    </a:lnTo>
                    <a:lnTo>
                      <a:pt x="38778" y="49447"/>
                    </a:lnTo>
                    <a:lnTo>
                      <a:pt x="41380" y="49838"/>
                    </a:lnTo>
                    <a:lnTo>
                      <a:pt x="43852" y="50098"/>
                    </a:lnTo>
                    <a:lnTo>
                      <a:pt x="46325" y="50098"/>
                    </a:lnTo>
                    <a:lnTo>
                      <a:pt x="48537" y="49968"/>
                    </a:lnTo>
                    <a:lnTo>
                      <a:pt x="50619" y="49578"/>
                    </a:lnTo>
                    <a:lnTo>
                      <a:pt x="52571" y="49187"/>
                    </a:lnTo>
                    <a:lnTo>
                      <a:pt x="54392" y="48537"/>
                    </a:lnTo>
                    <a:lnTo>
                      <a:pt x="56214" y="47886"/>
                    </a:lnTo>
                    <a:lnTo>
                      <a:pt x="57775" y="47105"/>
                    </a:lnTo>
                    <a:lnTo>
                      <a:pt x="59207" y="46194"/>
                    </a:lnTo>
                    <a:lnTo>
                      <a:pt x="60638" y="45284"/>
                    </a:lnTo>
                    <a:lnTo>
                      <a:pt x="61939" y="44243"/>
                    </a:lnTo>
                    <a:lnTo>
                      <a:pt x="63111" y="43202"/>
                    </a:lnTo>
                    <a:lnTo>
                      <a:pt x="64151" y="42161"/>
                    </a:lnTo>
                    <a:lnTo>
                      <a:pt x="65973" y="40079"/>
                    </a:lnTo>
                    <a:lnTo>
                      <a:pt x="67405" y="38127"/>
                    </a:lnTo>
                    <a:lnTo>
                      <a:pt x="68576" y="36435"/>
                    </a:lnTo>
                    <a:lnTo>
                      <a:pt x="69226" y="35004"/>
                    </a:lnTo>
                    <a:lnTo>
                      <a:pt x="69877" y="33703"/>
                    </a:lnTo>
                    <a:lnTo>
                      <a:pt x="4165" y="1"/>
                    </a:lnTo>
                    <a:close/>
                  </a:path>
                </a:pathLst>
              </a:custGeom>
              <a:solidFill>
                <a:srgbClr val="AB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5680500" y="1187050"/>
                <a:ext cx="1701375" cy="1206900"/>
              </a:xfrm>
              <a:custGeom>
                <a:rect b="b" l="l" r="r" t="t"/>
                <a:pathLst>
                  <a:path extrusionOk="0" h="48276" w="68055">
                    <a:moveTo>
                      <a:pt x="17177" y="0"/>
                    </a:moveTo>
                    <a:lnTo>
                      <a:pt x="14444" y="130"/>
                    </a:lnTo>
                    <a:lnTo>
                      <a:pt x="11842" y="390"/>
                    </a:lnTo>
                    <a:lnTo>
                      <a:pt x="9370" y="1041"/>
                    </a:lnTo>
                    <a:lnTo>
                      <a:pt x="7288" y="1822"/>
                    </a:lnTo>
                    <a:lnTo>
                      <a:pt x="6247" y="2342"/>
                    </a:lnTo>
                    <a:lnTo>
                      <a:pt x="5336" y="2863"/>
                    </a:lnTo>
                    <a:lnTo>
                      <a:pt x="4425" y="3513"/>
                    </a:lnTo>
                    <a:lnTo>
                      <a:pt x="3644" y="4164"/>
                    </a:lnTo>
                    <a:lnTo>
                      <a:pt x="2994" y="4815"/>
                    </a:lnTo>
                    <a:lnTo>
                      <a:pt x="2343" y="5595"/>
                    </a:lnTo>
                    <a:lnTo>
                      <a:pt x="1692" y="6376"/>
                    </a:lnTo>
                    <a:lnTo>
                      <a:pt x="1172" y="7287"/>
                    </a:lnTo>
                    <a:lnTo>
                      <a:pt x="781" y="8198"/>
                    </a:lnTo>
                    <a:lnTo>
                      <a:pt x="521" y="9109"/>
                    </a:lnTo>
                    <a:lnTo>
                      <a:pt x="261" y="10150"/>
                    </a:lnTo>
                    <a:lnTo>
                      <a:pt x="131" y="11191"/>
                    </a:lnTo>
                    <a:lnTo>
                      <a:pt x="1" y="12232"/>
                    </a:lnTo>
                    <a:lnTo>
                      <a:pt x="1" y="13273"/>
                    </a:lnTo>
                    <a:lnTo>
                      <a:pt x="131" y="14313"/>
                    </a:lnTo>
                    <a:lnTo>
                      <a:pt x="391" y="15354"/>
                    </a:lnTo>
                    <a:lnTo>
                      <a:pt x="912" y="17567"/>
                    </a:lnTo>
                    <a:lnTo>
                      <a:pt x="1822" y="19909"/>
                    </a:lnTo>
                    <a:lnTo>
                      <a:pt x="2994" y="22251"/>
                    </a:lnTo>
                    <a:lnTo>
                      <a:pt x="4555" y="24463"/>
                    </a:lnTo>
                    <a:lnTo>
                      <a:pt x="6247" y="26805"/>
                    </a:lnTo>
                    <a:lnTo>
                      <a:pt x="8329" y="29147"/>
                    </a:lnTo>
                    <a:lnTo>
                      <a:pt x="10541" y="31360"/>
                    </a:lnTo>
                    <a:lnTo>
                      <a:pt x="13013" y="33572"/>
                    </a:lnTo>
                    <a:lnTo>
                      <a:pt x="15746" y="35784"/>
                    </a:lnTo>
                    <a:lnTo>
                      <a:pt x="18738" y="37736"/>
                    </a:lnTo>
                    <a:lnTo>
                      <a:pt x="21861" y="39687"/>
                    </a:lnTo>
                    <a:lnTo>
                      <a:pt x="25114" y="41509"/>
                    </a:lnTo>
                    <a:lnTo>
                      <a:pt x="28498" y="43201"/>
                    </a:lnTo>
                    <a:lnTo>
                      <a:pt x="31881" y="44502"/>
                    </a:lnTo>
                    <a:lnTo>
                      <a:pt x="35264" y="45803"/>
                    </a:lnTo>
                    <a:lnTo>
                      <a:pt x="38647" y="46714"/>
                    </a:lnTo>
                    <a:lnTo>
                      <a:pt x="41900" y="47495"/>
                    </a:lnTo>
                    <a:lnTo>
                      <a:pt x="45023" y="48015"/>
                    </a:lnTo>
                    <a:lnTo>
                      <a:pt x="48016" y="48276"/>
                    </a:lnTo>
                    <a:lnTo>
                      <a:pt x="50879" y="48276"/>
                    </a:lnTo>
                    <a:lnTo>
                      <a:pt x="53741" y="48145"/>
                    </a:lnTo>
                    <a:lnTo>
                      <a:pt x="56214" y="47885"/>
                    </a:lnTo>
                    <a:lnTo>
                      <a:pt x="58686" y="47235"/>
                    </a:lnTo>
                    <a:lnTo>
                      <a:pt x="60768" y="46454"/>
                    </a:lnTo>
                    <a:lnTo>
                      <a:pt x="61809" y="45933"/>
                    </a:lnTo>
                    <a:lnTo>
                      <a:pt x="62720" y="45413"/>
                    </a:lnTo>
                    <a:lnTo>
                      <a:pt x="63631" y="44762"/>
                    </a:lnTo>
                    <a:lnTo>
                      <a:pt x="64412" y="44112"/>
                    </a:lnTo>
                    <a:lnTo>
                      <a:pt x="65062" y="43461"/>
                    </a:lnTo>
                    <a:lnTo>
                      <a:pt x="65713" y="42680"/>
                    </a:lnTo>
                    <a:lnTo>
                      <a:pt x="66363" y="41900"/>
                    </a:lnTo>
                    <a:lnTo>
                      <a:pt x="66884" y="40989"/>
                    </a:lnTo>
                    <a:lnTo>
                      <a:pt x="67274" y="40078"/>
                    </a:lnTo>
                    <a:lnTo>
                      <a:pt x="67535" y="39167"/>
                    </a:lnTo>
                    <a:lnTo>
                      <a:pt x="67795" y="38126"/>
                    </a:lnTo>
                    <a:lnTo>
                      <a:pt x="67925" y="37085"/>
                    </a:lnTo>
                    <a:lnTo>
                      <a:pt x="68055" y="36044"/>
                    </a:lnTo>
                    <a:lnTo>
                      <a:pt x="68055" y="35003"/>
                    </a:lnTo>
                    <a:lnTo>
                      <a:pt x="67925" y="33962"/>
                    </a:lnTo>
                    <a:lnTo>
                      <a:pt x="67795" y="32921"/>
                    </a:lnTo>
                    <a:lnTo>
                      <a:pt x="67144" y="30709"/>
                    </a:lnTo>
                    <a:lnTo>
                      <a:pt x="66233" y="28367"/>
                    </a:lnTo>
                    <a:lnTo>
                      <a:pt x="65062" y="26025"/>
                    </a:lnTo>
                    <a:lnTo>
                      <a:pt x="63501" y="23812"/>
                    </a:lnTo>
                    <a:lnTo>
                      <a:pt x="61809" y="21470"/>
                    </a:lnTo>
                    <a:lnTo>
                      <a:pt x="59727" y="19128"/>
                    </a:lnTo>
                    <a:lnTo>
                      <a:pt x="57515" y="16916"/>
                    </a:lnTo>
                    <a:lnTo>
                      <a:pt x="55043" y="14704"/>
                    </a:lnTo>
                    <a:lnTo>
                      <a:pt x="52310" y="12492"/>
                    </a:lnTo>
                    <a:lnTo>
                      <a:pt x="49447" y="10540"/>
                    </a:lnTo>
                    <a:lnTo>
                      <a:pt x="46324" y="8588"/>
                    </a:lnTo>
                    <a:lnTo>
                      <a:pt x="42941" y="6766"/>
                    </a:lnTo>
                    <a:lnTo>
                      <a:pt x="39558" y="5075"/>
                    </a:lnTo>
                    <a:lnTo>
                      <a:pt x="36175" y="3774"/>
                    </a:lnTo>
                    <a:lnTo>
                      <a:pt x="32792" y="2472"/>
                    </a:lnTo>
                    <a:lnTo>
                      <a:pt x="29539" y="1561"/>
                    </a:lnTo>
                    <a:lnTo>
                      <a:pt x="26286" y="781"/>
                    </a:lnTo>
                    <a:lnTo>
                      <a:pt x="23032" y="260"/>
                    </a:lnTo>
                    <a:lnTo>
                      <a:pt x="20040" y="0"/>
                    </a:lnTo>
                    <a:close/>
                  </a:path>
                </a:pathLst>
              </a:custGeom>
              <a:solidFill>
                <a:srgbClr val="F1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meco Bulletin Board by Slidesgo">
  <a:themeElements>
    <a:clrScheme name="Simple Light">
      <a:dk1>
        <a:srgbClr val="2C1100"/>
      </a:dk1>
      <a:lt1>
        <a:srgbClr val="8C6239"/>
      </a:lt1>
      <a:dk2>
        <a:srgbClr val="FFE397"/>
      </a:dk2>
      <a:lt2>
        <a:srgbClr val="FFFFFF"/>
      </a:lt2>
      <a:accent1>
        <a:srgbClr val="6B441F"/>
      </a:accent1>
      <a:accent2>
        <a:srgbClr val="F3C460"/>
      </a:accent2>
      <a:accent3>
        <a:srgbClr val="FF8D6B"/>
      </a:accent3>
      <a:accent4>
        <a:srgbClr val="61C0F5"/>
      </a:accent4>
      <a:accent5>
        <a:srgbClr val="FFEBB4"/>
      </a:accent5>
      <a:accent6>
        <a:srgbClr val="FFDACE"/>
      </a:accent6>
      <a:hlink>
        <a:srgbClr val="2C11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