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7" r:id="rId1"/>
  </p:sldMasterIdLst>
  <p:sldIdLst>
    <p:sldId id="264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9863"/>
    <p:restoredTop sz="90000"/>
  </p:normalViewPr>
  <p:slideViewPr>
    <p:cSldViewPr snapToGrid="0" snapToObjects="1">
      <p:cViewPr>
        <p:scale>
          <a:sx n="80" d="100"/>
          <a:sy n="80" d="100"/>
        </p:scale>
        <p:origin x="0" y="0"/>
      </p:cViewPr>
      <p:guideLst>
        <p:guide orient="horz" pos="2151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4" name="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2"/>
            <a:srcRect t="6940"/>
            <a:stretch>
              <a:fillRect/>
            </a:stretch>
          </p:blipFill>
          <p:spPr>
            <a:xfrm>
              <a:off x="0" y="0"/>
              <a:ext cx="12192000" cy="6381750"/>
            </a:xfrm>
            <a:prstGeom prst="rect">
              <a:avLst/>
            </a:prstGeom>
          </p:spPr>
        </p:pic>
        <p:sp>
          <p:nvSpPr>
            <p:cNvPr id="15" name=""/>
            <p:cNvSpPr/>
            <p:nvPr/>
          </p:nvSpPr>
          <p:spPr>
            <a:xfrm>
              <a:off x="0" y="5905500"/>
              <a:ext cx="12192000" cy="952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0" y="5905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Sarah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19" name=""/>
            <p:cNvSpPr txBox="1"/>
            <p:nvPr/>
          </p:nvSpPr>
          <p:spPr>
            <a:xfrm>
              <a:off x="0" y="6096000"/>
              <a:ext cx="12192000" cy="320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정말 힘든 싸움이었군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...</a:t>
              </a: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 그럼 물리친 건가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...?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0" y="6286500"/>
              <a:ext cx="12192000" cy="316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1" name=""/>
            <p:cNvSpPr txBox="1"/>
            <p:nvPr/>
          </p:nvSpPr>
          <p:spPr>
            <a:xfrm>
              <a:off x="0" y="6524625"/>
              <a:ext cx="12192000" cy="264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Neo둥근모 Pro"/>
                  <a:ea typeface="Neo둥근모 Pro"/>
                </a:rPr>
                <a:t>▼SPACE를 눌러 진행▼</a:t>
              </a:r>
              <a:endParaRPr lang="ko-KR" altLang="en-US" sz="12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3"/>
            <a:srcRect l="3050" b="3050"/>
            <a:stretch>
              <a:fillRect/>
            </a:stretch>
          </p:blipFill>
          <p:spPr>
            <a:xfrm>
              <a:off x="0" y="2313782"/>
              <a:ext cx="4544218" cy="454421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4" name="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2"/>
            <a:srcRect t="6940"/>
            <a:stretch>
              <a:fillRect/>
            </a:stretch>
          </p:blipFill>
          <p:spPr>
            <a:xfrm>
              <a:off x="0" y="0"/>
              <a:ext cx="12192000" cy="6381750"/>
            </a:xfrm>
            <a:prstGeom prst="rect">
              <a:avLst/>
            </a:prstGeom>
          </p:spPr>
        </p:pic>
        <p:sp>
          <p:nvSpPr>
            <p:cNvPr id="15" name=""/>
            <p:cNvSpPr/>
            <p:nvPr/>
          </p:nvSpPr>
          <p:spPr>
            <a:xfrm>
              <a:off x="0" y="5905500"/>
              <a:ext cx="12192000" cy="952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0" y="5905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유미</a:t>
              </a:r>
              <a:endParaRPr lang="ko-KR" altLang="en-US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19" name=""/>
            <p:cNvSpPr txBox="1"/>
            <p:nvPr/>
          </p:nvSpPr>
          <p:spPr>
            <a:xfrm>
              <a:off x="0" y="6096000"/>
              <a:ext cx="12192000" cy="320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넌 진짜 딱 기다려라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!!!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0" y="6286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돌아와서 보자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!!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1" name=""/>
            <p:cNvSpPr txBox="1"/>
            <p:nvPr/>
          </p:nvSpPr>
          <p:spPr>
            <a:xfrm>
              <a:off x="0" y="6524625"/>
              <a:ext cx="12192000" cy="264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Neo둥근모 Pro"/>
                  <a:ea typeface="Neo둥근모 Pro"/>
                </a:rPr>
                <a:t>▼SPACE를 눌러 진행▼</a:t>
              </a:r>
              <a:endParaRPr lang="ko-KR" altLang="en-US" sz="12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4">
              <a:lum bright="-39000"/>
              <a:extLst>
                <a:ext uri="783A4284-B454-46f5-B8C8-42B5039CE256">
                  <hp:hncPhoto xmlns:hp="http://schemas.haansoft.com/office/presentation/8.0">
                    <hd:imgLayer xmlns:hd="http://schemas.haansoft.com/office/drawingml/8.0" r:embed="rId3">
                      <hd:imgEffect xmlns:hd="http://schemas.haansoft.com/office/drawingml/8.0">
                        <hd:artEffectSaturation sat="100000"/>
                        <hd:artEffectColorTemperature/>
                      </hd:imgEffect>
                    </hd:imgLayer>
                  </hp:hncPhoto>
                </a:ext>
              </a:extLst>
            </a:blip>
            <a:srcRect l="3050" b="3050"/>
            <a:stretch>
              <a:fillRect/>
            </a:stretch>
          </p:blipFill>
          <p:spPr>
            <a:xfrm>
              <a:off x="0" y="2313782"/>
              <a:ext cx="4544218" cy="4544218"/>
            </a:xfrm>
            <a:prstGeom prst="rect">
              <a:avLst/>
            </a:prstGeom>
          </p:spPr>
        </p:pic>
        <p:pic>
          <p:nvPicPr>
            <p:cNvPr id="32" name=""/>
            <p:cNvPicPr>
              <a:picLocks noChangeAspect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112126" y="2577148"/>
              <a:ext cx="4079874" cy="4079874"/>
            </a:xfrm>
            <a:prstGeom prst="rect">
              <a:avLst/>
            </a:prstGeom>
          </p:spPr>
        </p:pic>
        <p:pic>
          <p:nvPicPr>
            <p:cNvPr id="33" name=""/>
            <p:cNvPicPr>
              <a:picLocks noChangeAspect="1"/>
            </p:cNvPicPr>
            <p:nvPr/>
          </p:nvPicPr>
          <p:blipFill rotWithShape="1">
            <a:blip r:embed="rId6">
              <a:lum bright="-39000"/>
            </a:blip>
            <a:srcRect l="3540" b="3540"/>
            <a:stretch>
              <a:fillRect/>
            </a:stretch>
          </p:blipFill>
          <p:spPr>
            <a:xfrm>
              <a:off x="0" y="2313782"/>
              <a:ext cx="4544217" cy="454421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4" name="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2"/>
            <a:srcRect t="6940"/>
            <a:stretch>
              <a:fillRect/>
            </a:stretch>
          </p:blipFill>
          <p:spPr>
            <a:xfrm>
              <a:off x="0" y="0"/>
              <a:ext cx="12192000" cy="6381750"/>
            </a:xfrm>
            <a:prstGeom prst="rect">
              <a:avLst/>
            </a:prstGeom>
          </p:spPr>
        </p:pic>
        <p:sp>
          <p:nvSpPr>
            <p:cNvPr id="15" name=""/>
            <p:cNvSpPr/>
            <p:nvPr/>
          </p:nvSpPr>
          <p:spPr>
            <a:xfrm>
              <a:off x="0" y="5905500"/>
              <a:ext cx="12192000" cy="952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0" y="5905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Sarah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19" name=""/>
            <p:cNvSpPr txBox="1"/>
            <p:nvPr/>
          </p:nvSpPr>
          <p:spPr>
            <a:xfrm>
              <a:off x="0" y="6096000"/>
              <a:ext cx="12192000" cy="320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아니 뭔 외계인이 저렇게 허술하냐 ㅋㅋ</a:t>
              </a:r>
              <a:endParaRPr lang="ko-KR" altLang="en-US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0" y="6286500"/>
              <a:ext cx="12192000" cy="316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1" name=""/>
            <p:cNvSpPr txBox="1"/>
            <p:nvPr/>
          </p:nvSpPr>
          <p:spPr>
            <a:xfrm>
              <a:off x="0" y="6524625"/>
              <a:ext cx="12192000" cy="264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Neo둥근모 Pro"/>
                  <a:ea typeface="Neo둥근모 Pro"/>
                </a:rPr>
                <a:t>▼SPACE를 눌러 진행▼</a:t>
              </a:r>
              <a:endParaRPr lang="ko-KR" altLang="en-US" sz="12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4">
              <a:lum bright="-39000"/>
              <a:extLst>
                <a:ext uri="783A4284-B454-46f5-B8C8-42B5039CE256">
                  <hp:hncPhoto xmlns:hp="http://schemas.haansoft.com/office/presentation/8.0">
                    <hd:imgLayer xmlns:hd="http://schemas.haansoft.com/office/drawingml/8.0" r:embed="rId3">
                      <hd:imgEffect xmlns:hd="http://schemas.haansoft.com/office/drawingml/8.0">
                        <hd:artEffectSaturation sat="100000"/>
                        <hd:artEffectColorTemperature/>
                      </hd:imgEffect>
                    </hd:imgLayer>
                  </hp:hncPhoto>
                </a:ext>
              </a:extLst>
            </a:blip>
            <a:srcRect l="3050" b="3050"/>
            <a:stretch>
              <a:fillRect/>
            </a:stretch>
          </p:blipFill>
          <p:spPr>
            <a:xfrm>
              <a:off x="0" y="2313782"/>
              <a:ext cx="4544218" cy="4544218"/>
            </a:xfrm>
            <a:prstGeom prst="rect">
              <a:avLst/>
            </a:prstGeom>
          </p:spPr>
        </p:pic>
        <p:pic>
          <p:nvPicPr>
            <p:cNvPr id="33" name=""/>
            <p:cNvPicPr>
              <a:picLocks noChangeAspect="1"/>
            </p:cNvPicPr>
            <p:nvPr/>
          </p:nvPicPr>
          <p:blipFill rotWithShape="1">
            <a:blip r:embed="rId5"/>
            <a:srcRect l="3540" b="3540"/>
            <a:stretch>
              <a:fillRect/>
            </a:stretch>
          </p:blipFill>
          <p:spPr>
            <a:xfrm>
              <a:off x="0" y="2313782"/>
              <a:ext cx="4544217" cy="454421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4" name="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2"/>
            <a:srcRect t="6940"/>
            <a:stretch>
              <a:fillRect/>
            </a:stretch>
          </p:blipFill>
          <p:spPr>
            <a:xfrm>
              <a:off x="0" y="0"/>
              <a:ext cx="12192000" cy="6381750"/>
            </a:xfrm>
            <a:prstGeom prst="rect">
              <a:avLst/>
            </a:prstGeom>
          </p:spPr>
        </p:pic>
        <p:sp>
          <p:nvSpPr>
            <p:cNvPr id="15" name=""/>
            <p:cNvSpPr/>
            <p:nvPr/>
          </p:nvSpPr>
          <p:spPr>
            <a:xfrm>
              <a:off x="0" y="5905500"/>
              <a:ext cx="12192000" cy="952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0" y="5905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Sarah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19" name=""/>
            <p:cNvSpPr txBox="1"/>
            <p:nvPr/>
          </p:nvSpPr>
          <p:spPr>
            <a:xfrm>
              <a:off x="0" y="6096000"/>
              <a:ext cx="12192000" cy="320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잠깐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,</a:t>
              </a: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 생각해보니까 저렇게 그냥 보내도 괜찮은건가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..?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0" y="6286500"/>
              <a:ext cx="12192000" cy="316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1" name=""/>
            <p:cNvSpPr txBox="1"/>
            <p:nvPr/>
          </p:nvSpPr>
          <p:spPr>
            <a:xfrm>
              <a:off x="0" y="6524625"/>
              <a:ext cx="12192000" cy="264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Neo둥근모 Pro"/>
                  <a:ea typeface="Neo둥근모 Pro"/>
                </a:rPr>
                <a:t>▼SPACE를 눌러 진행▼</a:t>
              </a:r>
              <a:endParaRPr lang="ko-KR" altLang="en-US" sz="12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3"/>
            <a:srcRect l="3050" b="3050"/>
            <a:stretch>
              <a:fillRect/>
            </a:stretch>
          </p:blipFill>
          <p:spPr>
            <a:xfrm>
              <a:off x="0" y="2313782"/>
              <a:ext cx="4544218" cy="454421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4" name="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2"/>
            <a:srcRect t="6940"/>
            <a:stretch>
              <a:fillRect/>
            </a:stretch>
          </p:blipFill>
          <p:spPr>
            <a:xfrm>
              <a:off x="0" y="0"/>
              <a:ext cx="12192000" cy="6381750"/>
            </a:xfrm>
            <a:prstGeom prst="rect">
              <a:avLst/>
            </a:prstGeom>
          </p:spPr>
        </p:pic>
        <p:sp>
          <p:nvSpPr>
            <p:cNvPr id="15" name=""/>
            <p:cNvSpPr/>
            <p:nvPr/>
          </p:nvSpPr>
          <p:spPr>
            <a:xfrm>
              <a:off x="0" y="5905500"/>
              <a:ext cx="12192000" cy="952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0" y="5905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Sarah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19" name=""/>
            <p:cNvSpPr txBox="1"/>
            <p:nvPr/>
          </p:nvSpPr>
          <p:spPr>
            <a:xfrm>
              <a:off x="0" y="6096000"/>
              <a:ext cx="12192000" cy="320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당장 따라가봐야겠다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..!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0" y="6286500"/>
              <a:ext cx="12192000" cy="316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1" name=""/>
            <p:cNvSpPr txBox="1"/>
            <p:nvPr/>
          </p:nvSpPr>
          <p:spPr>
            <a:xfrm>
              <a:off x="0" y="6524625"/>
              <a:ext cx="12192000" cy="264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Neo둥근모 Pro"/>
                  <a:ea typeface="Neo둥근모 Pro"/>
                </a:rPr>
                <a:t>▼SPACE를 눌러 진행▼</a:t>
              </a:r>
              <a:endParaRPr lang="ko-KR" altLang="en-US" sz="12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3"/>
            <a:srcRect l="3050" b="3050"/>
            <a:stretch>
              <a:fillRect/>
            </a:stretch>
          </p:blipFill>
          <p:spPr>
            <a:xfrm>
              <a:off x="0" y="2313782"/>
              <a:ext cx="4544218" cy="454421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4" name="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0" y="0"/>
              <a:ext cx="12192000" cy="6381750"/>
            </a:xfrm>
            <a:prstGeom prst="rect">
              <a:avLst/>
            </a:prstGeom>
          </p:spPr>
        </p:pic>
        <p:sp>
          <p:nvSpPr>
            <p:cNvPr id="15" name=""/>
            <p:cNvSpPr/>
            <p:nvPr/>
          </p:nvSpPr>
          <p:spPr>
            <a:xfrm>
              <a:off x="0" y="5905500"/>
              <a:ext cx="12192000" cy="952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0" y="5905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Sarah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19" name=""/>
            <p:cNvSpPr txBox="1"/>
            <p:nvPr/>
          </p:nvSpPr>
          <p:spPr>
            <a:xfrm>
              <a:off x="0" y="6096000"/>
              <a:ext cx="12192000" cy="320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아니 뭐야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;;</a:t>
              </a: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 여긴 분위기가 왜이래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...</a:t>
              </a: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 좀 으스스한걸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..?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0" y="6286500"/>
              <a:ext cx="12192000" cy="316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1" name=""/>
            <p:cNvSpPr txBox="1"/>
            <p:nvPr/>
          </p:nvSpPr>
          <p:spPr>
            <a:xfrm>
              <a:off x="0" y="6524625"/>
              <a:ext cx="12192000" cy="264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Neo둥근모 Pro"/>
                  <a:ea typeface="Neo둥근모 Pro"/>
                </a:rPr>
                <a:t>▼SPACE를 눌러 진행▼</a:t>
              </a:r>
              <a:endParaRPr lang="ko-KR" altLang="en-US" sz="12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3"/>
            <a:srcRect l="3050" b="3050"/>
            <a:stretch>
              <a:fillRect/>
            </a:stretch>
          </p:blipFill>
          <p:spPr>
            <a:xfrm>
              <a:off x="0" y="2313782"/>
              <a:ext cx="4544218" cy="454421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4" name="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0" y="0"/>
              <a:ext cx="12192000" cy="6381750"/>
            </a:xfrm>
            <a:prstGeom prst="rect">
              <a:avLst/>
            </a:prstGeom>
          </p:spPr>
        </p:pic>
        <p:sp>
          <p:nvSpPr>
            <p:cNvPr id="15" name=""/>
            <p:cNvSpPr/>
            <p:nvPr/>
          </p:nvSpPr>
          <p:spPr>
            <a:xfrm>
              <a:off x="0" y="5905500"/>
              <a:ext cx="12192000" cy="952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0" y="5905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???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19" name=""/>
            <p:cNvSpPr txBox="1"/>
            <p:nvPr/>
          </p:nvSpPr>
          <p:spPr>
            <a:xfrm>
              <a:off x="0" y="6096000"/>
              <a:ext cx="12192000" cy="320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살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...</a:t>
              </a: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려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...</a:t>
              </a: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주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...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0" y="6286500"/>
              <a:ext cx="12192000" cy="316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1" name=""/>
            <p:cNvSpPr txBox="1"/>
            <p:nvPr/>
          </p:nvSpPr>
          <p:spPr>
            <a:xfrm>
              <a:off x="0" y="6524625"/>
              <a:ext cx="12192000" cy="264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Neo둥근모 Pro"/>
                  <a:ea typeface="Neo둥근모 Pro"/>
                </a:rPr>
                <a:t>▼SPACE를 눌러 진행▼</a:t>
              </a:r>
              <a:endParaRPr lang="ko-KR" altLang="en-US" sz="12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4" name="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0" y="0"/>
              <a:ext cx="12192000" cy="6381750"/>
            </a:xfrm>
            <a:prstGeom prst="rect">
              <a:avLst/>
            </a:prstGeom>
          </p:spPr>
        </p:pic>
        <p:sp>
          <p:nvSpPr>
            <p:cNvPr id="15" name=""/>
            <p:cNvSpPr/>
            <p:nvPr/>
          </p:nvSpPr>
          <p:spPr>
            <a:xfrm>
              <a:off x="0" y="5905500"/>
              <a:ext cx="12192000" cy="952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0" y="5905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Sarah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19" name=""/>
            <p:cNvSpPr txBox="1"/>
            <p:nvPr/>
          </p:nvSpPr>
          <p:spPr>
            <a:xfrm>
              <a:off x="0" y="6096000"/>
              <a:ext cx="12192000" cy="320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뭔소리지 일단 빨리 가야겠어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!!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0" y="6286500"/>
              <a:ext cx="12192000" cy="316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1" name=""/>
            <p:cNvSpPr txBox="1"/>
            <p:nvPr/>
          </p:nvSpPr>
          <p:spPr>
            <a:xfrm>
              <a:off x="0" y="6524625"/>
              <a:ext cx="12192000" cy="264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Neo둥근모 Pro"/>
                  <a:ea typeface="Neo둥근모 Pro"/>
                </a:rPr>
                <a:t>▼SPACE를 눌러 진행▼</a:t>
              </a:r>
              <a:endParaRPr lang="ko-KR" altLang="en-US" sz="12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3"/>
            <a:srcRect l="3050" b="3050"/>
            <a:stretch>
              <a:fillRect/>
            </a:stretch>
          </p:blipFill>
          <p:spPr>
            <a:xfrm>
              <a:off x="0" y="2313782"/>
              <a:ext cx="4544218" cy="454421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4" name="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0" y="0"/>
              <a:ext cx="12192000" cy="6381750"/>
            </a:xfrm>
            <a:prstGeom prst="rect">
              <a:avLst/>
            </a:prstGeom>
          </p:spPr>
        </p:pic>
        <p:pic>
          <p:nvPicPr>
            <p:cNvPr id="3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5" name=""/>
            <p:cNvSpPr/>
            <p:nvPr/>
          </p:nvSpPr>
          <p:spPr>
            <a:xfrm>
              <a:off x="0" y="5905500"/>
              <a:ext cx="12192000" cy="952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0" y="5905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유미</a:t>
              </a:r>
              <a:endParaRPr lang="ko-KR" altLang="en-US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19" name=""/>
            <p:cNvSpPr txBox="1"/>
            <p:nvPr/>
          </p:nvSpPr>
          <p:spPr>
            <a:xfrm>
              <a:off x="0" y="6096000"/>
              <a:ext cx="12192000" cy="320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살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...</a:t>
              </a: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려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...</a:t>
              </a: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주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...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0" y="6286500"/>
              <a:ext cx="12192000" cy="316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1" name=""/>
            <p:cNvSpPr txBox="1"/>
            <p:nvPr/>
          </p:nvSpPr>
          <p:spPr>
            <a:xfrm>
              <a:off x="0" y="6524625"/>
              <a:ext cx="12192000" cy="264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Neo둥근모 Pro"/>
                  <a:ea typeface="Neo둥근모 Pro"/>
                </a:rPr>
                <a:t>▼SPACE를 눌러 진행▼</a:t>
              </a:r>
              <a:endParaRPr lang="ko-KR" altLang="en-US" sz="12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4" name="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0" y="0"/>
              <a:ext cx="12192000" cy="6381750"/>
            </a:xfrm>
            <a:prstGeom prst="rect">
              <a:avLst/>
            </a:prstGeom>
          </p:spPr>
        </p:pic>
        <p:pic>
          <p:nvPicPr>
            <p:cNvPr id="3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5" name=""/>
            <p:cNvSpPr/>
            <p:nvPr/>
          </p:nvSpPr>
          <p:spPr>
            <a:xfrm>
              <a:off x="0" y="5905500"/>
              <a:ext cx="12192000" cy="952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0" y="5905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나무정령</a:t>
              </a:r>
              <a:endParaRPr lang="ko-KR" altLang="en-US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19" name=""/>
            <p:cNvSpPr txBox="1"/>
            <p:nvPr/>
          </p:nvSpPr>
          <p:spPr>
            <a:xfrm>
              <a:off x="0" y="6096000"/>
              <a:ext cx="12192000" cy="320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으하하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!!!</a:t>
              </a: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 나를 깨워준 이렇게 고마운 친구는 다신 없을거다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!!!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0" y="6286500"/>
              <a:ext cx="12192000" cy="316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나의 소중한 양분이 되어라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..!!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1" name=""/>
            <p:cNvSpPr txBox="1"/>
            <p:nvPr/>
          </p:nvSpPr>
          <p:spPr>
            <a:xfrm>
              <a:off x="0" y="6524625"/>
              <a:ext cx="12192000" cy="264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Neo둥근모 Pro"/>
                  <a:ea typeface="Neo둥근모 Pro"/>
                </a:rPr>
                <a:t>▼SPACE를 눌러 진행▼</a:t>
              </a:r>
              <a:endParaRPr lang="ko-KR" altLang="en-US" sz="12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4" name="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0" y="0"/>
              <a:ext cx="12192000" cy="6381750"/>
            </a:xfrm>
            <a:prstGeom prst="rect">
              <a:avLst/>
            </a:prstGeom>
          </p:spPr>
        </p:pic>
        <p:pic>
          <p:nvPicPr>
            <p:cNvPr id="3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5" name=""/>
            <p:cNvSpPr/>
            <p:nvPr/>
          </p:nvSpPr>
          <p:spPr>
            <a:xfrm>
              <a:off x="0" y="5905500"/>
              <a:ext cx="12192000" cy="952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0" y="5905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유미</a:t>
              </a:r>
              <a:endParaRPr lang="ko-KR" altLang="en-US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19" name=""/>
            <p:cNvSpPr txBox="1"/>
            <p:nvPr/>
          </p:nvSpPr>
          <p:spPr>
            <a:xfrm>
              <a:off x="0" y="6096000"/>
              <a:ext cx="12192000" cy="320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제발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...</a:t>
              </a: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 살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..</a:t>
              </a: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려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..</a:t>
              </a: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주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...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0" y="6286500"/>
              <a:ext cx="12192000" cy="316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저기 떨어진 검으로 이 자식 좀 죽이고 풀어줘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....!!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1" name=""/>
            <p:cNvSpPr txBox="1"/>
            <p:nvPr/>
          </p:nvSpPr>
          <p:spPr>
            <a:xfrm>
              <a:off x="0" y="6524625"/>
              <a:ext cx="12192000" cy="264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Neo둥근모 Pro"/>
                  <a:ea typeface="Neo둥근모 Pro"/>
                </a:rPr>
                <a:t>▼SPACE를 눌러 진행▼</a:t>
              </a:r>
              <a:endParaRPr lang="ko-KR" altLang="en-US" sz="12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4" name="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2"/>
            <a:srcRect t="6940"/>
            <a:stretch>
              <a:fillRect/>
            </a:stretch>
          </p:blipFill>
          <p:spPr>
            <a:xfrm>
              <a:off x="0" y="0"/>
              <a:ext cx="12192000" cy="6381750"/>
            </a:xfrm>
            <a:prstGeom prst="rect">
              <a:avLst/>
            </a:prstGeom>
          </p:spPr>
        </p:pic>
        <p:sp>
          <p:nvSpPr>
            <p:cNvPr id="15" name=""/>
            <p:cNvSpPr/>
            <p:nvPr/>
          </p:nvSpPr>
          <p:spPr>
            <a:xfrm>
              <a:off x="0" y="5905500"/>
              <a:ext cx="12192000" cy="952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0" y="5905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유미</a:t>
              </a:r>
              <a:endParaRPr lang="ko-KR" altLang="en-US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19" name=""/>
            <p:cNvSpPr txBox="1"/>
            <p:nvPr/>
          </p:nvSpPr>
          <p:spPr>
            <a:xfrm>
              <a:off x="0" y="6096000"/>
              <a:ext cx="12192000" cy="320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한낱 인간주제에 어떻게 그런 무기를 가지고 있지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?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0" y="6286500"/>
              <a:ext cx="12192000" cy="316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1" name=""/>
            <p:cNvSpPr txBox="1"/>
            <p:nvPr/>
          </p:nvSpPr>
          <p:spPr>
            <a:xfrm>
              <a:off x="0" y="6524625"/>
              <a:ext cx="12192000" cy="264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Neo둥근모 Pro"/>
                  <a:ea typeface="Neo둥근모 Pro"/>
                </a:rPr>
                <a:t>▼SPACE를 눌러 진행▼</a:t>
              </a:r>
              <a:endParaRPr lang="ko-KR" altLang="en-US" sz="12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4">
              <a:lum bright="-39000"/>
              <a:extLst>
                <a:ext uri="783A4284-B454-46f5-B8C8-42B5039CE256">
                  <hp:hncPhoto xmlns:hp="http://schemas.haansoft.com/office/presentation/8.0">
                    <hd:imgLayer xmlns:hd="http://schemas.haansoft.com/office/drawingml/8.0" r:embed="rId3">
                      <hd:imgEffect xmlns:hd="http://schemas.haansoft.com/office/drawingml/8.0">
                        <hd:artEffectSaturation sat="100000"/>
                        <hd:artEffectColorTemperature/>
                      </hd:imgEffect>
                    </hd:imgLayer>
                  </hp:hncPhoto>
                </a:ext>
              </a:extLst>
            </a:blip>
            <a:srcRect l="3050" b="3050"/>
            <a:stretch>
              <a:fillRect/>
            </a:stretch>
          </p:blipFill>
          <p:spPr>
            <a:xfrm>
              <a:off x="0" y="2313782"/>
              <a:ext cx="4544218" cy="4544218"/>
            </a:xfrm>
            <a:prstGeom prst="rect">
              <a:avLst/>
            </a:prstGeom>
          </p:spPr>
        </p:pic>
        <p:pic>
          <p:nvPicPr>
            <p:cNvPr id="32" name=""/>
            <p:cNvPicPr>
              <a:picLocks noChangeAspect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112126" y="2577148"/>
              <a:ext cx="4079874" cy="40798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4" name="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0" y="0"/>
              <a:ext cx="12192000" cy="6381750"/>
            </a:xfrm>
            <a:prstGeom prst="rect">
              <a:avLst/>
            </a:prstGeom>
          </p:spPr>
        </p:pic>
        <p:sp>
          <p:nvSpPr>
            <p:cNvPr id="15" name=""/>
            <p:cNvSpPr/>
            <p:nvPr/>
          </p:nvSpPr>
          <p:spPr>
            <a:xfrm>
              <a:off x="0" y="5905500"/>
              <a:ext cx="12192000" cy="952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0" y="5905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Sarah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19" name=""/>
            <p:cNvSpPr txBox="1"/>
            <p:nvPr/>
          </p:nvSpPr>
          <p:spPr>
            <a:xfrm>
              <a:off x="0" y="6096000"/>
              <a:ext cx="12192000" cy="320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아니 저게 뭐야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;;</a:t>
              </a: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 일단 무기를 가져와야 해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...!!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0" y="6286500"/>
              <a:ext cx="12192000" cy="316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1" name=""/>
            <p:cNvSpPr txBox="1"/>
            <p:nvPr/>
          </p:nvSpPr>
          <p:spPr>
            <a:xfrm>
              <a:off x="0" y="6524625"/>
              <a:ext cx="12192000" cy="264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Neo둥근모 Pro"/>
                  <a:ea typeface="Neo둥근모 Pro"/>
                </a:rPr>
                <a:t>▼SPACE를 눌러 진행▼</a:t>
              </a:r>
              <a:endParaRPr lang="ko-KR" altLang="en-US" sz="12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3"/>
            <a:srcRect l="3050" b="3050"/>
            <a:stretch>
              <a:fillRect/>
            </a:stretch>
          </p:blipFill>
          <p:spPr>
            <a:xfrm>
              <a:off x="0" y="2313782"/>
              <a:ext cx="4544218" cy="4544218"/>
            </a:xfrm>
            <a:prstGeom prst="rect">
              <a:avLst/>
            </a:prstGeom>
          </p:spPr>
        </p:pic>
      </p:grpSp>
      <p:sp>
        <p:nvSpPr>
          <p:cNvPr id="34" name=""/>
          <p:cNvSpPr txBox="1"/>
          <p:nvPr/>
        </p:nvSpPr>
        <p:spPr>
          <a:xfrm>
            <a:off x="5543550" y="3110865"/>
            <a:ext cx="1104900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"/>
          <p:cNvGrpSpPr/>
          <p:nvPr/>
        </p:nvGrpSpPr>
        <p:grpSpPr>
          <a:xfrm rot="0">
            <a:off x="0" y="0"/>
            <a:ext cx="12467167" cy="7101417"/>
            <a:chOff x="0" y="0"/>
            <a:chExt cx="12467167" cy="7101417"/>
          </a:xfrm>
        </p:grpSpPr>
        <p:grpSp>
          <p:nvGrpSpPr>
            <p:cNvPr id="9" name=""/>
            <p:cNvGrpSpPr/>
            <p:nvPr/>
          </p:nvGrpSpPr>
          <p:grpSpPr>
            <a:xfrm rot="0">
              <a:off x="0" y="0"/>
              <a:ext cx="12467167" cy="7101417"/>
              <a:chOff x="0" y="0"/>
              <a:chExt cx="12467167" cy="7101417"/>
            </a:xfrm>
          </p:grpSpPr>
          <p:sp>
            <p:nvSpPr>
              <p:cNvPr id="7" name=""/>
              <p:cNvSpPr/>
              <p:nvPr/>
            </p:nvSpPr>
            <p:spPr>
              <a:xfrm>
                <a:off x="0" y="0"/>
                <a:ext cx="12467167" cy="710141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" name=""/>
              <p:cNvSpPr txBox="1"/>
              <p:nvPr/>
            </p:nvSpPr>
            <p:spPr>
              <a:xfrm>
                <a:off x="0" y="363681"/>
                <a:ext cx="12192000" cy="977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925">
                    <a:solidFill>
                      <a:schemeClr val="dk1"/>
                    </a:solidFill>
                    <a:latin typeface="Neo둥근모 Pro"/>
                    <a:ea typeface="Neo둥근모 Pro"/>
                  </a:rPr>
                  <a:t>새로운 무기 등장</a:t>
                </a:r>
                <a:r>
                  <a:rPr lang="en-US" altLang="ko-KR" sz="2925">
                    <a:solidFill>
                      <a:schemeClr val="dk1"/>
                    </a:solidFill>
                    <a:latin typeface="Neo둥근모 Pro"/>
                    <a:ea typeface="Neo둥근모 Pro"/>
                  </a:rPr>
                  <a:t>!</a:t>
                </a:r>
                <a:endParaRPr lang="en-US" altLang="ko-KR" sz="2925">
                  <a:solidFill>
                    <a:schemeClr val="dk1"/>
                  </a:solidFill>
                  <a:latin typeface="Neo둥근모 Pro"/>
                  <a:ea typeface="Neo둥근모 Pro"/>
                </a:endParaRPr>
              </a:p>
              <a:p>
                <a:pPr algn="ctr">
                  <a:defRPr/>
                </a:pPr>
                <a:r>
                  <a:rPr lang="ko-KR" altLang="en-US" sz="2925">
                    <a:solidFill>
                      <a:schemeClr val="dk1"/>
                    </a:solidFill>
                    <a:latin typeface="Neo둥근모 Pro"/>
                    <a:ea typeface="Neo둥근모 Pro"/>
                  </a:rPr>
                  <a:t>▼SPACE를 눌러 진행▼</a:t>
                </a:r>
                <a:endParaRPr lang="en-US" altLang="ko-KR" sz="2925">
                  <a:solidFill>
                    <a:schemeClr val="dk1"/>
                  </a:solidFill>
                  <a:latin typeface="Neo둥근모 Pro"/>
                  <a:ea typeface="Neo둥근모 Pro"/>
                </a:endParaRPr>
              </a:p>
            </p:txBody>
          </p:sp>
        </p:grpSp>
        <p:pic>
          <p:nvPicPr>
            <p:cNvPr id="1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547783" y="2381250"/>
              <a:ext cx="1371600" cy="20955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"/>
          <p:cNvGrpSpPr/>
          <p:nvPr/>
        </p:nvGrpSpPr>
        <p:grpSpPr>
          <a:xfrm rot="0">
            <a:off x="-137583" y="-121708"/>
            <a:ext cx="12467168" cy="7101417"/>
            <a:chOff x="-137583" y="-121708"/>
            <a:chExt cx="12467168" cy="7101417"/>
          </a:xfrm>
        </p:grpSpPr>
        <p:sp>
          <p:nvSpPr>
            <p:cNvPr id="37" name=""/>
            <p:cNvSpPr/>
            <p:nvPr/>
          </p:nvSpPr>
          <p:spPr>
            <a:xfrm>
              <a:off x="-137583" y="-121708"/>
              <a:ext cx="12467167" cy="710141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"/>
            <p:cNvSpPr txBox="1"/>
            <p:nvPr/>
          </p:nvSpPr>
          <p:spPr>
            <a:xfrm>
              <a:off x="0" y="363681"/>
              <a:ext cx="12192000" cy="977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925">
                  <a:solidFill>
                    <a:schemeClr val="dk1"/>
                  </a:solidFill>
                  <a:latin typeface="Neo둥근모 Pro"/>
                  <a:ea typeface="Neo둥근모 Pro"/>
                </a:rPr>
                <a:t>검은 총 </a:t>
              </a:r>
              <a:r>
                <a:rPr lang="en-US" altLang="ko-KR" sz="2925">
                  <a:solidFill>
                    <a:schemeClr val="dk1"/>
                  </a:solidFill>
                  <a:latin typeface="Neo둥근모 Pro"/>
                  <a:ea typeface="Neo둥근모 Pro"/>
                </a:rPr>
                <a:t>3</a:t>
              </a:r>
              <a:r>
                <a:rPr lang="ko-KR" altLang="en-US" sz="2925">
                  <a:solidFill>
                    <a:schemeClr val="dk1"/>
                  </a:solidFill>
                  <a:latin typeface="Neo둥근모 Pro"/>
                  <a:ea typeface="Neo둥근모 Pro"/>
                </a:rPr>
                <a:t>단계로 차칭이 가능합니다</a:t>
              </a:r>
              <a:r>
                <a:rPr lang="en-US" altLang="ko-KR" sz="2925">
                  <a:solidFill>
                    <a:schemeClr val="dk1"/>
                  </a:solidFill>
                  <a:latin typeface="Neo둥근모 Pro"/>
                  <a:ea typeface="Neo둥근모 Pro"/>
                </a:rPr>
                <a:t>.</a:t>
              </a:r>
              <a:endParaRPr lang="en-US" altLang="ko-KR" sz="2925">
                <a:solidFill>
                  <a:schemeClr val="dk1"/>
                </a:solidFill>
                <a:latin typeface="Neo둥근모 Pro"/>
                <a:ea typeface="Neo둥근모 Pro"/>
              </a:endParaRPr>
            </a:p>
            <a:p>
              <a:pPr algn="ctr">
                <a:defRPr/>
              </a:pPr>
              <a:r>
                <a:rPr lang="ko-KR" altLang="en-US" sz="2925">
                  <a:solidFill>
                    <a:schemeClr val="dk1"/>
                  </a:solidFill>
                  <a:latin typeface="Neo둥근모 Pro"/>
                  <a:ea typeface="Neo둥근모 Pro"/>
                </a:rPr>
                <a:t>▼SPACE를 눌러 진행▼</a:t>
              </a:r>
              <a:endParaRPr lang="en-US" altLang="ko-KR" sz="2925">
                <a:solidFill>
                  <a:schemeClr val="dk1"/>
                </a:solidFill>
                <a:latin typeface="Neo둥근모 Pro"/>
                <a:ea typeface="Neo둥근모 Pro"/>
              </a:endParaRPr>
            </a:p>
          </p:txBody>
        </p:sp>
        <p:pic>
          <p:nvPicPr>
            <p:cNvPr id="39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505524" y="1341120"/>
              <a:ext cx="5180952" cy="1549206"/>
            </a:xfrm>
            <a:prstGeom prst="rect">
              <a:avLst/>
            </a:prstGeom>
          </p:spPr>
        </p:pic>
        <p:pic>
          <p:nvPicPr>
            <p:cNvPr id="40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05523" y="2890326"/>
              <a:ext cx="5180952" cy="1549206"/>
            </a:xfrm>
            <a:prstGeom prst="rect">
              <a:avLst/>
            </a:prstGeom>
          </p:spPr>
        </p:pic>
        <p:pic>
          <p:nvPicPr>
            <p:cNvPr id="4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505523" y="4439533"/>
              <a:ext cx="5180952" cy="154920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"/>
          <p:cNvGrpSpPr/>
          <p:nvPr/>
        </p:nvGrpSpPr>
        <p:grpSpPr>
          <a:xfrm rot="0">
            <a:off x="0" y="0"/>
            <a:ext cx="12467167" cy="7101417"/>
            <a:chOff x="0" y="0"/>
            <a:chExt cx="12467167" cy="7101417"/>
          </a:xfrm>
        </p:grpSpPr>
        <p:grpSp>
          <p:nvGrpSpPr>
            <p:cNvPr id="10" name=""/>
            <p:cNvGrpSpPr/>
            <p:nvPr/>
          </p:nvGrpSpPr>
          <p:grpSpPr>
            <a:xfrm rot="0">
              <a:off x="0" y="0"/>
              <a:ext cx="12467167" cy="7101417"/>
              <a:chOff x="0" y="0"/>
              <a:chExt cx="12467167" cy="7101417"/>
            </a:xfrm>
          </p:grpSpPr>
          <p:sp>
            <p:nvSpPr>
              <p:cNvPr id="9" name=""/>
              <p:cNvSpPr/>
              <p:nvPr/>
            </p:nvSpPr>
            <p:spPr>
              <a:xfrm>
                <a:off x="0" y="0"/>
                <a:ext cx="12467167" cy="710141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4" name="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4047259" y="2552700"/>
                <a:ext cx="876300" cy="1752600"/>
              </a:xfrm>
              <a:prstGeom prst="rect">
                <a:avLst/>
              </a:prstGeom>
            </p:spPr>
          </p:pic>
          <p:sp>
            <p:nvSpPr>
              <p:cNvPr id="5" name=""/>
              <p:cNvSpPr txBox="1"/>
              <p:nvPr/>
            </p:nvSpPr>
            <p:spPr>
              <a:xfrm>
                <a:off x="0" y="363681"/>
                <a:ext cx="12192000" cy="977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2925">
                    <a:solidFill>
                      <a:schemeClr val="dk1"/>
                    </a:solidFill>
                    <a:latin typeface="Neo둥근모 Pro"/>
                    <a:ea typeface="Neo둥근모 Pro"/>
                  </a:rPr>
                  <a:t>스페이스를 눌러 대쉬를 할 수 있습니다</a:t>
                </a:r>
                <a:r>
                  <a:rPr lang="en-US" altLang="ko-KR" sz="2925">
                    <a:solidFill>
                      <a:schemeClr val="dk1"/>
                    </a:solidFill>
                    <a:latin typeface="Neo둥근모 Pro"/>
                    <a:ea typeface="Neo둥근모 Pro"/>
                  </a:rPr>
                  <a:t>.</a:t>
                </a:r>
                <a:endParaRPr lang="en-US" altLang="ko-KR" sz="2925">
                  <a:solidFill>
                    <a:schemeClr val="dk1"/>
                  </a:solidFill>
                  <a:latin typeface="Neo둥근모 Pro"/>
                  <a:ea typeface="Neo둥근모 Pro"/>
                </a:endParaRPr>
              </a:p>
              <a:p>
                <a:pPr algn="ctr">
                  <a:defRPr/>
                </a:pPr>
                <a:r>
                  <a:rPr lang="ko-KR" altLang="en-US" sz="2925">
                    <a:solidFill>
                      <a:schemeClr val="dk1"/>
                    </a:solidFill>
                    <a:latin typeface="Neo둥근모 Pro"/>
                    <a:ea typeface="Neo둥근모 Pro"/>
                  </a:rPr>
                  <a:t>▼SPACE를 눌러 진행▼</a:t>
                </a:r>
                <a:endParaRPr lang="en-US" altLang="ko-KR" sz="2925">
                  <a:solidFill>
                    <a:schemeClr val="dk1"/>
                  </a:solidFill>
                  <a:latin typeface="Neo둥근모 Pro"/>
                  <a:ea typeface="Neo둥근모 Pro"/>
                </a:endParaRPr>
              </a:p>
            </p:txBody>
          </p:sp>
          <p:sp>
            <p:nvSpPr>
              <p:cNvPr id="7" name=""/>
              <p:cNvSpPr/>
              <p:nvPr/>
            </p:nvSpPr>
            <p:spPr>
              <a:xfrm>
                <a:off x="5225761" y="3065318"/>
                <a:ext cx="1662545" cy="744682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pic>
          <p:nvPicPr>
            <p:cNvPr id="11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142884" y="2552700"/>
              <a:ext cx="876300" cy="17526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4" name="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2"/>
            <a:srcRect t="6940"/>
            <a:stretch>
              <a:fillRect/>
            </a:stretch>
          </p:blipFill>
          <p:spPr>
            <a:xfrm>
              <a:off x="0" y="0"/>
              <a:ext cx="12192000" cy="6381750"/>
            </a:xfrm>
            <a:prstGeom prst="rect">
              <a:avLst/>
            </a:prstGeom>
          </p:spPr>
        </p:pic>
        <p:sp>
          <p:nvSpPr>
            <p:cNvPr id="15" name=""/>
            <p:cNvSpPr/>
            <p:nvPr/>
          </p:nvSpPr>
          <p:spPr>
            <a:xfrm>
              <a:off x="0" y="5905500"/>
              <a:ext cx="12192000" cy="952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0" y="5905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Sarah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19" name=""/>
            <p:cNvSpPr txBox="1"/>
            <p:nvPr/>
          </p:nvSpPr>
          <p:spPr>
            <a:xfrm>
              <a:off x="0" y="6096000"/>
              <a:ext cx="12192000" cy="320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뭐야 아직 안 죽었네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?</a:t>
              </a:r>
              <a:endParaRPr lang="ko-KR" altLang="en-US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0" y="6286500"/>
              <a:ext cx="12192000" cy="316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1" name=""/>
            <p:cNvSpPr txBox="1"/>
            <p:nvPr/>
          </p:nvSpPr>
          <p:spPr>
            <a:xfrm>
              <a:off x="0" y="6524625"/>
              <a:ext cx="12192000" cy="264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Neo둥근모 Pro"/>
                  <a:ea typeface="Neo둥근모 Pro"/>
                </a:rPr>
                <a:t>▼SPACE를 눌러 진행▼</a:t>
              </a:r>
              <a:endParaRPr lang="ko-KR" altLang="en-US" sz="12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4">
              <a:lum bright="-39000"/>
              <a:extLst>
                <a:ext uri="783A4284-B454-46f5-B8C8-42B5039CE256">
                  <hp:hncPhoto xmlns:hp="http://schemas.haansoft.com/office/presentation/8.0">
                    <hd:imgLayer xmlns:hd="http://schemas.haansoft.com/office/drawingml/8.0" r:embed="rId3">
                      <hd:imgEffect xmlns:hd="http://schemas.haansoft.com/office/drawingml/8.0">
                        <hd:artEffectSaturation sat="100000"/>
                        <hd:artEffectColorTemperature/>
                      </hd:imgEffect>
                    </hd:imgLayer>
                  </hp:hncPhoto>
                </a:ext>
              </a:extLst>
            </a:blip>
            <a:srcRect l="3050" b="3050"/>
            <a:stretch>
              <a:fillRect/>
            </a:stretch>
          </p:blipFill>
          <p:spPr>
            <a:xfrm>
              <a:off x="0" y="2313782"/>
              <a:ext cx="4544218" cy="4544218"/>
            </a:xfrm>
            <a:prstGeom prst="rect">
              <a:avLst/>
            </a:prstGeom>
          </p:spPr>
        </p:pic>
        <p:pic>
          <p:nvPicPr>
            <p:cNvPr id="32" name=""/>
            <p:cNvPicPr>
              <a:picLocks noChangeAspect="1"/>
            </p:cNvPicPr>
            <p:nvPr/>
          </p:nvPicPr>
          <p:blipFill rotWithShape="1">
            <a:blip r:embed="rId5">
              <a:lum bright="-48000"/>
            </a:blip>
            <a:srcRect/>
            <a:stretch>
              <a:fillRect/>
            </a:stretch>
          </p:blipFill>
          <p:spPr>
            <a:xfrm>
              <a:off x="8112126" y="2577148"/>
              <a:ext cx="4079874" cy="4079874"/>
            </a:xfrm>
            <a:prstGeom prst="rect">
              <a:avLst/>
            </a:prstGeom>
          </p:spPr>
        </p:pic>
        <p:pic>
          <p:nvPicPr>
            <p:cNvPr id="33" name=""/>
            <p:cNvPicPr>
              <a:picLocks noChangeAspect="1"/>
            </p:cNvPicPr>
            <p:nvPr/>
          </p:nvPicPr>
          <p:blipFill rotWithShape="1">
            <a:blip r:embed="rId6"/>
            <a:srcRect l="3050" b="3050"/>
            <a:stretch>
              <a:fillRect/>
            </a:stretch>
          </p:blipFill>
          <p:spPr>
            <a:xfrm>
              <a:off x="0" y="2313781"/>
              <a:ext cx="4544218" cy="454421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4" name="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2"/>
            <a:srcRect t="6940"/>
            <a:stretch>
              <a:fillRect/>
            </a:stretch>
          </p:blipFill>
          <p:spPr>
            <a:xfrm>
              <a:off x="0" y="0"/>
              <a:ext cx="12192000" cy="6381750"/>
            </a:xfrm>
            <a:prstGeom prst="rect">
              <a:avLst/>
            </a:prstGeom>
          </p:spPr>
        </p:pic>
        <p:sp>
          <p:nvSpPr>
            <p:cNvPr id="15" name=""/>
            <p:cNvSpPr/>
            <p:nvPr/>
          </p:nvSpPr>
          <p:spPr>
            <a:xfrm>
              <a:off x="0" y="5905500"/>
              <a:ext cx="12192000" cy="952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0" y="5905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유미</a:t>
              </a:r>
              <a:endParaRPr lang="ko-KR" altLang="en-US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19" name=""/>
            <p:cNvSpPr txBox="1"/>
            <p:nvPr/>
          </p:nvSpPr>
          <p:spPr>
            <a:xfrm>
              <a:off x="0" y="6096000"/>
              <a:ext cx="12192000" cy="320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내가 죽을 것 같아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?</a:t>
              </a: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 난 이렇게 절대 안 죽어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!!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0" y="6286500"/>
              <a:ext cx="12192000" cy="316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1" name=""/>
            <p:cNvSpPr txBox="1"/>
            <p:nvPr/>
          </p:nvSpPr>
          <p:spPr>
            <a:xfrm>
              <a:off x="0" y="6524625"/>
              <a:ext cx="12192000" cy="264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Neo둥근모 Pro"/>
                  <a:ea typeface="Neo둥근모 Pro"/>
                </a:rPr>
                <a:t>▼SPACE를 눌러 진행▼</a:t>
              </a:r>
              <a:endParaRPr lang="ko-KR" altLang="en-US" sz="12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4">
              <a:lum bright="-39000"/>
              <a:extLst>
                <a:ext uri="783A4284-B454-46f5-B8C8-42B5039CE256">
                  <hp:hncPhoto xmlns:hp="http://schemas.haansoft.com/office/presentation/8.0">
                    <hd:imgLayer xmlns:hd="http://schemas.haansoft.com/office/drawingml/8.0" r:embed="rId3">
                      <hd:imgEffect xmlns:hd="http://schemas.haansoft.com/office/drawingml/8.0">
                        <hd:artEffectSaturation sat="100000"/>
                        <hd:artEffectColorTemperature/>
                      </hd:imgEffect>
                    </hd:imgLayer>
                  </hp:hncPhoto>
                </a:ext>
              </a:extLst>
            </a:blip>
            <a:srcRect l="3050" b="3050"/>
            <a:stretch>
              <a:fillRect/>
            </a:stretch>
          </p:blipFill>
          <p:spPr>
            <a:xfrm>
              <a:off x="0" y="2313782"/>
              <a:ext cx="4544218" cy="4544218"/>
            </a:xfrm>
            <a:prstGeom prst="rect">
              <a:avLst/>
            </a:prstGeom>
          </p:spPr>
        </p:pic>
        <p:pic>
          <p:nvPicPr>
            <p:cNvPr id="32" name=""/>
            <p:cNvPicPr>
              <a:picLocks noChangeAspect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112126" y="2577148"/>
              <a:ext cx="4079874" cy="40798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4" name="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2"/>
            <a:srcRect t="6940"/>
            <a:stretch>
              <a:fillRect/>
            </a:stretch>
          </p:blipFill>
          <p:spPr>
            <a:xfrm>
              <a:off x="0" y="0"/>
              <a:ext cx="12192000" cy="6381750"/>
            </a:xfrm>
            <a:prstGeom prst="rect">
              <a:avLst/>
            </a:prstGeom>
          </p:spPr>
        </p:pic>
        <p:sp>
          <p:nvSpPr>
            <p:cNvPr id="15" name=""/>
            <p:cNvSpPr/>
            <p:nvPr/>
          </p:nvSpPr>
          <p:spPr>
            <a:xfrm>
              <a:off x="0" y="5905500"/>
              <a:ext cx="12192000" cy="952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0" y="5905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Sarah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19" name=""/>
            <p:cNvSpPr txBox="1"/>
            <p:nvPr/>
          </p:nvSpPr>
          <p:spPr>
            <a:xfrm>
              <a:off x="0" y="6096000"/>
              <a:ext cx="12192000" cy="320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라기엔 졌죠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?</a:t>
              </a: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ㅋ</a:t>
              </a:r>
              <a:endParaRPr lang="ko-KR" altLang="en-US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0" y="6286500"/>
              <a:ext cx="12192000" cy="316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1" name=""/>
            <p:cNvSpPr txBox="1"/>
            <p:nvPr/>
          </p:nvSpPr>
          <p:spPr>
            <a:xfrm>
              <a:off x="0" y="6524625"/>
              <a:ext cx="12192000" cy="264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Neo둥근모 Pro"/>
                  <a:ea typeface="Neo둥근모 Pro"/>
                </a:rPr>
                <a:t>▼SPACE를 눌러 진행▼</a:t>
              </a:r>
              <a:endParaRPr lang="ko-KR" altLang="en-US" sz="12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4">
              <a:lum bright="-39000"/>
              <a:extLst>
                <a:ext uri="783A4284-B454-46f5-B8C8-42B5039CE256">
                  <hp:hncPhoto xmlns:hp="http://schemas.haansoft.com/office/presentation/8.0">
                    <hd:imgLayer xmlns:hd="http://schemas.haansoft.com/office/drawingml/8.0" r:embed="rId3">
                      <hd:imgEffect xmlns:hd="http://schemas.haansoft.com/office/drawingml/8.0">
                        <hd:artEffectSaturation sat="100000"/>
                        <hd:artEffectColorTemperature/>
                      </hd:imgEffect>
                    </hd:imgLayer>
                  </hp:hncPhoto>
                </a:ext>
              </a:extLst>
            </a:blip>
            <a:srcRect l="3050" b="3050"/>
            <a:stretch>
              <a:fillRect/>
            </a:stretch>
          </p:blipFill>
          <p:spPr>
            <a:xfrm>
              <a:off x="0" y="2313782"/>
              <a:ext cx="4544218" cy="4544218"/>
            </a:xfrm>
            <a:prstGeom prst="rect">
              <a:avLst/>
            </a:prstGeom>
          </p:spPr>
        </p:pic>
        <p:pic>
          <p:nvPicPr>
            <p:cNvPr id="32" name=""/>
            <p:cNvPicPr>
              <a:picLocks noChangeAspect="1"/>
            </p:cNvPicPr>
            <p:nvPr/>
          </p:nvPicPr>
          <p:blipFill rotWithShape="1">
            <a:blip r:embed="rId5">
              <a:lum bright="-48000"/>
            </a:blip>
            <a:srcRect/>
            <a:stretch>
              <a:fillRect/>
            </a:stretch>
          </p:blipFill>
          <p:spPr>
            <a:xfrm>
              <a:off x="8112126" y="2577148"/>
              <a:ext cx="4079874" cy="4079874"/>
            </a:xfrm>
            <a:prstGeom prst="rect">
              <a:avLst/>
            </a:prstGeom>
          </p:spPr>
        </p:pic>
        <p:pic>
          <p:nvPicPr>
            <p:cNvPr id="33" name=""/>
            <p:cNvPicPr>
              <a:picLocks noChangeAspect="1"/>
            </p:cNvPicPr>
            <p:nvPr/>
          </p:nvPicPr>
          <p:blipFill rotWithShape="1">
            <a:blip r:embed="rId6"/>
            <a:srcRect l="3540" b="3540"/>
            <a:stretch>
              <a:fillRect/>
            </a:stretch>
          </p:blipFill>
          <p:spPr>
            <a:xfrm>
              <a:off x="0" y="2313782"/>
              <a:ext cx="4544217" cy="454421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4" name="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2"/>
            <a:srcRect t="6940"/>
            <a:stretch>
              <a:fillRect/>
            </a:stretch>
          </p:blipFill>
          <p:spPr>
            <a:xfrm>
              <a:off x="0" y="0"/>
              <a:ext cx="12192000" cy="6381750"/>
            </a:xfrm>
            <a:prstGeom prst="rect">
              <a:avLst/>
            </a:prstGeom>
          </p:spPr>
        </p:pic>
        <p:sp>
          <p:nvSpPr>
            <p:cNvPr id="15" name=""/>
            <p:cNvSpPr/>
            <p:nvPr/>
          </p:nvSpPr>
          <p:spPr>
            <a:xfrm>
              <a:off x="0" y="5905500"/>
              <a:ext cx="12192000" cy="952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0" y="5905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유미</a:t>
              </a:r>
              <a:endParaRPr lang="ko-KR" altLang="en-US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19" name=""/>
            <p:cNvSpPr txBox="1"/>
            <p:nvPr/>
          </p:nvSpPr>
          <p:spPr>
            <a:xfrm>
              <a:off x="0" y="6096000"/>
              <a:ext cx="12192000" cy="320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그래서 뭐 어쩌라고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!!</a:t>
              </a: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 우리에 침략을 방해하다니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!!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0" y="6286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우리가 얼마나 힘들게 여기까지 온 줄은 아는거냐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?!!!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1" name=""/>
            <p:cNvSpPr txBox="1"/>
            <p:nvPr/>
          </p:nvSpPr>
          <p:spPr>
            <a:xfrm>
              <a:off x="0" y="6524625"/>
              <a:ext cx="12192000" cy="264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Neo둥근모 Pro"/>
                  <a:ea typeface="Neo둥근모 Pro"/>
                </a:rPr>
                <a:t>▼SPACE를 눌러 진행▼</a:t>
              </a:r>
              <a:endParaRPr lang="ko-KR" altLang="en-US" sz="12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4">
              <a:lum bright="-39000"/>
              <a:extLst>
                <a:ext uri="783A4284-B454-46f5-B8C8-42B5039CE256">
                  <hp:hncPhoto xmlns:hp="http://schemas.haansoft.com/office/presentation/8.0">
                    <hd:imgLayer xmlns:hd="http://schemas.haansoft.com/office/drawingml/8.0" r:embed="rId3">
                      <hd:imgEffect xmlns:hd="http://schemas.haansoft.com/office/drawingml/8.0">
                        <hd:artEffectSaturation sat="100000"/>
                        <hd:artEffectColorTemperature/>
                      </hd:imgEffect>
                    </hd:imgLayer>
                  </hp:hncPhoto>
                </a:ext>
              </a:extLst>
            </a:blip>
            <a:srcRect l="3050" b="3050"/>
            <a:stretch>
              <a:fillRect/>
            </a:stretch>
          </p:blipFill>
          <p:spPr>
            <a:xfrm>
              <a:off x="0" y="2313782"/>
              <a:ext cx="4544218" cy="4544218"/>
            </a:xfrm>
            <a:prstGeom prst="rect">
              <a:avLst/>
            </a:prstGeom>
          </p:spPr>
        </p:pic>
        <p:pic>
          <p:nvPicPr>
            <p:cNvPr id="32" name=""/>
            <p:cNvPicPr>
              <a:picLocks noChangeAspect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112126" y="2577148"/>
              <a:ext cx="4079874" cy="4079874"/>
            </a:xfrm>
            <a:prstGeom prst="rect">
              <a:avLst/>
            </a:prstGeom>
          </p:spPr>
        </p:pic>
        <p:pic>
          <p:nvPicPr>
            <p:cNvPr id="33" name=""/>
            <p:cNvPicPr>
              <a:picLocks noChangeAspect="1"/>
            </p:cNvPicPr>
            <p:nvPr/>
          </p:nvPicPr>
          <p:blipFill rotWithShape="1">
            <a:blip r:embed="rId6">
              <a:lum bright="-39000"/>
            </a:blip>
            <a:srcRect l="3540" b="3540"/>
            <a:stretch>
              <a:fillRect/>
            </a:stretch>
          </p:blipFill>
          <p:spPr>
            <a:xfrm>
              <a:off x="0" y="2313782"/>
              <a:ext cx="4544217" cy="454421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4" name="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2"/>
            <a:srcRect t="6940"/>
            <a:stretch>
              <a:fillRect/>
            </a:stretch>
          </p:blipFill>
          <p:spPr>
            <a:xfrm>
              <a:off x="0" y="0"/>
              <a:ext cx="12192000" cy="6381750"/>
            </a:xfrm>
            <a:prstGeom prst="rect">
              <a:avLst/>
            </a:prstGeom>
          </p:spPr>
        </p:pic>
        <p:sp>
          <p:nvSpPr>
            <p:cNvPr id="15" name=""/>
            <p:cNvSpPr/>
            <p:nvPr/>
          </p:nvSpPr>
          <p:spPr>
            <a:xfrm>
              <a:off x="0" y="5905500"/>
              <a:ext cx="12192000" cy="952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0" y="5905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Sarah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19" name=""/>
            <p:cNvSpPr txBox="1"/>
            <p:nvPr/>
          </p:nvSpPr>
          <p:spPr>
            <a:xfrm>
              <a:off x="0" y="6096000"/>
              <a:ext cx="12192000" cy="320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라기엔 졌죠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?</a:t>
              </a: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ㅋ</a:t>
              </a:r>
              <a:endParaRPr lang="ko-KR" altLang="en-US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0" y="6286500"/>
              <a:ext cx="12192000" cy="316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1" name=""/>
            <p:cNvSpPr txBox="1"/>
            <p:nvPr/>
          </p:nvSpPr>
          <p:spPr>
            <a:xfrm>
              <a:off x="0" y="6524625"/>
              <a:ext cx="12192000" cy="264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Neo둥근모 Pro"/>
                  <a:ea typeface="Neo둥근모 Pro"/>
                </a:rPr>
                <a:t>▼SPACE를 눌러 진행▼</a:t>
              </a:r>
              <a:endParaRPr lang="ko-KR" altLang="en-US" sz="12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4">
              <a:lum bright="-39000"/>
              <a:extLst>
                <a:ext uri="783A4284-B454-46f5-B8C8-42B5039CE256">
                  <hp:hncPhoto xmlns:hp="http://schemas.haansoft.com/office/presentation/8.0">
                    <hd:imgLayer xmlns:hd="http://schemas.haansoft.com/office/drawingml/8.0" r:embed="rId3">
                      <hd:imgEffect xmlns:hd="http://schemas.haansoft.com/office/drawingml/8.0">
                        <hd:artEffectSaturation sat="100000"/>
                        <hd:artEffectColorTemperature/>
                      </hd:imgEffect>
                    </hd:imgLayer>
                  </hp:hncPhoto>
                </a:ext>
              </a:extLst>
            </a:blip>
            <a:srcRect l="3050" b="3050"/>
            <a:stretch>
              <a:fillRect/>
            </a:stretch>
          </p:blipFill>
          <p:spPr>
            <a:xfrm>
              <a:off x="0" y="2313782"/>
              <a:ext cx="4544218" cy="4544218"/>
            </a:xfrm>
            <a:prstGeom prst="rect">
              <a:avLst/>
            </a:prstGeom>
          </p:spPr>
        </p:pic>
        <p:pic>
          <p:nvPicPr>
            <p:cNvPr id="32" name=""/>
            <p:cNvPicPr>
              <a:picLocks noChangeAspect="1"/>
            </p:cNvPicPr>
            <p:nvPr/>
          </p:nvPicPr>
          <p:blipFill rotWithShape="1">
            <a:blip r:embed="rId5">
              <a:lum bright="-48000"/>
            </a:blip>
            <a:srcRect/>
            <a:stretch>
              <a:fillRect/>
            </a:stretch>
          </p:blipFill>
          <p:spPr>
            <a:xfrm>
              <a:off x="8112126" y="2577148"/>
              <a:ext cx="4079874" cy="4079874"/>
            </a:xfrm>
            <a:prstGeom prst="rect">
              <a:avLst/>
            </a:prstGeom>
          </p:spPr>
        </p:pic>
        <p:pic>
          <p:nvPicPr>
            <p:cNvPr id="33" name=""/>
            <p:cNvPicPr>
              <a:picLocks noChangeAspect="1"/>
            </p:cNvPicPr>
            <p:nvPr/>
          </p:nvPicPr>
          <p:blipFill rotWithShape="1">
            <a:blip r:embed="rId6"/>
            <a:srcRect l="3540" b="3540"/>
            <a:stretch>
              <a:fillRect/>
            </a:stretch>
          </p:blipFill>
          <p:spPr>
            <a:xfrm>
              <a:off x="0" y="2313782"/>
              <a:ext cx="4544217" cy="454421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4" name="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2"/>
            <a:srcRect t="6940"/>
            <a:stretch>
              <a:fillRect/>
            </a:stretch>
          </p:blipFill>
          <p:spPr>
            <a:xfrm>
              <a:off x="0" y="0"/>
              <a:ext cx="12192000" cy="6381750"/>
            </a:xfrm>
            <a:prstGeom prst="rect">
              <a:avLst/>
            </a:prstGeom>
          </p:spPr>
        </p:pic>
        <p:sp>
          <p:nvSpPr>
            <p:cNvPr id="15" name=""/>
            <p:cNvSpPr/>
            <p:nvPr/>
          </p:nvSpPr>
          <p:spPr>
            <a:xfrm>
              <a:off x="0" y="5905500"/>
              <a:ext cx="12192000" cy="952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0" y="5905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유미</a:t>
              </a:r>
              <a:endParaRPr lang="ko-KR" altLang="en-US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19" name=""/>
            <p:cNvSpPr txBox="1"/>
            <p:nvPr/>
          </p:nvSpPr>
          <p:spPr>
            <a:xfrm>
              <a:off x="0" y="6096000"/>
              <a:ext cx="12192000" cy="320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이 인간 녀석들 우리는 아직 끝나지 않았다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!!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0" y="6286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우리가 얼마나 강한지 보라고</a:t>
              </a: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!!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1" name=""/>
            <p:cNvSpPr txBox="1"/>
            <p:nvPr/>
          </p:nvSpPr>
          <p:spPr>
            <a:xfrm>
              <a:off x="0" y="6524625"/>
              <a:ext cx="12192000" cy="264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Neo둥근모 Pro"/>
                  <a:ea typeface="Neo둥근모 Pro"/>
                </a:rPr>
                <a:t>▼SPACE를 눌러 진행▼</a:t>
              </a:r>
              <a:endParaRPr lang="ko-KR" altLang="en-US" sz="12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4">
              <a:lum bright="-39000"/>
              <a:extLst>
                <a:ext uri="783A4284-B454-46f5-B8C8-42B5039CE256">
                  <hp:hncPhoto xmlns:hp="http://schemas.haansoft.com/office/presentation/8.0">
                    <hd:imgLayer xmlns:hd="http://schemas.haansoft.com/office/drawingml/8.0" r:embed="rId3">
                      <hd:imgEffect xmlns:hd="http://schemas.haansoft.com/office/drawingml/8.0">
                        <hd:artEffectSaturation sat="100000"/>
                        <hd:artEffectColorTemperature/>
                      </hd:imgEffect>
                    </hd:imgLayer>
                  </hp:hncPhoto>
                </a:ext>
              </a:extLst>
            </a:blip>
            <a:srcRect l="3050" b="3050"/>
            <a:stretch>
              <a:fillRect/>
            </a:stretch>
          </p:blipFill>
          <p:spPr>
            <a:xfrm>
              <a:off x="0" y="2313782"/>
              <a:ext cx="4544218" cy="4544218"/>
            </a:xfrm>
            <a:prstGeom prst="rect">
              <a:avLst/>
            </a:prstGeom>
          </p:spPr>
        </p:pic>
        <p:pic>
          <p:nvPicPr>
            <p:cNvPr id="32" name=""/>
            <p:cNvPicPr>
              <a:picLocks noChangeAspect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112126" y="2577148"/>
              <a:ext cx="4079874" cy="4079874"/>
            </a:xfrm>
            <a:prstGeom prst="rect">
              <a:avLst/>
            </a:prstGeom>
          </p:spPr>
        </p:pic>
        <p:pic>
          <p:nvPicPr>
            <p:cNvPr id="33" name=""/>
            <p:cNvPicPr>
              <a:picLocks noChangeAspect="1"/>
            </p:cNvPicPr>
            <p:nvPr/>
          </p:nvPicPr>
          <p:blipFill rotWithShape="1">
            <a:blip r:embed="rId6">
              <a:lum bright="-39000"/>
            </a:blip>
            <a:srcRect l="3540" b="3540"/>
            <a:stretch>
              <a:fillRect/>
            </a:stretch>
          </p:blipFill>
          <p:spPr>
            <a:xfrm>
              <a:off x="0" y="2313782"/>
              <a:ext cx="4544217" cy="454421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"/>
          <p:cNvGrpSpPr/>
          <p:nvPr/>
        </p:nvGrpSpPr>
        <p:grpSpPr>
          <a:xfrm rot="0">
            <a:off x="0" y="0"/>
            <a:ext cx="12192000" cy="6858000"/>
            <a:chOff x="0" y="0"/>
            <a:chExt cx="12192000" cy="6858000"/>
          </a:xfrm>
        </p:grpSpPr>
        <p:sp>
          <p:nvSpPr>
            <p:cNvPr id="4" name="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2"/>
            <a:srcRect t="6940"/>
            <a:stretch>
              <a:fillRect/>
            </a:stretch>
          </p:blipFill>
          <p:spPr>
            <a:xfrm>
              <a:off x="0" y="0"/>
              <a:ext cx="12192000" cy="6381750"/>
            </a:xfrm>
            <a:prstGeom prst="rect">
              <a:avLst/>
            </a:prstGeom>
          </p:spPr>
        </p:pic>
        <p:sp>
          <p:nvSpPr>
            <p:cNvPr id="15" name=""/>
            <p:cNvSpPr/>
            <p:nvPr/>
          </p:nvSpPr>
          <p:spPr>
            <a:xfrm>
              <a:off x="0" y="5905500"/>
              <a:ext cx="12192000" cy="952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0" y="5905500"/>
              <a:ext cx="12192000" cy="312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Sarah</a:t>
              </a:r>
              <a:endParaRPr lang="en-US" altLang="ko-KR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19" name=""/>
            <p:cNvSpPr txBox="1"/>
            <p:nvPr/>
          </p:nvSpPr>
          <p:spPr>
            <a:xfrm>
              <a:off x="0" y="6096000"/>
              <a:ext cx="12192000" cy="320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>
                  <a:solidFill>
                    <a:schemeClr val="lt1"/>
                  </a:solidFill>
                  <a:latin typeface="Neo둥근모 Pro"/>
                  <a:ea typeface="Neo둥근모 Pro"/>
                </a:rPr>
                <a:t>그러시던가ㅋ</a:t>
              </a:r>
              <a:endParaRPr lang="ko-KR" altLang="en-US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0" name=""/>
            <p:cNvSpPr txBox="1"/>
            <p:nvPr/>
          </p:nvSpPr>
          <p:spPr>
            <a:xfrm>
              <a:off x="0" y="6286500"/>
              <a:ext cx="12192000" cy="316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 sz="15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sp>
          <p:nvSpPr>
            <p:cNvPr id="21" name=""/>
            <p:cNvSpPr txBox="1"/>
            <p:nvPr/>
          </p:nvSpPr>
          <p:spPr>
            <a:xfrm>
              <a:off x="0" y="6524625"/>
              <a:ext cx="12192000" cy="264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Neo둥근모 Pro"/>
                  <a:ea typeface="Neo둥근모 Pro"/>
                </a:rPr>
                <a:t>▼SPACE를 눌러 진행▼</a:t>
              </a:r>
              <a:endParaRPr lang="ko-KR" altLang="en-US" sz="1200">
                <a:solidFill>
                  <a:schemeClr val="lt1"/>
                </a:solidFill>
                <a:latin typeface="Neo둥근모 Pro"/>
                <a:ea typeface="Neo둥근모 Pro"/>
              </a:endParaRPr>
            </a:p>
          </p:txBody>
        </p:sp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4">
              <a:lum bright="-39000"/>
              <a:extLst>
                <a:ext uri="783A4284-B454-46f5-B8C8-42B5039CE256">
                  <hp:hncPhoto xmlns:hp="http://schemas.haansoft.com/office/presentation/8.0">
                    <hd:imgLayer xmlns:hd="http://schemas.haansoft.com/office/drawingml/8.0" r:embed="rId3">
                      <hd:imgEffect xmlns:hd="http://schemas.haansoft.com/office/drawingml/8.0">
                        <hd:artEffectSaturation sat="100000"/>
                        <hd:artEffectColorTemperature/>
                      </hd:imgEffect>
                    </hd:imgLayer>
                  </hp:hncPhoto>
                </a:ext>
              </a:extLst>
            </a:blip>
            <a:srcRect l="3050" b="3050"/>
            <a:stretch>
              <a:fillRect/>
            </a:stretch>
          </p:blipFill>
          <p:spPr>
            <a:xfrm>
              <a:off x="0" y="2313782"/>
              <a:ext cx="4544218" cy="4544218"/>
            </a:xfrm>
            <a:prstGeom prst="rect">
              <a:avLst/>
            </a:prstGeom>
          </p:spPr>
        </p:pic>
        <p:pic>
          <p:nvPicPr>
            <p:cNvPr id="32" name=""/>
            <p:cNvPicPr>
              <a:picLocks noChangeAspect="1"/>
            </p:cNvPicPr>
            <p:nvPr/>
          </p:nvPicPr>
          <p:blipFill rotWithShape="1">
            <a:blip r:embed="rId5">
              <a:lum bright="-48000"/>
            </a:blip>
            <a:srcRect/>
            <a:stretch>
              <a:fillRect/>
            </a:stretch>
          </p:blipFill>
          <p:spPr>
            <a:xfrm>
              <a:off x="8112126" y="2577148"/>
              <a:ext cx="4079874" cy="4079874"/>
            </a:xfrm>
            <a:prstGeom prst="rect">
              <a:avLst/>
            </a:prstGeom>
          </p:spPr>
        </p:pic>
        <p:pic>
          <p:nvPicPr>
            <p:cNvPr id="33" name=""/>
            <p:cNvPicPr>
              <a:picLocks noChangeAspect="1"/>
            </p:cNvPicPr>
            <p:nvPr/>
          </p:nvPicPr>
          <p:blipFill rotWithShape="1">
            <a:blip r:embed="rId6"/>
            <a:srcRect l="3540" b="3540"/>
            <a:stretch>
              <a:fillRect/>
            </a:stretch>
          </p:blipFill>
          <p:spPr>
            <a:xfrm>
              <a:off x="0" y="2313782"/>
              <a:ext cx="4544217" cy="454421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217</ep:Words>
  <ep:PresentationFormat>화면 슬라이드 쇼(4:3)</ep:PresentationFormat>
  <ep:Paragraphs>0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2023-07-19T13:41:24.089</dcterms:created>
  <dc:creator>WonJunSeo</dc:creator>
  <cp:lastModifiedBy>WonJunSeo</cp:lastModifiedBy>
  <dcterms:modified xsi:type="dcterms:W3CDTF">2023-08-20T05:42:35.746</dcterms:modified>
  <cp:revision>79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