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0" y="2693987"/>
            <a:ext cx="10363198" cy="1470025"/>
          </a:xfrm>
          <a:noFill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5900">
                <a:solidFill>
                  <a:schemeClr val="lt1"/>
                </a:solidFill>
              </a:rPr>
              <a:t>“</a:t>
            </a:r>
            <a:r>
              <a:rPr lang="ko-KR" altLang="en-US" sz="5900">
                <a:solidFill>
                  <a:schemeClr val="lt1"/>
                </a:solidFill>
              </a:rPr>
              <a:t>우린 자연으로 돌아가겠다</a:t>
            </a:r>
            <a:br>
              <a:rPr lang="ko-KR" altLang="en-US" sz="5900">
                <a:solidFill>
                  <a:schemeClr val="lt1"/>
                </a:solidFill>
              </a:rPr>
            </a:br>
            <a:r>
              <a:rPr lang="ko-KR" altLang="en-US" sz="5900">
                <a:solidFill>
                  <a:schemeClr val="lt1"/>
                </a:solidFill>
              </a:rPr>
              <a:t>너희들도 돌아가거라</a:t>
            </a:r>
            <a:r>
              <a:rPr lang="en-US" altLang="ko-KR" sz="5900">
                <a:solidFill>
                  <a:schemeClr val="lt1"/>
                </a:solidFill>
              </a:rPr>
              <a:t>”</a:t>
            </a:r>
            <a:br>
              <a:rPr lang="ko-KR" altLang="en-US" sz="5900">
                <a:solidFill>
                  <a:schemeClr val="lt1"/>
                </a:solidFill>
              </a:rPr>
            </a:br>
            <a:br>
              <a:rPr lang="ko-KR" altLang="en-US" sz="5900">
                <a:solidFill>
                  <a:schemeClr val="lt1"/>
                </a:solidFill>
              </a:rPr>
            </a:br>
            <a:r>
              <a:rPr lang="en-US" altLang="ko-KR" sz="5900">
                <a:solidFill>
                  <a:schemeClr val="lt1"/>
                </a:solidFill>
              </a:rPr>
              <a:t>-Tree Spirit Maokai-</a:t>
            </a:r>
            <a:endParaRPr lang="en-US" altLang="ko-KR" sz="59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제작자 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 원준서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장은성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</ep:Words>
  <ep:PresentationFormat>화면 슬라이드 쇼(4:3)</ep:PresentationFormat>
  <ep:Paragraphs>2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“우린 자연으로 돌아가겠다 너희들도 돌아가거라”  -Tree Spirit Maokai-</vt:lpstr>
      <vt:lpstr>제작자 : 원준서, 장은성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2023-09-09T11:57:48.405</dcterms:created>
  <dc:creator>WonJunSeo</dc:creator>
  <cp:lastModifiedBy>WonJunSeo</cp:lastModifiedBy>
  <dcterms:modified xsi:type="dcterms:W3CDTF">2023-09-09T12:07:26.586</dcterms:modified>
  <cp:revision>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