
<file path=[Content_Types].xml><?xml version="1.0" encoding="utf-8"?>
<Types xmlns="http://schemas.openxmlformats.org/package/2006/content-types">
  <Default Extension="png" ContentType="image/png"/>
  <Default Extension="m4a" ContentType="audio/mp4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336" y="9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1F334C9-4A2A-4B9B-B7BB-57B2DB5C7468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D19707A-6BE5-427B-8C39-8B56E3FE5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461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334C9-4A2A-4B9B-B7BB-57B2DB5C7468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9707A-6BE5-427B-8C39-8B56E3FE5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120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1F334C9-4A2A-4B9B-B7BB-57B2DB5C7468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D19707A-6BE5-427B-8C39-8B56E3FE5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741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334C9-4A2A-4B9B-B7BB-57B2DB5C7468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CD19707A-6BE5-427B-8C39-8B56E3FE5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111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1F334C9-4A2A-4B9B-B7BB-57B2DB5C7468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D19707A-6BE5-427B-8C39-8B56E3FE5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896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334C9-4A2A-4B9B-B7BB-57B2DB5C7468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9707A-6BE5-427B-8C39-8B56E3FE5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371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334C9-4A2A-4B9B-B7BB-57B2DB5C7468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9707A-6BE5-427B-8C39-8B56E3FE5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565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334C9-4A2A-4B9B-B7BB-57B2DB5C7468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9707A-6BE5-427B-8C39-8B56E3FE5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030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334C9-4A2A-4B9B-B7BB-57B2DB5C7468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9707A-6BE5-427B-8C39-8B56E3FE5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165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1F334C9-4A2A-4B9B-B7BB-57B2DB5C7468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D19707A-6BE5-427B-8C39-8B56E3FE5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710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334C9-4A2A-4B9B-B7BB-57B2DB5C7468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9707A-6BE5-427B-8C39-8B56E3FE5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483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71F334C9-4A2A-4B9B-B7BB-57B2DB5C7468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CD19707A-6BE5-427B-8C39-8B56E3FE510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70250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audio" Target="../media/media4.m4a"/><Relationship Id="rId1" Type="http://schemas.microsoft.com/office/2007/relationships/media" Target="../media/media4.m4a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Analyzing world war 2 allied bombing data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Data 607 – October 21, 2019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166578" y="4933245"/>
            <a:ext cx="22690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solidFill>
                  <a:schemeClr val="bg1"/>
                </a:solidFill>
              </a:rPr>
              <a:t>TEAM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Soumya</a:t>
            </a:r>
            <a:r>
              <a:rPr lang="en-US" dirty="0" smtClean="0">
                <a:solidFill>
                  <a:schemeClr val="bg1"/>
                </a:solidFill>
              </a:rPr>
              <a:t> Ghosh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Jason Givens-Doyle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Romerl </a:t>
            </a:r>
            <a:r>
              <a:rPr lang="en-US" dirty="0" err="1" smtClean="0">
                <a:solidFill>
                  <a:schemeClr val="bg1"/>
                </a:solidFill>
              </a:rPr>
              <a:t>Elizes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6044" y="3533422"/>
            <a:ext cx="5097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OVERVIEW AND SUMMARY</a:t>
            </a:r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6" name="Audio 5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122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633"/>
    </mc:Choice>
    <mc:Fallback xmlns="">
      <p:transition spd="slow" advTm="1663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GOALS AND RESPONSIBILITIES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Analyze World War 2 Allied Bombing Data and Develop a Solution</a:t>
            </a:r>
          </a:p>
          <a:p>
            <a:r>
              <a:rPr lang="en-US" sz="2000" dirty="0" smtClean="0"/>
              <a:t>Team Responsibilities:</a:t>
            </a:r>
          </a:p>
          <a:p>
            <a:pPr lvl="1"/>
            <a:r>
              <a:rPr lang="en-US" sz="2000" b="1" dirty="0" err="1"/>
              <a:t>Souyma</a:t>
            </a:r>
            <a:r>
              <a:rPr lang="en-US" sz="2000" dirty="0"/>
              <a:t> – Project </a:t>
            </a:r>
            <a:r>
              <a:rPr lang="en-US" sz="2000" dirty="0" smtClean="0"/>
              <a:t>Manager; </a:t>
            </a:r>
            <a:r>
              <a:rPr lang="en-US" sz="2000" dirty="0"/>
              <a:t>Database </a:t>
            </a:r>
            <a:r>
              <a:rPr lang="en-US" sz="2000" dirty="0" smtClean="0"/>
              <a:t>Guru; data cleaning; developed solutions using graphs, tables, and maps; developed presentation video</a:t>
            </a:r>
          </a:p>
          <a:p>
            <a:pPr lvl="1"/>
            <a:r>
              <a:rPr lang="en-US" sz="2000" b="1" dirty="0" smtClean="0"/>
              <a:t>Jason</a:t>
            </a:r>
            <a:r>
              <a:rPr lang="en-US" sz="2000" dirty="0" smtClean="0"/>
              <a:t> – Maps Expert; data exploration; developed solutions based on Maps technology; </a:t>
            </a:r>
            <a:r>
              <a:rPr lang="en-US" sz="2000" dirty="0"/>
              <a:t>developed presentation video</a:t>
            </a:r>
          </a:p>
          <a:p>
            <a:pPr lvl="1"/>
            <a:r>
              <a:rPr lang="en-US" sz="2000" b="1" dirty="0" smtClean="0"/>
              <a:t>Romerl</a:t>
            </a:r>
            <a:r>
              <a:rPr lang="en-US" sz="2000" dirty="0" smtClean="0"/>
              <a:t> – Initial data exploration; created GitHub repository; proposed initial questions and answered them using data cleaning, graphs, and maps; developed analysis documentation and summary;; </a:t>
            </a:r>
            <a:r>
              <a:rPr lang="en-US" sz="2000" dirty="0"/>
              <a:t>developed presentation </a:t>
            </a:r>
            <a:r>
              <a:rPr lang="en-US" sz="2000" dirty="0" smtClean="0"/>
              <a:t>video and combined all videos together</a:t>
            </a:r>
          </a:p>
        </p:txBody>
      </p:sp>
      <p:pic>
        <p:nvPicPr>
          <p:cNvPr id="4" name="Audio 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967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7896"/>
    </mc:Choice>
    <mc:Fallback xmlns="">
      <p:transition spd="slow" advTm="4789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are the most valued data science skills?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The team exhibited some excellent Soft Skills that are not only important in a data science team, but for any project team:</a:t>
            </a:r>
          </a:p>
          <a:p>
            <a:pPr lvl="1"/>
            <a:r>
              <a:rPr lang="en-US" sz="2400" dirty="0" smtClean="0"/>
              <a:t>Trust in one another.</a:t>
            </a:r>
          </a:p>
          <a:p>
            <a:pPr lvl="1"/>
            <a:r>
              <a:rPr lang="en-US" sz="2400" dirty="0" smtClean="0"/>
              <a:t>Listen to one another.</a:t>
            </a:r>
          </a:p>
          <a:p>
            <a:pPr lvl="1"/>
            <a:r>
              <a:rPr lang="en-US" sz="2400" dirty="0" smtClean="0"/>
              <a:t>Capitalize on each other’s strengths.</a:t>
            </a:r>
          </a:p>
          <a:p>
            <a:pPr lvl="1"/>
            <a:r>
              <a:rPr lang="en-US" sz="2400" dirty="0" smtClean="0"/>
              <a:t>Have fun.</a:t>
            </a:r>
            <a:endParaRPr lang="en-US" sz="2400" dirty="0"/>
          </a:p>
        </p:txBody>
      </p:sp>
      <p:pic>
        <p:nvPicPr>
          <p:cNvPr id="4" name="Audio 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262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878"/>
    </mc:Choice>
    <mc:Fallback xmlns="">
      <p:transition spd="slow" advTm="5087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SNAPSHOT </a:t>
            </a:r>
            <a:r>
              <a:rPr lang="en-US" dirty="0" err="1"/>
              <a:t>oF</a:t>
            </a:r>
            <a:r>
              <a:rPr lang="en-US" dirty="0"/>
              <a:t> FINAL TEAM PROJECT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167468"/>
            <a:ext cx="5393100" cy="3693584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Explain the Database loading process</a:t>
            </a:r>
          </a:p>
          <a:p>
            <a:r>
              <a:rPr lang="en-US" dirty="0"/>
              <a:t>Clean the data queried from the </a:t>
            </a:r>
            <a:r>
              <a:rPr lang="en-US" dirty="0" smtClean="0"/>
              <a:t>database</a:t>
            </a:r>
            <a:endParaRPr lang="en-US" dirty="0"/>
          </a:p>
          <a:p>
            <a:r>
              <a:rPr lang="en-US" dirty="0"/>
              <a:t>Do some data presentation tasks:</a:t>
            </a:r>
          </a:p>
          <a:p>
            <a:pPr lvl="1"/>
            <a:r>
              <a:rPr lang="en-US" dirty="0"/>
              <a:t>Display a graph summarizing the Theaters of Operations</a:t>
            </a:r>
          </a:p>
          <a:p>
            <a:pPr lvl="1"/>
            <a:r>
              <a:rPr lang="en-US" dirty="0"/>
              <a:t>Identifying the Target Countries by Mapping</a:t>
            </a:r>
          </a:p>
          <a:p>
            <a:pPr lvl="1"/>
            <a:r>
              <a:rPr lang="en-US" dirty="0"/>
              <a:t>Display a graph showing the Top 10 Countries by Total Allied Bombing Missions</a:t>
            </a:r>
          </a:p>
          <a:p>
            <a:pPr lvl="1"/>
            <a:r>
              <a:rPr lang="en-US" dirty="0"/>
              <a:t>Display a graph showing the Top 10 Countries by Total Bombing Tonnage</a:t>
            </a:r>
          </a:p>
          <a:p>
            <a:pPr lvl="1"/>
            <a:r>
              <a:rPr lang="en-US" dirty="0"/>
              <a:t>Display a graph showing the Timeline of Aerial Bombing Operations by Total Allied Bombing Missions</a:t>
            </a:r>
          </a:p>
          <a:p>
            <a:pPr lvl="1"/>
            <a:r>
              <a:rPr lang="en-US" dirty="0"/>
              <a:t>Data separation and cleansing of European (ETO) and Pacific (PTO) Theaters of </a:t>
            </a:r>
            <a:r>
              <a:rPr lang="en-US" dirty="0" smtClean="0"/>
              <a:t>Operations</a:t>
            </a:r>
          </a:p>
          <a:p>
            <a:pPr lvl="1"/>
            <a:r>
              <a:rPr lang="en-US" dirty="0"/>
              <a:t>Display a graph showing the allocation of bombers used in ETO and </a:t>
            </a:r>
            <a:r>
              <a:rPr lang="en-US" dirty="0" smtClean="0"/>
              <a:t>PTO</a:t>
            </a:r>
          </a:p>
          <a:p>
            <a:pPr lvl="1"/>
            <a:r>
              <a:rPr lang="en-US" dirty="0"/>
              <a:t>Display a graph showing the allocation of bombing tonnage used in ETO and PTO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167468"/>
            <a:ext cx="5393100" cy="369358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Do some data presentation </a:t>
            </a:r>
            <a:r>
              <a:rPr lang="en-US" dirty="0" smtClean="0"/>
              <a:t>tasks (continued):</a:t>
            </a:r>
            <a:endParaRPr lang="en-US" dirty="0"/>
          </a:p>
          <a:p>
            <a:pPr lvl="1"/>
            <a:r>
              <a:rPr lang="en-US" dirty="0" smtClean="0"/>
              <a:t>Display </a:t>
            </a:r>
            <a:r>
              <a:rPr lang="en-US" dirty="0"/>
              <a:t>a graph showing Top 10 ETO Countries based on bombing tonnage</a:t>
            </a:r>
          </a:p>
          <a:p>
            <a:pPr lvl="1"/>
            <a:r>
              <a:rPr lang="en-US" dirty="0"/>
              <a:t>Display a graph showing Top 10 PTO Countries based on bombing tonnage</a:t>
            </a:r>
          </a:p>
          <a:p>
            <a:pPr lvl="1"/>
            <a:r>
              <a:rPr lang="en-US" dirty="0"/>
              <a:t>Display a graphs showing dispersion of target countries for ETO and PTO by Total Allied Bombing Missions</a:t>
            </a:r>
          </a:p>
          <a:p>
            <a:pPr lvl="1"/>
            <a:r>
              <a:rPr lang="en-US" dirty="0"/>
              <a:t>Display a line chart showing distribution of Explosives by Theater over Time</a:t>
            </a:r>
          </a:p>
          <a:p>
            <a:pPr lvl="1"/>
            <a:r>
              <a:rPr lang="en-US" dirty="0"/>
              <a:t>Find out why the Philippines, an Allied country, not Japan, an Axis country, was the recipient of the most bombings in the PTO</a:t>
            </a:r>
          </a:p>
          <a:p>
            <a:pPr lvl="1"/>
            <a:r>
              <a:rPr lang="en-US" dirty="0"/>
              <a:t>Display a map showing mass bombings (greater than 500) during particular dates in the ETO</a:t>
            </a:r>
          </a:p>
          <a:p>
            <a:pPr lvl="1"/>
            <a:r>
              <a:rPr lang="en-US" dirty="0" smtClean="0"/>
              <a:t>Display </a:t>
            </a:r>
            <a:r>
              <a:rPr lang="en-US" dirty="0"/>
              <a:t>a map showing mass bombings (greater than 111) during particular dates in the </a:t>
            </a:r>
            <a:r>
              <a:rPr lang="en-US" dirty="0" smtClean="0"/>
              <a:t>PTO</a:t>
            </a:r>
            <a:endParaRPr lang="en-US" dirty="0"/>
          </a:p>
        </p:txBody>
      </p:sp>
      <p:pic>
        <p:nvPicPr>
          <p:cNvPr id="3" name="Audio 2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618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649"/>
    </mc:Choice>
    <mc:Fallback xmlns="">
      <p:transition spd="slow" advTm="964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 some presentation tasks (</a:t>
            </a:r>
            <a:r>
              <a:rPr lang="en-US" dirty="0" err="1" smtClean="0"/>
              <a:t>cont</a:t>
            </a:r>
            <a:r>
              <a:rPr lang="en-US" dirty="0" smtClean="0"/>
              <a:t>):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Display </a:t>
            </a:r>
            <a:r>
              <a:rPr lang="en-US" dirty="0"/>
              <a:t>a map showing bombings by target type in the ETO</a:t>
            </a:r>
          </a:p>
          <a:p>
            <a:r>
              <a:rPr lang="en-US" dirty="0" smtClean="0"/>
              <a:t>Display </a:t>
            </a:r>
            <a:r>
              <a:rPr lang="en-US" dirty="0"/>
              <a:t>a map showing bombings in the PTO</a:t>
            </a:r>
          </a:p>
          <a:p>
            <a:r>
              <a:rPr lang="en-US" dirty="0" smtClean="0"/>
              <a:t>Display </a:t>
            </a:r>
            <a:r>
              <a:rPr lang="en-US" dirty="0"/>
              <a:t>a map showing locations of the heaviest bombing in the PTO</a:t>
            </a:r>
          </a:p>
          <a:p>
            <a:r>
              <a:rPr lang="en-US" dirty="0" smtClean="0"/>
              <a:t>Display </a:t>
            </a:r>
            <a:r>
              <a:rPr lang="en-US" dirty="0"/>
              <a:t>a series of maps showing the progression of bombing advancement over a period of time on a specific target country in the PTO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74278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144</TotalTime>
  <Words>480</Words>
  <Application>Microsoft Office PowerPoint</Application>
  <PresentationFormat>Widescreen</PresentationFormat>
  <Paragraphs>44</Paragraphs>
  <Slides>5</Slides>
  <Notes>0</Notes>
  <HiddenSlides>0</HiddenSlides>
  <MMClips>4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Gill Sans MT</vt:lpstr>
      <vt:lpstr>Wingdings 2</vt:lpstr>
      <vt:lpstr>Dividend</vt:lpstr>
      <vt:lpstr>Analyzing world war 2 allied bombing data</vt:lpstr>
      <vt:lpstr>TEAM GOALS AND RESPONSIBILITIES</vt:lpstr>
      <vt:lpstr>Which are the most valued data science skills?</vt:lpstr>
      <vt:lpstr>SNAPSHOT oF FINAL TEAM PROJECT</vt:lpstr>
      <vt:lpstr>PowerPoint Presentation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Analyzing world war 2 allied bombing data</dc:title>
  <dc:creator>Elizes, Romerl</dc:creator>
  <cp:lastModifiedBy>Elizes, Romerl</cp:lastModifiedBy>
  <cp:revision>8</cp:revision>
  <dcterms:created xsi:type="dcterms:W3CDTF">2018-10-12T13:35:33Z</dcterms:created>
  <dcterms:modified xsi:type="dcterms:W3CDTF">2018-10-18T16:12:24Z</dcterms:modified>
</cp:coreProperties>
</file>