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090" r="12090"/>
          <a:stretch>
            <a:fillRect/>
          </a:stretch>
        </p:blipFill>
        <p:spPr bwMode="auto">
          <a:xfrm>
            <a:off x="-45208" y="0"/>
            <a:ext cx="9235511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Forest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Идея проекта – написать 2</a:t>
            </a:r>
            <a:r>
              <a:rPr lang="en-US" dirty="0" smtClean="0"/>
              <a:t>D</a:t>
            </a:r>
            <a:r>
              <a:rPr lang="en-GB" dirty="0" smtClean="0"/>
              <a:t> </a:t>
            </a:r>
            <a:r>
              <a:rPr lang="ru-RU" dirty="0" err="1" smtClean="0"/>
              <a:t>платформер</a:t>
            </a:r>
            <a:r>
              <a:rPr lang="ru-RU" dirty="0" smtClean="0"/>
              <a:t> с простой графикой и управлением. Проект должен быть реализован на языке программирования </a:t>
            </a:r>
            <a:r>
              <a:rPr lang="en-US" dirty="0" smtClean="0"/>
              <a:t>python.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090" r="12090"/>
          <a:stretch>
            <a:fillRect/>
          </a:stretch>
        </p:blipFill>
        <p:spPr bwMode="auto">
          <a:xfrm>
            <a:off x="-45348" y="0"/>
            <a:ext cx="9236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уровней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71678"/>
            <a:ext cx="6020643" cy="264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2090" r="12090"/>
          <a:stretch>
            <a:fillRect/>
          </a:stretch>
        </p:blipFill>
        <p:spPr bwMode="auto">
          <a:xfrm>
            <a:off x="-45348" y="0"/>
            <a:ext cx="9236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PresentationFormat>Экран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The Forest</vt:lpstr>
      <vt:lpstr>Слайд 3</vt:lpstr>
      <vt:lpstr>Реализация уровней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Olik</dc:creator>
  <cp:lastModifiedBy>Olik</cp:lastModifiedBy>
  <cp:revision>1</cp:revision>
  <dcterms:created xsi:type="dcterms:W3CDTF">2024-01-05T16:56:47Z</dcterms:created>
  <dcterms:modified xsi:type="dcterms:W3CDTF">2024-01-05T17:27:16Z</dcterms:modified>
</cp:coreProperties>
</file>