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08" r:id="rId6"/>
    <p:sldId id="278" r:id="rId7"/>
    <p:sldId id="309" r:id="rId8"/>
    <p:sldId id="263" r:id="rId9"/>
    <p:sldId id="316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70" autoAdjust="0"/>
    <p:restoredTop sz="95346" autoAdjust="0"/>
  </p:normalViewPr>
  <p:slideViewPr>
    <p:cSldViewPr snapToGrid="0">
      <p:cViewPr>
        <p:scale>
          <a:sx n="100" d="100"/>
          <a:sy n="100" d="100"/>
        </p:scale>
        <p:origin x="173" y="293"/>
      </p:cViewPr>
      <p:guideLst>
        <p:guide orient="horz" pos="528"/>
        <p:guide orient="horz" pos="1272"/>
        <p:guide orient="horz" pos="2312"/>
        <p:guide orient="horz" pos="1944"/>
        <p:guide orient="horz" pos="2328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pPr/>
              <a:t>4/8/2024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4D792B1F-855B-FC83-1023-94C0976E9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F359D7C-AC03-77FE-CA1D-B96B46B08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C9AA487F-3729-4692-1A21-35558A2D8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84B8E19A-569B-855B-EBF8-C02F2998A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="" xmlns:a16="http://schemas.microsoft.com/office/drawing/2014/main" id="{4A781A8E-199F-1F48-C80E-B6501B563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1C6679A-1B60-DCCD-7295-255649B92C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="" xmlns:a16="http://schemas.microsoft.com/office/drawing/2014/main" id="{1C466053-4CA7-4CBB-C1D2-19FE899BED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100480F-88D3-CF82-FAF8-9527C86B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=""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05A86D8-26B0-1ADB-0CE2-B445D2A28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33A68E8B-64DF-46D3-2FA2-4BBBBF8BFB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=""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CADEA8BB-3550-ABDA-99A6-455084D5D4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0A8F0DB-3D3D-DC0F-84AC-4386B58AD6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=""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=""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686C03E6-655F-A394-4461-7BC878C418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BF7A62BA-11D3-585A-8CBD-5E0FB4DE5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8E1AE81E-772F-B009-AF15-C0FC060518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=""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DCC72F6-C144-5508-40C5-E1B3FC085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FF76D2EA-2C6E-B0B2-DC0D-F9EF636E58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0315871-F40F-D512-8E3F-B40F36BD42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10C11C1A-EFCF-278A-D083-93F07D4DEA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941984E2-3225-05D3-3A3D-9D5F5840E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70813B7-403A-9A3E-5E5C-44C1680DE4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A7BB3C1-4B05-D5B3-C61C-1CD390CEE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CE6955A7-F39A-1FBB-FF32-C6F0E3289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ED90D1-D640-D115-6711-35DE812FC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8D9EAE4-01F5-6C99-C91E-BF0FD0CD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D24A04BE-9BA3-80DD-EE68-A8B8BA0853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9E4F6A04-3331-D4C7-3EAE-0F69B48A7C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0587ACFB-02E0-79F1-D5B0-E8B18598D6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8639877-C4A6-4E44-C600-FE3C6CD5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F0439AA5-A7EE-A20E-BB67-D356776D0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9E752F7-61F0-6779-9E8E-3541BFF7D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FD0E545-8D0D-B848-836A-23CEBCD6B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7114E853-6F7C-9899-77FD-0E77D0A86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="" xmlns:a16="http://schemas.microsoft.com/office/drawing/2014/main" id="{69002426-033B-400A-C519-AF4C659C4F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90FA743D-BDB5-4069-7325-E91CA7BC3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2FE03F25-D589-68A8-30C7-175547B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7CB19B63-2AAF-E86D-D7F1-B659DB36B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83712F38-4391-A499-56E2-8F095A50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=""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A3F1B258-8FBC-06A8-3A1F-466CEEDBBE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8BAD4AF0-64CE-5C0E-5440-00F8FC6B3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DCD020E-88CF-303D-F947-8EE980AC8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EB31668E-263B-8FB1-9DBB-25F22BB4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0972DA96-A413-EF87-50D3-D8EF54FD9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=""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ru-RU" dirty="0" smtClean="0"/>
              <a:t>Погода в </a:t>
            </a:r>
            <a:r>
              <a:rPr lang="ru-RU" dirty="0" err="1" smtClean="0"/>
              <a:t>Телеграм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914400"/>
            <a:ext cx="5364480" cy="5029200"/>
          </a:xfrm>
        </p:spPr>
        <p:txBody>
          <a:bodyPr/>
          <a:lstStyle/>
          <a:p>
            <a:pPr algn="just"/>
            <a:r>
              <a:rPr lang="ru-RU" sz="4400" dirty="0" smtClean="0"/>
              <a:t>Цель проекта – создание </a:t>
            </a:r>
            <a:r>
              <a:rPr lang="ru-RU" sz="4400" dirty="0" err="1" smtClean="0"/>
              <a:t>телеграм</a:t>
            </a:r>
            <a:r>
              <a:rPr lang="ru-RU" sz="4400" dirty="0" smtClean="0"/>
              <a:t> бота, в котором можно было бы всегда получать актуальную погоду в своем городе.</a:t>
            </a:r>
            <a:endParaRPr lang="en-US" sz="4400" dirty="0"/>
          </a:p>
        </p:txBody>
      </p:sp>
      <p:pic>
        <p:nvPicPr>
          <p:cNvPr id="7" name="Рисунок 6" descr="sdfg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22" r="1522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499" y="464820"/>
            <a:ext cx="5318189" cy="1539240"/>
          </a:xfrm>
        </p:spPr>
        <p:txBody>
          <a:bodyPr anchor="b"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0260" y="2796540"/>
            <a:ext cx="4221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Sagona Book (Заголовки)"/>
              </a:rPr>
              <a:t>В проекте использован </a:t>
            </a:r>
            <a:r>
              <a:rPr lang="en-US" sz="2800" dirty="0" err="1" smtClean="0">
                <a:latin typeface="Sagona Book (Заголовки)"/>
              </a:rPr>
              <a:t>OpenWeatherMap</a:t>
            </a:r>
            <a:r>
              <a:rPr lang="en-US" sz="2800" dirty="0" smtClean="0">
                <a:latin typeface="Sagona Book (Заголовки)"/>
              </a:rPr>
              <a:t> </a:t>
            </a:r>
            <a:r>
              <a:rPr lang="en-US" sz="2800" dirty="0" smtClean="0">
                <a:latin typeface="Sagona Book (Заголовки)"/>
              </a:rPr>
              <a:t>API </a:t>
            </a:r>
            <a:r>
              <a:rPr lang="ru-RU" sz="2800" dirty="0" smtClean="0">
                <a:latin typeface="Sagona Book (Заголовки)"/>
              </a:rPr>
              <a:t>для поиска и получения актуальной погоды по всему миру.</a:t>
            </a:r>
            <a:endParaRPr lang="ru-RU" sz="2800" dirty="0">
              <a:latin typeface="Sagona Book (Заголовки)"/>
            </a:endParaRP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=""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engaging the audience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=""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selecting visual aids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=""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415143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=""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=""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=""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=""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78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380" y="1874520"/>
            <a:ext cx="6858000" cy="28194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4594860"/>
            <a:ext cx="3867912" cy="1348740"/>
          </a:xfrm>
        </p:spPr>
        <p:txBody>
          <a:bodyPr anchor="ctr"/>
          <a:lstStyle/>
          <a:p>
            <a:r>
              <a:rPr lang="ru-RU" dirty="0" err="1" smtClean="0"/>
              <a:t>Тимошевский</a:t>
            </a:r>
            <a:r>
              <a:rPr lang="ru-RU" dirty="0" smtClean="0"/>
              <a:t> Роман</a:t>
            </a:r>
          </a:p>
          <a:p>
            <a:r>
              <a:rPr lang="ru-RU" dirty="0" smtClean="0"/>
              <a:t>9б класс гимназии №116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Произвольный</PresentationFormat>
  <Paragraphs>49</Paragraphs>
  <Slides>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Custom</vt:lpstr>
      <vt:lpstr>Погода в Телеграм</vt:lpstr>
      <vt:lpstr>Цель проекта – создание телеграм бота, в котором можно было бы всегда получать актуальную погоду в своем городе.</vt:lpstr>
      <vt:lpstr>API</vt:lpstr>
      <vt:lpstr>engaging the audience</vt:lpstr>
      <vt:lpstr>selecting visual aids</vt:lpstr>
      <vt:lpstr>speaking impact 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2023-12-12T20:05:16Z</dcterms:created>
  <dcterms:modified xsi:type="dcterms:W3CDTF">2024-04-08T20:05:53Z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