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8" r:id="rId6"/>
    <p:sldId id="278" r:id="rId7"/>
    <p:sldId id="309" r:id="rId8"/>
    <p:sldId id="26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70" autoAdjust="0"/>
    <p:restoredTop sz="95346" autoAdjust="0"/>
  </p:normalViewPr>
  <p:slideViewPr>
    <p:cSldViewPr snapToGrid="0">
      <p:cViewPr>
        <p:scale>
          <a:sx n="66" d="100"/>
          <a:sy n="66" d="100"/>
        </p:scale>
        <p:origin x="-1142" y="-494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8" d="100"/>
          <a:sy n="68" d="100"/>
        </p:scale>
        <p:origin x="-3086" y="-5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pPr/>
              <a:t>4/18/2024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="" xmlns:a16="http://schemas.microsoft.com/office/drawing/2014/main" id="{4A781A8E-199F-1F48-C80E-B6501B56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="" xmlns:a16="http://schemas.microsoft.com/office/drawing/2014/main" id="{1C466053-4CA7-4CBB-C1D2-19FE899BE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100480F-88D3-CF82-FAF8-9527C86B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05A86D8-26B0-1ADB-0CE2-B445D2A28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3A68E8B-64DF-46D3-2FA2-4BBBBF8BF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=""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CADEA8BB-3550-ABDA-99A6-455084D5D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0A8F0DB-3D3D-DC0F-84AC-4386B58AD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=""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=""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686C03E6-655F-A394-4461-7BC878C41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F7A62BA-11D3-585A-8CBD-5E0FB4DE5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8E1AE81E-772F-B009-AF15-C0FC06051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DCC72F6-C144-5508-40C5-E1B3FC085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FF76D2EA-2C6E-B0B2-DC0D-F9EF636E58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0315871-F40F-D512-8E3F-B40F36BD4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10C11C1A-EFCF-278A-D083-93F07D4DE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941984E2-3225-05D3-3A3D-9D5F5840E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D24A04BE-9BA3-80DD-EE68-A8B8BA0853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9E4F6A04-3331-D4C7-3EAE-0F69B48A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587ACFB-02E0-79F1-D5B0-E8B18598D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639877-C4A6-4E44-C600-FE3C6CD5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0439AA5-A7EE-A20E-BB67-D356776D0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39E752F7-61F0-6779-9E8E-3541BFF7D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FD0E545-8D0D-B848-836A-23CEBCD6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7114E853-6F7C-9899-77FD-0E77D0A86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69002426-033B-400A-C519-AF4C659C4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2FE03F25-D589-68A8-30C7-175547B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7CB19B63-2AAF-E86D-D7F1-B659DB36B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=""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A3F1B258-8FBC-06A8-3A1F-466CEEDBBE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8BAD4AF0-64CE-5C0E-5440-00F8FC6B3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EB31668E-263B-8FB1-9DBB-25F22BB4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0972DA96-A413-EF87-50D3-D8EF54FD9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=""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ru-RU" dirty="0" smtClean="0"/>
              <a:t>Погода в </a:t>
            </a:r>
            <a:r>
              <a:rPr lang="ru-RU" dirty="0" err="1" smtClean="0"/>
              <a:t>Телеграм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1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31180" cy="5029200"/>
          </a:xfrm>
        </p:spPr>
        <p:txBody>
          <a:bodyPr/>
          <a:lstStyle/>
          <a:p>
            <a:pPr algn="just"/>
            <a:r>
              <a:rPr lang="ru-RU" sz="3600" dirty="0" smtClean="0"/>
              <a:t>Цель проекта – создание </a:t>
            </a:r>
            <a:r>
              <a:rPr lang="ru-RU" sz="3600" dirty="0" err="1" smtClean="0"/>
              <a:t>телеграм</a:t>
            </a:r>
            <a:r>
              <a:rPr lang="ru-RU" sz="3600" dirty="0" smtClean="0"/>
              <a:t> бота, в котором можно было бы всегда получать актуальную погоду в своем городе.</a:t>
            </a:r>
            <a:endParaRPr lang="en-US" sz="3600" dirty="0"/>
          </a:p>
        </p:txBody>
      </p:sp>
      <p:pic>
        <p:nvPicPr>
          <p:cNvPr id="7" name="Рисунок 6" descr="sdfg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22" r="152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2223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499" y="464820"/>
            <a:ext cx="5318189" cy="1539240"/>
          </a:xfrm>
        </p:spPr>
        <p:txBody>
          <a:bodyPr anchor="b"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8320" y="2796540"/>
            <a:ext cx="422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Sagona Book (Заголовки)"/>
              </a:rPr>
              <a:t>В проекте использован </a:t>
            </a:r>
            <a:r>
              <a:rPr lang="en-US" sz="2800" dirty="0" err="1" smtClean="0">
                <a:latin typeface="Sagona Book (Заголовки)"/>
              </a:rPr>
              <a:t>OpenWeatherMap</a:t>
            </a:r>
            <a:r>
              <a:rPr lang="en-US" sz="2800" dirty="0" smtClean="0">
                <a:latin typeface="Sagona Book (Заголовки)"/>
              </a:rPr>
              <a:t> API </a:t>
            </a:r>
            <a:r>
              <a:rPr lang="ru-RU" sz="2800" dirty="0" smtClean="0">
                <a:latin typeface="Sagona Book (Заголовки)"/>
              </a:rPr>
              <a:t>для поиска и получения актуальной погоды по всему миру.</a:t>
            </a:r>
            <a:endParaRPr lang="ru-RU" sz="2800" dirty="0">
              <a:latin typeface="Sagona Book (Заголовки)"/>
            </a:endParaRPr>
          </a:p>
        </p:txBody>
      </p:sp>
      <p:pic>
        <p:nvPicPr>
          <p:cNvPr id="5" name="Рисунок 4" descr="something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094" r="30866"/>
          <a:stretch>
            <a:fillRect/>
          </a:stretch>
        </p:blipFill>
        <p:spPr>
          <a:xfrm>
            <a:off x="-48881" y="261780"/>
            <a:ext cx="4471134" cy="6596220"/>
          </a:xfrm>
        </p:spPr>
      </p:pic>
    </p:spTree>
    <p:extLst>
      <p:ext uri="{BB962C8B-B14F-4D97-AF65-F5344CB8AC3E}">
        <p14:creationId xmlns="" xmlns:p14="http://schemas.microsoft.com/office/powerpoint/2010/main" val="5200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746760"/>
          </a:xfrm>
        </p:spPr>
        <p:txBody>
          <a:bodyPr/>
          <a:lstStyle/>
          <a:p>
            <a:r>
              <a:rPr lang="ru-RU" dirty="0" smtClean="0"/>
              <a:t>Что может бот?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7300" y="2008632"/>
            <a:ext cx="7150608" cy="3356576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ru-RU" sz="2400" dirty="0" smtClean="0"/>
              <a:t>Бот может отправлять Вам актуальную погоду в любом городе мира.</a:t>
            </a:r>
          </a:p>
          <a:p>
            <a:pPr algn="just"/>
            <a:r>
              <a:rPr lang="ru-RU" sz="2400" dirty="0" smtClean="0"/>
              <a:t>Существует возможность подписаться на уведомления о погоде.</a:t>
            </a:r>
          </a:p>
          <a:p>
            <a:pPr algn="just"/>
            <a:r>
              <a:rPr lang="ru-RU" sz="2400" dirty="0" smtClean="0"/>
              <a:t>Можно удалять старые и добавлять новые подписки. Их может быть сколько угодно.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9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=""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1013460"/>
            <a:ext cx="10360152" cy="838200"/>
          </a:xfrm>
        </p:spPr>
        <p:txBody>
          <a:bodyPr anchor="b"/>
          <a:lstStyle/>
          <a:p>
            <a:r>
              <a:rPr lang="ru-RU" dirty="0" smtClean="0"/>
              <a:t>Возможные доработки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4140" y="2141220"/>
            <a:ext cx="69037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sz="2200" dirty="0" smtClean="0"/>
              <a:t>Предупреждение о резкой смене погоды, например, при похолодании, урагане или наводнении.</a:t>
            </a:r>
          </a:p>
          <a:p>
            <a:pPr lvl="1" algn="just"/>
            <a:endParaRPr lang="ru-RU" sz="2200" dirty="0" smtClean="0"/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 Возможность выбора языка</a:t>
            </a:r>
            <a:r>
              <a:rPr lang="ru-RU" sz="2200" dirty="0" smtClean="0"/>
              <a:t>.</a:t>
            </a:r>
          </a:p>
          <a:p>
            <a:pPr lvl="1"/>
            <a:endParaRPr lang="ru-RU" sz="2200" dirty="0" smtClean="0"/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 Синхронизация часовых поясов.</a:t>
            </a:r>
            <a:endParaRPr lang="ru-RU" sz="2200" dirty="0" smtClean="0"/>
          </a:p>
          <a:p>
            <a:pPr lvl="1">
              <a:buFont typeface="Arial" pitchFamily="34" charset="0"/>
              <a:buChar char="•"/>
            </a:pPr>
            <a:endParaRPr lang="ru-RU" sz="2200" dirty="0" smtClean="0"/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 Расширение информации о погоде и ее конкретная настройка под каждого пользователя.</a:t>
            </a:r>
          </a:p>
          <a:p>
            <a:pPr lvl="1"/>
            <a:endParaRPr lang="ru-RU" dirty="0" smtClean="0"/>
          </a:p>
          <a:p>
            <a:pPr lvl="1">
              <a:buFont typeface="Arial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096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575" y="613458"/>
            <a:ext cx="6858000" cy="1851949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pic>
        <p:nvPicPr>
          <p:cNvPr id="1026" name="Picture 2" descr="C:\Users\Olik\Music\Downloads\q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8300" y="2488557"/>
            <a:ext cx="3020440" cy="3020441"/>
          </a:xfrm>
          <a:prstGeom prst="rect">
            <a:avLst/>
          </a:prstGeom>
          <a:noFill/>
        </p:spPr>
      </p:pic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888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Произвольный</PresentationFormat>
  <Paragraphs>25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Custom</vt:lpstr>
      <vt:lpstr>Погода в Телеграм</vt:lpstr>
      <vt:lpstr>Цель проекта – создание телеграм бота, в котором можно было бы всегда получать актуальную погоду в своем городе.</vt:lpstr>
      <vt:lpstr>API</vt:lpstr>
      <vt:lpstr>Что может бот?</vt:lpstr>
      <vt:lpstr>Возможные доработки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2023-12-12T20:05:16Z</dcterms:created>
  <dcterms:modified xsi:type="dcterms:W3CDTF">2024-04-18T20:28:49Z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