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7" r:id="rId2"/>
    <p:sldId id="264" r:id="rId3"/>
    <p:sldId id="265" r:id="rId4"/>
    <p:sldId id="261" r:id="rId5"/>
    <p:sldId id="263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7872"/>
  </p:normalViewPr>
  <p:slideViewPr>
    <p:cSldViewPr snapToGrid="0" snapToObjects="1">
      <p:cViewPr varScale="1">
        <p:scale>
          <a:sx n="223" d="100"/>
          <a:sy n="22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6730-AE87-C546-A21F-70D282742C4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52F6C-AEA7-6842-9CE6-AB188C5D34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bc48e9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bc48e9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bc48e9a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bc48e9a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bc48e9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bc48e9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bc48e9a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bc48e9a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6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70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4500"/>
            <a:ext cx="10363200" cy="733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C0697E-32E2-0D4E-9DAF-6155651F4590}"/>
              </a:ext>
            </a:extLst>
          </p:cNvPr>
          <p:cNvCxnSpPr>
            <a:cxnSpLocks/>
          </p:cNvCxnSpPr>
          <p:nvPr userDrawn="1"/>
        </p:nvCxnSpPr>
        <p:spPr>
          <a:xfrm>
            <a:off x="912628" y="4889761"/>
            <a:ext cx="9214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0184"/>
            <a:ext cx="10363200" cy="733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436914"/>
            <a:ext cx="10363200" cy="450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5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  <p:sldLayoutId id="214748372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34F7DE-412D-E4BE-3407-B462DF61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5" b="765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  <a:prstGeom prst="rect">
            <a:avLst/>
          </a:prstGeom>
        </p:spPr>
        <p:txBody>
          <a:bodyPr spcFirstLastPara="1" vert="horz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it" dirty="0"/>
              <a:t>Cloud Archive and </a:t>
            </a:r>
            <a:endParaRPr lang="it-IT" dirty="0"/>
          </a:p>
          <a:p>
            <a:pPr>
              <a:spcBef>
                <a:spcPts val="0"/>
              </a:spcBef>
            </a:pPr>
            <a:r>
              <a:rPr lang="it" dirty="0"/>
              <a:t>Computation</a:t>
            </a:r>
            <a:endParaRPr lang="it-IT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"/>
              <a:t>Romolo Politi</a:t>
            </a:r>
            <a:endParaRPr lang="it-IT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317C13-84C9-334A-884A-39DE95C21006}"/>
              </a:ext>
            </a:extLst>
          </p:cNvPr>
          <p:cNvSpPr txBox="1"/>
          <p:nvPr/>
        </p:nvSpPr>
        <p:spPr>
          <a:xfrm>
            <a:off x="9913358" y="6422872"/>
            <a:ext cx="20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PhD Course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it"/>
              <a:t>Struttura di un cloud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01" y="1539934"/>
            <a:ext cx="9057127" cy="509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4025800" y="4946233"/>
            <a:ext cx="566400" cy="576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4"/>
          <p:cNvSpPr/>
          <p:nvPr/>
        </p:nvSpPr>
        <p:spPr>
          <a:xfrm>
            <a:off x="3540267" y="3631300"/>
            <a:ext cx="1608400" cy="39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4"/>
          <p:cNvSpPr/>
          <p:nvPr/>
        </p:nvSpPr>
        <p:spPr>
          <a:xfrm>
            <a:off x="5644200" y="3621200"/>
            <a:ext cx="1820800" cy="39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E21AF-EB69-DD4E-A9DC-9C8C26C1A863}"/>
              </a:ext>
            </a:extLst>
          </p:cNvPr>
          <p:cNvSpPr txBox="1"/>
          <p:nvPr/>
        </p:nvSpPr>
        <p:spPr>
          <a:xfrm>
            <a:off x="10288059" y="1539934"/>
            <a:ext cx="178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762E8-8171-7442-BC73-459D7DC1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Panoramica</a:t>
            </a:r>
            <a:r>
              <a:rPr lang="en-US" dirty="0"/>
              <a:t> del </a:t>
            </a:r>
            <a:r>
              <a:rPr lang="en-US" dirty="0" err="1"/>
              <a:t>corso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B7DE4D-E6CF-664A-9760-24E2A8259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A87DA-1827-A643-BFEB-DBD0022C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Panoramica</a:t>
            </a:r>
            <a:r>
              <a:rPr lang="en-US" dirty="0"/>
              <a:t> del Corso</a:t>
            </a: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DA0122F1-8335-794F-9226-47EEE1897AA3}"/>
              </a:ext>
            </a:extLst>
          </p:cNvPr>
          <p:cNvSpPr txBox="1">
            <a:spLocks/>
          </p:cNvSpPr>
          <p:nvPr/>
        </p:nvSpPr>
        <p:spPr>
          <a:xfrm>
            <a:off x="415600" y="1273743"/>
            <a:ext cx="2999600" cy="31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b="1" dirty="0" err="1"/>
              <a:t>Cloud</a:t>
            </a:r>
            <a:endParaRPr lang="it-IT" sz="2400" b="1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 dirty="0"/>
              <a:t>Struttura del </a:t>
            </a:r>
            <a:r>
              <a:rPr lang="it-IT" dirty="0" err="1"/>
              <a:t>Cloud</a:t>
            </a:r>
            <a:endParaRPr lang="it-IT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 dirty="0"/>
              <a:t>Dati nel </a:t>
            </a:r>
            <a:r>
              <a:rPr lang="it-IT" dirty="0" err="1"/>
              <a:t>Cloud</a:t>
            </a:r>
            <a:endParaRPr lang="it-IT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dirty="0"/>
              <a:t>Calcolo nel </a:t>
            </a:r>
            <a:r>
              <a:rPr lang="it-IT" dirty="0" err="1"/>
              <a:t>Cloud</a:t>
            </a:r>
            <a:endParaRPr lang="it-IT" dirty="0"/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EFD4F2AF-6CB0-264E-84B8-6C27F160768F}"/>
              </a:ext>
            </a:extLst>
          </p:cNvPr>
          <p:cNvSpPr txBox="1">
            <a:spLocks/>
          </p:cNvSpPr>
          <p:nvPr/>
        </p:nvSpPr>
        <p:spPr>
          <a:xfrm>
            <a:off x="4293733" y="1273743"/>
            <a:ext cx="2999600" cy="3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b="1"/>
              <a:t>Dati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/>
              <a:t>Dati e metadati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/>
              <a:t>Archiviazione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/>
              <a:t>DB Relazionali e non</a:t>
            </a:r>
            <a:endParaRPr lang="it-IT" dirty="0"/>
          </a:p>
        </p:txBody>
      </p:sp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38CE273B-89DC-BD49-BA40-466682B7D26B}"/>
              </a:ext>
            </a:extLst>
          </p:cNvPr>
          <p:cNvSpPr txBox="1">
            <a:spLocks/>
          </p:cNvSpPr>
          <p:nvPr/>
        </p:nvSpPr>
        <p:spPr>
          <a:xfrm>
            <a:off x="8171867" y="1273743"/>
            <a:ext cx="2999600" cy="31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b="1"/>
              <a:t>Calcolo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/>
              <a:t>Recupero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it-IT"/>
              <a:t>Manipolazione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/>
              <a:t>Visualizzazione</a:t>
            </a:r>
            <a:endParaRPr lang="it-IT" dirty="0"/>
          </a:p>
        </p:txBody>
      </p:sp>
      <p:sp>
        <p:nvSpPr>
          <p:cNvPr id="6" name="Google Shape;85;p17">
            <a:extLst>
              <a:ext uri="{FF2B5EF4-FFF2-40B4-BE49-F238E27FC236}">
                <a16:creationId xmlns:a16="http://schemas.microsoft.com/office/drawing/2014/main" id="{6977F6B1-0A37-3645-8C7B-8CE9D112854B}"/>
              </a:ext>
            </a:extLst>
          </p:cNvPr>
          <p:cNvSpPr txBox="1"/>
          <p:nvPr/>
        </p:nvSpPr>
        <p:spPr>
          <a:xfrm>
            <a:off x="316537" y="4119580"/>
            <a:ext cx="5280000" cy="235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1600"/>
              </a:spcBef>
              <a:buSzPts val="1800"/>
            </a:pPr>
            <a:r>
              <a:rPr lang="it" sz="2400" b="1" dirty="0">
                <a:sym typeface="Proxima Nova"/>
              </a:rPr>
              <a:t>Ambiente:</a:t>
            </a:r>
            <a:endParaRPr sz="2400" b="1" dirty="0">
              <a:sym typeface="Proxima Nova"/>
            </a:endParaRPr>
          </a:p>
          <a:p>
            <a:pPr>
              <a:spcBef>
                <a:spcPts val="1600"/>
              </a:spcBef>
              <a:buSzPts val="1800"/>
            </a:pPr>
            <a:r>
              <a:rPr lang="it" sz="2000" dirty="0">
                <a:sym typeface="Proxima Nova"/>
              </a:rPr>
              <a:t>Virtualizzazione e container</a:t>
            </a:r>
            <a:endParaRPr sz="2000" dirty="0">
              <a:sym typeface="Proxima Nova"/>
            </a:endParaRPr>
          </a:p>
          <a:p>
            <a:pPr>
              <a:spcBef>
                <a:spcPts val="1600"/>
              </a:spcBef>
              <a:buSzPts val="1800"/>
            </a:pPr>
            <a:r>
              <a:rPr lang="it" sz="2000" dirty="0">
                <a:sym typeface="Proxima Nova"/>
              </a:rPr>
              <a:t>Microservices</a:t>
            </a:r>
            <a:endParaRPr sz="2000" dirty="0">
              <a:sym typeface="Proxima Nova"/>
            </a:endParaRPr>
          </a:p>
          <a:p>
            <a:pPr>
              <a:spcBef>
                <a:spcPts val="1600"/>
              </a:spcBef>
              <a:buSzPts val="1800"/>
            </a:pPr>
            <a:r>
              <a:rPr lang="it" sz="2000" dirty="0">
                <a:sym typeface="Proxima Nova"/>
              </a:rPr>
              <a:t>DevOps</a:t>
            </a:r>
            <a:endParaRPr sz="2000" dirty="0">
              <a:sym typeface="Proxima Nova"/>
            </a:endParaRPr>
          </a:p>
        </p:txBody>
      </p:sp>
      <p:sp>
        <p:nvSpPr>
          <p:cNvPr id="7" name="Google Shape;86;p17">
            <a:extLst>
              <a:ext uri="{FF2B5EF4-FFF2-40B4-BE49-F238E27FC236}">
                <a16:creationId xmlns:a16="http://schemas.microsoft.com/office/drawing/2014/main" id="{8DBB8F5E-865C-274E-9E8C-CA9F1D8F140A}"/>
              </a:ext>
            </a:extLst>
          </p:cNvPr>
          <p:cNvSpPr txBox="1"/>
          <p:nvPr/>
        </p:nvSpPr>
        <p:spPr>
          <a:xfrm>
            <a:off x="6328928" y="4119580"/>
            <a:ext cx="5280000" cy="235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1600"/>
              </a:spcBef>
              <a:buSzPts val="1800"/>
            </a:pPr>
            <a:r>
              <a:rPr lang="it" sz="2400" b="1" dirty="0">
                <a:sym typeface="Proxima Nova"/>
              </a:rPr>
              <a:t>Programmazione:</a:t>
            </a:r>
            <a:endParaRPr sz="2400" b="1" dirty="0">
              <a:sym typeface="Proxima Nova"/>
            </a:endParaRPr>
          </a:p>
          <a:p>
            <a:pPr>
              <a:spcBef>
                <a:spcPts val="1600"/>
              </a:spcBef>
              <a:buSzPts val="1800"/>
            </a:pPr>
            <a:r>
              <a:rPr lang="it" sz="2000" dirty="0">
                <a:sym typeface="Proxima Nova"/>
              </a:rPr>
              <a:t>Fondamenti di programmazione</a:t>
            </a:r>
            <a:endParaRPr sz="2000" dirty="0">
              <a:sym typeface="Proxima Nova"/>
            </a:endParaRPr>
          </a:p>
          <a:p>
            <a:pPr>
              <a:spcBef>
                <a:spcPts val="1600"/>
              </a:spcBef>
              <a:buSzPts val="1800"/>
            </a:pPr>
            <a:r>
              <a:rPr lang="it" sz="2000" dirty="0">
                <a:sym typeface="Proxima Nova"/>
              </a:rPr>
              <a:t>Python</a:t>
            </a:r>
            <a:endParaRPr sz="2000" dirty="0">
              <a:sym typeface="Proxima Nova"/>
            </a:endParaRPr>
          </a:p>
          <a:p>
            <a:pPr>
              <a:spcBef>
                <a:spcPts val="1600"/>
              </a:spcBef>
              <a:buSzPts val="1800"/>
            </a:pPr>
            <a:r>
              <a:rPr lang="it" sz="2000" dirty="0">
                <a:sym typeface="Proxima Nova"/>
              </a:rPr>
              <a:t>Versioning e Documentazione</a:t>
            </a:r>
            <a:endParaRPr sz="2000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993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DC828-73CD-2544-9AF7-19455E67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Cloud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2E92DF-6E5F-234F-93C1-8CB47EE2A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CD3C6-C631-FD4D-81DE-A2C93CF3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Cloud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DB459D33-DE74-AE44-9A03-C6346D0A89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100" y="1789900"/>
            <a:ext cx="2841299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19">
            <a:extLst>
              <a:ext uri="{FF2B5EF4-FFF2-40B4-BE49-F238E27FC236}">
                <a16:creationId xmlns:a16="http://schemas.microsoft.com/office/drawing/2014/main" id="{C5AB9EFF-F56A-2C49-B180-A42A1AB38D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" y="3484880"/>
            <a:ext cx="2566736" cy="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25B3C7B2-667D-744D-BC8A-6CFB20E741AE}"/>
              </a:ext>
            </a:extLst>
          </p:cNvPr>
          <p:cNvSpPr txBox="1"/>
          <p:nvPr/>
        </p:nvSpPr>
        <p:spPr>
          <a:xfrm>
            <a:off x="557267" y="1536633"/>
            <a:ext cx="582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In Promise</a:t>
            </a:r>
            <a:endParaRPr sz="2400" b="1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100;p19">
            <a:extLst>
              <a:ext uri="{FF2B5EF4-FFF2-40B4-BE49-F238E27FC236}">
                <a16:creationId xmlns:a16="http://schemas.microsoft.com/office/drawing/2014/main" id="{239E1C11-BAD2-D74C-BEEE-821655E3196E}"/>
              </a:ext>
            </a:extLst>
          </p:cNvPr>
          <p:cNvSpPr txBox="1"/>
          <p:nvPr/>
        </p:nvSpPr>
        <p:spPr>
          <a:xfrm>
            <a:off x="5858467" y="1536633"/>
            <a:ext cx="582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Out Promise</a:t>
            </a:r>
            <a:endParaRPr sz="2400" b="1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" name="Google Shape;101;p19">
            <a:extLst>
              <a:ext uri="{FF2B5EF4-FFF2-40B4-BE49-F238E27FC236}">
                <a16:creationId xmlns:a16="http://schemas.microsoft.com/office/drawing/2014/main" id="{370833C4-F948-C64B-A350-4466BBE887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365" y="2213834"/>
            <a:ext cx="3408000" cy="19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2;p19">
            <a:extLst>
              <a:ext uri="{FF2B5EF4-FFF2-40B4-BE49-F238E27FC236}">
                <a16:creationId xmlns:a16="http://schemas.microsoft.com/office/drawing/2014/main" id="{15964BE3-FEC1-314C-9382-ED19ADBC3CC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7734" y="3626480"/>
            <a:ext cx="1807140" cy="10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3;p19">
            <a:extLst>
              <a:ext uri="{FF2B5EF4-FFF2-40B4-BE49-F238E27FC236}">
                <a16:creationId xmlns:a16="http://schemas.microsoft.com/office/drawing/2014/main" id="{0384511D-A393-4B48-88A2-06038899D7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834" y="5314818"/>
            <a:ext cx="3326605" cy="960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3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6ED3E-A053-3045-8F7E-DEC9DE40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Struttura</a:t>
            </a:r>
            <a:r>
              <a:rPr lang="en-US" dirty="0"/>
              <a:t> del Cloud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6B4164-9A56-764A-A207-3DFD771A8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it" dirty="0"/>
              <a:t>Struttura di un cloud</a:t>
            </a:r>
            <a:endParaRPr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01" y="1539934"/>
            <a:ext cx="9057127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it" dirty="0"/>
              <a:t>Struttura di un cloud</a:t>
            </a:r>
            <a:endParaRPr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01" y="1539934"/>
            <a:ext cx="9057127" cy="509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4025800" y="4946233"/>
            <a:ext cx="566400" cy="576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40E48D-499D-D94C-A524-DFDF9AA34F75}"/>
              </a:ext>
            </a:extLst>
          </p:cNvPr>
          <p:cNvSpPr txBox="1"/>
          <p:nvPr/>
        </p:nvSpPr>
        <p:spPr>
          <a:xfrm>
            <a:off x="10288059" y="1539934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it"/>
              <a:t>Struttura di un cloud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01" y="1539934"/>
            <a:ext cx="9057127" cy="509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4025800" y="4946233"/>
            <a:ext cx="566400" cy="576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23"/>
          <p:cNvSpPr/>
          <p:nvPr/>
        </p:nvSpPr>
        <p:spPr>
          <a:xfrm>
            <a:off x="3540267" y="3631300"/>
            <a:ext cx="1608400" cy="39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379AF2-5920-B64E-BD0D-B15C4EB5EE78}"/>
              </a:ext>
            </a:extLst>
          </p:cNvPr>
          <p:cNvSpPr txBox="1"/>
          <p:nvPr/>
        </p:nvSpPr>
        <p:spPr>
          <a:xfrm>
            <a:off x="10288059" y="1539934"/>
            <a:ext cx="178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2A301B"/>
      </a:dk2>
      <a:lt2>
        <a:srgbClr val="F0F1F3"/>
      </a:lt2>
      <a:accent1>
        <a:srgbClr val="AAA156"/>
      </a:accent1>
      <a:accent2>
        <a:srgbClr val="8CAC42"/>
      </a:accent2>
      <a:accent3>
        <a:srgbClr val="66B349"/>
      </a:accent3>
      <a:accent4>
        <a:srgbClr val="3FB750"/>
      </a:accent4>
      <a:accent5>
        <a:srgbClr val="45B482"/>
      </a:accent5>
      <a:accent6>
        <a:srgbClr val="43B0AD"/>
      </a:accent6>
      <a:hlink>
        <a:srgbClr val="6D75B0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Macintosh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Grandview Display</vt:lpstr>
      <vt:lpstr>Proxima Nova</vt:lpstr>
      <vt:lpstr>DashVTI</vt:lpstr>
      <vt:lpstr>Cloud Archive and  Computation</vt:lpstr>
      <vt:lpstr>Panoramica del corso</vt:lpstr>
      <vt:lpstr>Panoramica del Corso</vt:lpstr>
      <vt:lpstr>Tipi di Cloud</vt:lpstr>
      <vt:lpstr>Tipi di Cloud</vt:lpstr>
      <vt:lpstr>Struttura del Cloud</vt:lpstr>
      <vt:lpstr>Struttura di un cloud</vt:lpstr>
      <vt:lpstr>Struttura di un cloud</vt:lpstr>
      <vt:lpstr>Struttura di un cloud</vt:lpstr>
      <vt:lpstr>Struttura di un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Archive and  Computation</dc:title>
  <dc:creator>Romolo Politi</dc:creator>
  <cp:lastModifiedBy>Romolo Politi</cp:lastModifiedBy>
  <cp:revision>1</cp:revision>
  <dcterms:created xsi:type="dcterms:W3CDTF">2022-03-27T08:27:59Z</dcterms:created>
  <dcterms:modified xsi:type="dcterms:W3CDTF">2022-03-27T08:57:22Z</dcterms:modified>
</cp:coreProperties>
</file>