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.png" ContentType="image/png"/>
  <Override PartName="/ppt/media/image7.png" ContentType="image/png"/>
  <Override PartName="/ppt/media/image2.png" ContentType="image/png"/>
  <Override PartName="/ppt/media/image6.jpeg" ContentType="image/jpeg"/>
  <Override PartName="/ppt/media/image8.png" ContentType="image/png"/>
  <Override PartName="/ppt/media/image1.jpeg" ContentType="image/jpeg"/>
  <Override PartName="/ppt/media/image3.jpeg" ContentType="image/jpe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hdr"/>
          </p:nvPr>
        </p:nvSpPr>
        <p:spPr>
          <a:xfrm>
            <a:off x="1371600" y="50292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3E05A13-CF40-469C-A0D2-5FEE70B2AAF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2680413-41AE-4063-8E82-EBECB66033F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2696DAF-D757-4C10-8180-FA053689748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D89AD83-1399-4FE1-80F5-AFEA861E828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A85DC3B-F90A-415A-8E15-94417A77B21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2EC1F13-9EC9-4DAC-B200-5BD6E56D969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194ED7B-985E-46AD-969D-0777CA72175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40280" y="6453360"/>
            <a:ext cx="8703360" cy="40428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ázek 6" descr=""/>
          <p:cNvPicPr/>
          <p:nvPr/>
        </p:nvPicPr>
        <p:blipFill>
          <a:blip r:embed="rId3"/>
          <a:stretch/>
        </p:blipFill>
        <p:spPr>
          <a:xfrm>
            <a:off x="1800" y="6453360"/>
            <a:ext cx="404280" cy="404280"/>
          </a:xfrm>
          <a:prstGeom prst="rect">
            <a:avLst/>
          </a:prstGeom>
          <a:ln>
            <a:noFill/>
          </a:ln>
        </p:spPr>
      </p:pic>
      <p:sp>
        <p:nvSpPr>
          <p:cNvPr id="2" name="CustomShape 2" hidden="1"/>
          <p:cNvSpPr/>
          <p:nvPr/>
        </p:nvSpPr>
        <p:spPr>
          <a:xfrm>
            <a:off x="467640" y="6505560"/>
            <a:ext cx="8676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Fakulta informačních technologií </a:t>
            </a: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•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Vysoké učení technické v Brně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cs-CZ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Seco</a:t>
            </a: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nd </a:t>
            </a: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Thi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rd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tlin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vel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 hidden="1"/>
          <p:cNvSpPr/>
          <p:nvPr/>
        </p:nvSpPr>
        <p:spPr>
          <a:xfrm>
            <a:off x="440280" y="6453360"/>
            <a:ext cx="8703360" cy="40428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Obrázek 6" descr=""/>
          <p:cNvPicPr/>
          <p:nvPr/>
        </p:nvPicPr>
        <p:blipFill>
          <a:blip r:embed="rId3"/>
          <a:stretch/>
        </p:blipFill>
        <p:spPr>
          <a:xfrm>
            <a:off x="1800" y="6453360"/>
            <a:ext cx="404280" cy="404280"/>
          </a:xfrm>
          <a:prstGeom prst="rect">
            <a:avLst/>
          </a:prstGeom>
          <a:ln>
            <a:noFill/>
          </a:ln>
        </p:spPr>
      </p:pic>
      <p:sp>
        <p:nvSpPr>
          <p:cNvPr id="43" name="CustomShape 2" hidden="1"/>
          <p:cNvSpPr/>
          <p:nvPr/>
        </p:nvSpPr>
        <p:spPr>
          <a:xfrm>
            <a:off x="467640" y="6505560"/>
            <a:ext cx="8676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Fakulta informačních technologií </a:t>
            </a: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•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Vysoké učení technické v Brně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96760" y="3933720"/>
            <a:ext cx="7127640" cy="12229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doplňující popis prezentace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96760" y="5661360"/>
            <a:ext cx="5043240" cy="431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cs-CZ" sz="1600" spc="-1" strike="noStrike">
                <a:solidFill>
                  <a:srgbClr val="000000"/>
                </a:solidFill>
                <a:latin typeface="Arial"/>
              </a:rPr>
              <a:t>Autor: Jméno Příjmení</a:t>
            </a:r>
            <a:endParaRPr b="0" lang="cs-CZ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156360" y="5661360"/>
            <a:ext cx="1871280" cy="43128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b="0" lang="cs-CZ" sz="1600" spc="-1" strike="noStrike">
                <a:solidFill>
                  <a:srgbClr val="000000"/>
                </a:solidFill>
                <a:latin typeface="Arial"/>
              </a:rPr>
              <a:t>datum</a:t>
            </a:r>
            <a:endParaRPr b="0" lang="cs-CZ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899640" y="2853000"/>
            <a:ext cx="7128360" cy="9356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Arial Black"/>
              </a:rPr>
              <a:t>HLAVNÍ NÁZEV</a:t>
            </a:r>
            <a:br/>
            <a:r>
              <a:rPr b="0" lang="cs-CZ" sz="2800" spc="-1" strike="noStrike">
                <a:solidFill>
                  <a:srgbClr val="000000"/>
                </a:solidFill>
                <a:latin typeface="Arial Black"/>
              </a:rPr>
              <a:t>PREZENTACE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Obrázek 2" descr=""/>
          <p:cNvPicPr/>
          <p:nvPr/>
        </p:nvPicPr>
        <p:blipFill>
          <a:blip r:embed="rId4"/>
          <a:stretch/>
        </p:blipFill>
        <p:spPr>
          <a:xfrm>
            <a:off x="2295000" y="915840"/>
            <a:ext cx="4553280" cy="10105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40280" y="6453360"/>
            <a:ext cx="8703360" cy="40428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Obrázek 6" descr=""/>
          <p:cNvPicPr/>
          <p:nvPr/>
        </p:nvPicPr>
        <p:blipFill>
          <a:blip r:embed="rId3"/>
          <a:stretch/>
        </p:blipFill>
        <p:spPr>
          <a:xfrm>
            <a:off x="1800" y="6453360"/>
            <a:ext cx="404280" cy="4042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467640" y="6505560"/>
            <a:ext cx="8676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Fakulta informačních technologií </a:t>
            </a:r>
            <a:r>
              <a:rPr b="1" lang="en-US" sz="1400" spc="-1" strike="noStrike">
                <a:solidFill>
                  <a:srgbClr val="ffffff"/>
                </a:solidFill>
                <a:latin typeface="Calibri"/>
              </a:rPr>
              <a:t>•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Vysoké učení technické v Brně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 Black"/>
              </a:rPr>
              <a:t>nadpis snímku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Kliknutím na některou z ikon můžete vložit libovolný objekt (obrázek, graf, tabulku atd.)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96760" y="3933000"/>
            <a:ext cx="7127640" cy="122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IBP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96760" y="5661360"/>
            <a:ext cx="5043240" cy="43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cs-CZ" sz="1600" spc="-1" strike="noStrike">
                <a:solidFill>
                  <a:srgbClr val="000000"/>
                </a:solidFill>
                <a:latin typeface="Arial"/>
              </a:rPr>
              <a:t>Autor: Roman Dobiáš</a:t>
            </a:r>
            <a:endParaRPr b="0" lang="cs-CZ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6156360" y="5661360"/>
            <a:ext cx="1871280" cy="43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b="0" lang="cs-CZ" sz="1600" spc="-1" strike="noStrike">
                <a:solidFill>
                  <a:srgbClr val="000000"/>
                </a:solidFill>
                <a:latin typeface="Arial"/>
              </a:rPr>
              <a:t>14. leden 2018</a:t>
            </a:r>
            <a:endParaRPr b="0" lang="cs-CZ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4"/>
          <p:cNvSpPr txBox="1"/>
          <p:nvPr/>
        </p:nvSpPr>
        <p:spPr>
          <a:xfrm>
            <a:off x="899640" y="2853000"/>
            <a:ext cx="7128360" cy="93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Arial Black"/>
              </a:rPr>
              <a:t>Jazyk pro procedurální generování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5760" y="1811520"/>
            <a:ext cx="8412480" cy="188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Potrebujeme veľké tvoriť </a:t>
            </a:r>
            <a:r>
              <a:rPr b="1" lang="en-US" sz="1800" spc="-1" strike="noStrike">
                <a:latin typeface="Arial"/>
              </a:rPr>
              <a:t>množstvo sebe-podobných </a:t>
            </a:r>
            <a:r>
              <a:rPr b="0" lang="en-US" sz="1800" spc="-1" strike="noStrike">
                <a:latin typeface="Arial"/>
              </a:rPr>
              <a:t>modelov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Stromy, budovy, kamene, whatever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Potreba </a:t>
            </a:r>
            <a:r>
              <a:rPr b="1" lang="en-US" sz="1800" spc="-1" strike="noStrike">
                <a:latin typeface="Arial"/>
              </a:rPr>
              <a:t>dynamickej tvorby</a:t>
            </a:r>
            <a:r>
              <a:rPr b="0" lang="en-US" sz="1800" spc="-1" strike="noStrike">
                <a:latin typeface="Arial"/>
              </a:rPr>
              <a:t>, prípadne v real-time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Simulácie, demá, interaktívny obsah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Potreba </a:t>
            </a:r>
            <a:r>
              <a:rPr b="1" lang="en-US" sz="1800" spc="-1" strike="noStrike">
                <a:latin typeface="Arial"/>
              </a:rPr>
              <a:t>flexibility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96080" y="548640"/>
            <a:ext cx="232488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latin typeface="Arial"/>
              </a:rPr>
              <a:t>Motivácia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5760" y="1811520"/>
            <a:ext cx="8412480" cy="149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Čo tak samotný podsystém ?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Jazyk</a:t>
            </a:r>
            <a:r>
              <a:rPr b="0" lang="en-US" sz="1800" spc="-1" strike="noStrike">
                <a:latin typeface="Arial"/>
              </a:rPr>
              <a:t> pre popis objektov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Run-time</a:t>
            </a:r>
            <a:r>
              <a:rPr b="0" lang="en-US" sz="1800" spc="-1" strike="noStrike">
                <a:latin typeface="Arial"/>
              </a:rPr>
              <a:t> konfigurácia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Flexibilný výstup</a:t>
            </a:r>
            <a:r>
              <a:rPr b="0" lang="en-US" sz="1800" spc="-1" strike="noStrike">
                <a:latin typeface="Arial"/>
              </a:rPr>
              <a:t> interpretovaný uživateľom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96080" y="548640"/>
            <a:ext cx="317232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latin typeface="Arial"/>
              </a:rPr>
              <a:t>Motivácia 2.0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108880" y="3741840"/>
            <a:ext cx="5114880" cy="17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96080" y="548640"/>
            <a:ext cx="289044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latin typeface="Arial"/>
              </a:rPr>
              <a:t>Architektúra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5760" y="1811520"/>
            <a:ext cx="8412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Čo tak samotný podsystém ?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Jazyk</a:t>
            </a:r>
            <a:r>
              <a:rPr b="0" lang="en-US" sz="1800" spc="-1" strike="noStrike">
                <a:latin typeface="Arial"/>
              </a:rPr>
              <a:t> pre popis objektov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Run-time</a:t>
            </a:r>
            <a:r>
              <a:rPr b="0" lang="en-US" sz="1800" spc="-1" strike="noStrike">
                <a:latin typeface="Arial"/>
              </a:rPr>
              <a:t> konfigurácia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Flexibilný výstup</a:t>
            </a:r>
            <a:r>
              <a:rPr b="0" lang="en-US" sz="1800" spc="-1" strike="noStrike">
                <a:latin typeface="Arial"/>
              </a:rPr>
              <a:t> interpretovaný uživateľom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96080" y="548640"/>
            <a:ext cx="176112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000" spc="-1" strike="noStrike">
                <a:latin typeface="Arial"/>
              </a:rPr>
              <a:t>Príklad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2108880" y="3741840"/>
            <a:ext cx="5114880" cy="174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2052000"/>
            <a:ext cx="9143640" cy="43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</a:rPr>
              <a:t>děkujeme Vám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</a:rPr>
              <a:t>za pozornost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4002b"/>
                </a:solidFill>
                <a:latin typeface="Arial Black"/>
              </a:rPr>
              <a:t>www.fit.vutbr.cz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6064</TotalTime>
  <Application>LibreOffice/5.4.2.2$Linux_X86_64 LibreOffice_project/40m0$Build-2</Application>
  <Words>27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2016-01-14T08:43:43Z</dcterms:created>
  <dc:creator>Vaňková Marta</dc:creator>
  <dc:description/>
  <dc:language>en-US</dc:language>
  <cp:lastModifiedBy/>
  <dcterms:modified xsi:type="dcterms:W3CDTF">2018-01-14T20:46:58Z</dcterms:modified>
  <cp:revision>46</cp:revision>
  <dc:subject/>
  <dc:title>Prezentace aplikace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Předvádění na obrazovce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