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1.png" ContentType="image/png"/>
  <Override PartName="/ppt/media/image10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6.jpeg" ContentType="image/jpeg"/>
  <Override PartName="/ppt/media/image8.png" ContentType="image/png"/>
  <Override PartName="/ppt/media/image1.jpeg" ContentType="image/jpeg"/>
  <Override PartName="/ppt/media/image3.png" ContentType="image/png"/>
  <Override PartName="/ppt/media/image4.jpeg" ContentType="image/jpe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</a:t>
            </a:r>
            <a:r>
              <a:rPr b="0" lang="en-US" sz="2000" spc="-1" strike="noStrike">
                <a:latin typeface="Arial"/>
              </a:rPr>
              <a:t>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8102CAA-E833-4D3C-B282-F4608EB2CD4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623699-56BC-4FCB-AC7D-BF7A995D25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9C3874-FC19-4AE6-901C-1BD2F6FDD2B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E445F0-24DB-4D67-9023-13BA765338D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8E2ADD-F383-4287-87F7-AD38196B28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23B3DD-6FB7-45EB-A804-DD067B4EB0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25B706-879D-4F6C-9925-70BB8C29A9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222F6B-5576-43A0-9639-BA4442B723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40280" y="6453360"/>
            <a:ext cx="8702280" cy="403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ázek 6" descr=""/>
          <p:cNvPicPr/>
          <p:nvPr/>
        </p:nvPicPr>
        <p:blipFill>
          <a:blip r:embed="rId3"/>
          <a:stretch/>
        </p:blipFill>
        <p:spPr>
          <a:xfrm>
            <a:off x="1800" y="6453360"/>
            <a:ext cx="403200" cy="403200"/>
          </a:xfrm>
          <a:prstGeom prst="rect">
            <a:avLst/>
          </a:prstGeom>
          <a:ln>
            <a:noFill/>
          </a:ln>
        </p:spPr>
      </p:pic>
      <p:sp>
        <p:nvSpPr>
          <p:cNvPr id="2" name="CustomShape 2" hidden="1"/>
          <p:cNvSpPr/>
          <p:nvPr/>
        </p:nvSpPr>
        <p:spPr>
          <a:xfrm>
            <a:off x="467640" y="6505560"/>
            <a:ext cx="8674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Fakulta informačních technologií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•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Vysoké učení technické v Brně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" name="Obrázek 2" descr=""/>
          <p:cNvPicPr/>
          <p:nvPr/>
        </p:nvPicPr>
        <p:blipFill>
          <a:blip r:embed="rId4"/>
          <a:stretch/>
        </p:blipFill>
        <p:spPr>
          <a:xfrm>
            <a:off x="2295000" y="915840"/>
            <a:ext cx="4552200" cy="10094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0280" y="6453360"/>
            <a:ext cx="8702280" cy="403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Obrázek 6" descr=""/>
          <p:cNvPicPr/>
          <p:nvPr/>
        </p:nvPicPr>
        <p:blipFill>
          <a:blip r:embed="rId3"/>
          <a:stretch/>
        </p:blipFill>
        <p:spPr>
          <a:xfrm>
            <a:off x="1800" y="6453360"/>
            <a:ext cx="403200" cy="40320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467640" y="6505560"/>
            <a:ext cx="8674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Fakulta informačních technologií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•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Vysoké učení technické v Brně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96760" y="3933000"/>
            <a:ext cx="712656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Ing. Tomáš Milet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96760" y="5661360"/>
            <a:ext cx="504216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Autor: Roman Dobiáš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56360" y="5661360"/>
            <a:ext cx="18702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23. leden 2018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899640" y="2853000"/>
            <a:ext cx="712728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  <a:ea typeface="DejaVu Sans"/>
              </a:rPr>
              <a:t>Jazyk pro procedurální generování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5760" y="1811520"/>
            <a:ext cx="8411400" cy="18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Potrebujeme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množstvo sebe-podobných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modelov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96080" y="548640"/>
            <a:ext cx="232380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Motivácia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81840" y="2560320"/>
            <a:ext cx="3383280" cy="3383280"/>
          </a:xfrm>
          <a:prstGeom prst="rect">
            <a:avLst/>
          </a:prstGeom>
          <a:ln>
            <a:noFill/>
          </a:ln>
        </p:spPr>
      </p:pic>
      <p:sp>
        <p:nvSpPr>
          <p:cNvPr id="95" name="TextShape 3"/>
          <p:cNvSpPr txBox="1"/>
          <p:nvPr/>
        </p:nvSpPr>
        <p:spPr>
          <a:xfrm>
            <a:off x="1226160" y="5946480"/>
            <a:ext cx="2337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Zdroj: speedtree.com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754880" y="2979720"/>
            <a:ext cx="3785400" cy="268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5760" y="1811520"/>
            <a:ext cx="841140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Čo tak samotný podsystém ?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Jazyk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pre popis objektov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Run-time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konfigurácia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Flexibilný výstup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interpretovaný uživateľom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96080" y="548640"/>
            <a:ext cx="317124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Motivácia 2.0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08880" y="3741840"/>
            <a:ext cx="5113800" cy="17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3760" y="1667520"/>
            <a:ext cx="8411400" cy="42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CANTOR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float x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float 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float 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float measure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RULES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rule 1 (cantor)(always):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append(PRIMITIVE(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cantor.x+cantor.measure*2/3,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cantor.y+cantor.measure*2/3,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cantor.z+cantor.measure*2/3,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cantor.measure/3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append(PRIMITIVE(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cantor.x-cantor.measure*2/3,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cantor.y+cantor.measure*2/3,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cantor.z+cantor.measure*2/3,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cantor.measure/3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*append(PRIMITIVE(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cantor.x-cantor.measure*2/3,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cantor.y-cantor.measure*2/3,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cantor.z-cantor.measure*2/3,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cantor.measure/3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         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96080" y="548640"/>
            <a:ext cx="176004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Príklad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108960" y="1021680"/>
            <a:ext cx="5574240" cy="4921920"/>
          </a:xfrm>
          <a:prstGeom prst="rect">
            <a:avLst/>
          </a:prstGeom>
          <a:ln>
            <a:noFill/>
          </a:ln>
        </p:spPr>
      </p:pic>
      <p:sp>
        <p:nvSpPr>
          <p:cNvPr id="103" name="TextShape 3"/>
          <p:cNvSpPr txBox="1"/>
          <p:nvPr/>
        </p:nvSpPr>
        <p:spPr>
          <a:xfrm>
            <a:off x="3915360" y="5762160"/>
            <a:ext cx="2076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Cantor Cube (n=3)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5760" y="1559520"/>
            <a:ext cx="8411400" cy="53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Lexer / parsér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Napr.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Bison/Flex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(LR)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Interprét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Typované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zdroje (resources)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Objektovo-orientované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funkčné bloky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Derivačný systém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Parametrické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pravidlá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 podmienkami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Pseudo-DOM systém pre prístup k parentom / okoliu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kontextovosť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96080" y="548640"/>
            <a:ext cx="288936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Architektúra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680000" y="1587600"/>
            <a:ext cx="1371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Parser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6691680" y="1587600"/>
            <a:ext cx="1737360" cy="457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Derivation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6711120" y="2574000"/>
            <a:ext cx="1737360" cy="548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OOP Interpret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 rot="5371800">
            <a:off x="7379640" y="2180880"/>
            <a:ext cx="364680" cy="277200"/>
          </a:xfrm>
          <a:custGeom>
            <a:avLst/>
            <a:gdLst/>
            <a:ahLst/>
            <a:rect l="0" t="0" r="r" b="b"/>
            <a:pathLst>
              <a:path w="1015" h="771">
                <a:moveTo>
                  <a:pt x="0" y="385"/>
                </a:moveTo>
                <a:lnTo>
                  <a:pt x="201" y="0"/>
                </a:lnTo>
                <a:lnTo>
                  <a:pt x="201" y="192"/>
                </a:lnTo>
                <a:lnTo>
                  <a:pt x="812" y="192"/>
                </a:lnTo>
                <a:lnTo>
                  <a:pt x="812" y="0"/>
                </a:lnTo>
                <a:lnTo>
                  <a:pt x="1014" y="384"/>
                </a:lnTo>
                <a:lnTo>
                  <a:pt x="813" y="770"/>
                </a:lnTo>
                <a:lnTo>
                  <a:pt x="813" y="577"/>
                </a:lnTo>
                <a:lnTo>
                  <a:pt x="202" y="578"/>
                </a:lnTo>
                <a:lnTo>
                  <a:pt x="202" y="770"/>
                </a:lnTo>
                <a:lnTo>
                  <a:pt x="0" y="385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"/>
          <p:cNvSpPr/>
          <p:nvPr/>
        </p:nvSpPr>
        <p:spPr>
          <a:xfrm>
            <a:off x="6179040" y="1679040"/>
            <a:ext cx="365760" cy="274320"/>
          </a:xfrm>
          <a:custGeom>
            <a:avLst/>
            <a:gdLst/>
            <a:ahLst/>
            <a:rect l="0" t="0" r="r" b="b"/>
            <a:pathLst>
              <a:path w="1018" h="764">
                <a:moveTo>
                  <a:pt x="0" y="190"/>
                </a:moveTo>
                <a:lnTo>
                  <a:pt x="762" y="190"/>
                </a:lnTo>
                <a:lnTo>
                  <a:pt x="762" y="0"/>
                </a:lnTo>
                <a:lnTo>
                  <a:pt x="1017" y="381"/>
                </a:lnTo>
                <a:lnTo>
                  <a:pt x="762" y="763"/>
                </a:lnTo>
                <a:lnTo>
                  <a:pt x="762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4163400" y="1679400"/>
            <a:ext cx="365760" cy="274320"/>
          </a:xfrm>
          <a:custGeom>
            <a:avLst/>
            <a:gdLst/>
            <a:ahLst/>
            <a:rect l="0" t="0" r="r" b="b"/>
            <a:pathLst>
              <a:path w="1018" h="764">
                <a:moveTo>
                  <a:pt x="0" y="190"/>
                </a:moveTo>
                <a:lnTo>
                  <a:pt x="762" y="190"/>
                </a:lnTo>
                <a:lnTo>
                  <a:pt x="762" y="0"/>
                </a:lnTo>
                <a:lnTo>
                  <a:pt x="1017" y="381"/>
                </a:lnTo>
                <a:lnTo>
                  <a:pt x="762" y="763"/>
                </a:lnTo>
                <a:lnTo>
                  <a:pt x="762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9"/>
          <p:cNvSpPr/>
          <p:nvPr/>
        </p:nvSpPr>
        <p:spPr>
          <a:xfrm rot="2863800">
            <a:off x="6071040" y="2291400"/>
            <a:ext cx="365760" cy="274320"/>
          </a:xfrm>
          <a:custGeom>
            <a:avLst/>
            <a:gdLst/>
            <a:ahLst/>
            <a:rect l="0" t="0" r="r" b="b"/>
            <a:pathLst>
              <a:path w="1018" h="764">
                <a:moveTo>
                  <a:pt x="0" y="191"/>
                </a:moveTo>
                <a:lnTo>
                  <a:pt x="761" y="190"/>
                </a:lnTo>
                <a:lnTo>
                  <a:pt x="762" y="0"/>
                </a:lnTo>
                <a:lnTo>
                  <a:pt x="1017" y="381"/>
                </a:lnTo>
                <a:lnTo>
                  <a:pt x="762" y="763"/>
                </a:lnTo>
                <a:lnTo>
                  <a:pt x="762" y="571"/>
                </a:lnTo>
                <a:lnTo>
                  <a:pt x="0" y="573"/>
                </a:lnTo>
                <a:lnTo>
                  <a:pt x="0" y="19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5760" y="1811520"/>
            <a:ext cx="841140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TODO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Parser / Integrácia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Príklady / Dokumentácia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Modulárnosť / optimalizácie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96080" y="548640"/>
            <a:ext cx="317124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566160" y="2743200"/>
            <a:ext cx="3070080" cy="320040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5029200" y="687600"/>
            <a:ext cx="4114800" cy="333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052000"/>
            <a:ext cx="9142560" cy="43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Ďakujem za pozornosť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 Black"/>
                <a:ea typeface="DejaVu Sans"/>
              </a:rPr>
              <a:t>xdobia11 – Roman Dobiáš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6324</TotalTime>
  <Application>LibreOffice/5.4.4.2$Linux_X86_64 LibreOffice_project/40$Build-2</Application>
  <Words>27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2016-01-14T08:43:43Z</dcterms:created>
  <dc:creator>Vaňková Marta</dc:creator>
  <dc:description/>
  <dc:language>en-US</dc:language>
  <cp:lastModifiedBy/>
  <dcterms:modified xsi:type="dcterms:W3CDTF">2018-01-23T01:27:27Z</dcterms:modified>
  <cp:revision>76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