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7.png" ContentType="image/png"/>
  <Override PartName="/ppt/media/image2.png" ContentType="image/png"/>
  <Override PartName="/ppt/media/image1.jpeg" ContentType="image/jpeg"/>
  <Override PartName="/ppt/media/image6.png" ContentType="image/png"/>
  <Override PartName="/ppt/media/image3.png" ContentType="image/png"/>
  <Override PartName="/ppt/media/image4.jpeg" ContentType="image/jpeg"/>
  <Override PartName="/ppt/media/image5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hdr"/>
          </p:nvPr>
        </p:nvSpPr>
        <p:spPr>
          <a:xfrm>
            <a:off x="1512000" y="588060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dt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sldNum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67A2274F-7368-4606-9DE1-4B9CE4719243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93ADBBC-CB89-4531-B14A-3180E534E956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7F6B90B-D7BE-4BBB-AA3C-2E33ED919162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49EA441-2EBB-4DC7-A4EA-D9792D4150D6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219C073-5261-4354-B062-F4DE768E5F8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6A5512E-3CC9-4B93-A1F3-939E2BE8EAFB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67F318A-F294-47E9-833E-EF6E87D68DA2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440280" y="6453360"/>
            <a:ext cx="8703000" cy="403920"/>
          </a:xfrm>
          <a:prstGeom prst="rect">
            <a:avLst/>
          </a:prstGeom>
          <a:solidFill>
            <a:srgbClr val="00a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" name="Obrázek 6" descr=""/>
          <p:cNvPicPr/>
          <p:nvPr/>
        </p:nvPicPr>
        <p:blipFill>
          <a:blip r:embed="rId3"/>
          <a:stretch/>
        </p:blipFill>
        <p:spPr>
          <a:xfrm>
            <a:off x="1800" y="6453360"/>
            <a:ext cx="403920" cy="403920"/>
          </a:xfrm>
          <a:prstGeom prst="rect">
            <a:avLst/>
          </a:prstGeom>
          <a:ln>
            <a:noFill/>
          </a:ln>
        </p:spPr>
      </p:pic>
      <p:sp>
        <p:nvSpPr>
          <p:cNvPr id="2" name="CustomShape 2" hidden="1"/>
          <p:cNvSpPr/>
          <p:nvPr/>
        </p:nvSpPr>
        <p:spPr>
          <a:xfrm>
            <a:off x="467640" y="6505560"/>
            <a:ext cx="867564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Fakulta informačních technologií </a:t>
            </a:r>
            <a:r>
              <a:rPr b="1" lang="en-US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• </a:t>
            </a:r>
            <a:r>
              <a:rPr b="1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Vysoké učení technické v Brně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3" name="Obrázek 2" descr=""/>
          <p:cNvPicPr/>
          <p:nvPr/>
        </p:nvPicPr>
        <p:blipFill>
          <a:blip r:embed="rId4"/>
          <a:stretch/>
        </p:blipFill>
        <p:spPr>
          <a:xfrm>
            <a:off x="2295000" y="915840"/>
            <a:ext cx="4552920" cy="1010160"/>
          </a:xfrm>
          <a:prstGeom prst="rect">
            <a:avLst/>
          </a:prstGeom>
          <a:ln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440280" y="6453360"/>
            <a:ext cx="8703000" cy="403920"/>
          </a:xfrm>
          <a:prstGeom prst="rect">
            <a:avLst/>
          </a:prstGeom>
          <a:solidFill>
            <a:srgbClr val="00a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" name="Obrázek 6" descr=""/>
          <p:cNvPicPr/>
          <p:nvPr/>
        </p:nvPicPr>
        <p:blipFill>
          <a:blip r:embed="rId3"/>
          <a:stretch/>
        </p:blipFill>
        <p:spPr>
          <a:xfrm>
            <a:off x="1800" y="6453360"/>
            <a:ext cx="403920" cy="403920"/>
          </a:xfrm>
          <a:prstGeom prst="rect">
            <a:avLst/>
          </a:prstGeom>
          <a:ln>
            <a:noFill/>
          </a:ln>
        </p:spPr>
      </p:pic>
      <p:sp>
        <p:nvSpPr>
          <p:cNvPr id="44" name="CustomShape 2"/>
          <p:cNvSpPr/>
          <p:nvPr/>
        </p:nvSpPr>
        <p:spPr>
          <a:xfrm>
            <a:off x="467640" y="6505560"/>
            <a:ext cx="867564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Fakulta informačních technologií </a:t>
            </a:r>
            <a:r>
              <a:rPr b="1" lang="en-US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• </a:t>
            </a:r>
            <a:r>
              <a:rPr b="1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Vysoké učení technické v Brně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896760" y="3933000"/>
            <a:ext cx="7127280" cy="122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IBP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896760" y="5661360"/>
            <a:ext cx="5042880" cy="43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Autor: Roman Dobiáš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6156360" y="5661360"/>
            <a:ext cx="1870920" cy="43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14. leden 2018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1" name="CustomShape 4"/>
          <p:cNvSpPr/>
          <p:nvPr/>
        </p:nvSpPr>
        <p:spPr>
          <a:xfrm>
            <a:off x="899640" y="2853000"/>
            <a:ext cx="7128000" cy="93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 Black"/>
              </a:rPr>
              <a:t>Jazyk pro procedurální generování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365760" y="1811520"/>
            <a:ext cx="8412120" cy="188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Potrebujeme veľké tvoriť </a:t>
            </a:r>
            <a:r>
              <a:rPr b="1" lang="en-US" sz="1800" spc="-1" strike="noStrike">
                <a:latin typeface="Arial"/>
              </a:rPr>
              <a:t>množstvo sebe-podobných </a:t>
            </a:r>
            <a:r>
              <a:rPr b="0" lang="en-US" sz="1800" spc="-1" strike="noStrike">
                <a:latin typeface="Arial"/>
              </a:rPr>
              <a:t>modelov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Stromy, budovy, kamene, whatever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Potreba </a:t>
            </a:r>
            <a:r>
              <a:rPr b="1" lang="en-US" sz="1800" spc="-1" strike="noStrike">
                <a:latin typeface="Arial"/>
              </a:rPr>
              <a:t>dynamickej tvorby</a:t>
            </a:r>
            <a:r>
              <a:rPr b="0" lang="en-US" sz="1800" spc="-1" strike="noStrike">
                <a:latin typeface="Arial"/>
              </a:rPr>
              <a:t>, prípadne v real-time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Simulácie, demá, interaktívny obsah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Potreba </a:t>
            </a:r>
            <a:r>
              <a:rPr b="1" lang="en-US" sz="1800" spc="-1" strike="noStrike">
                <a:latin typeface="Arial"/>
              </a:rPr>
              <a:t>flexibility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Obecnosť a všestranná využiteľnosť</a:t>
            </a:r>
            <a:r>
              <a:rPr b="0" lang="en-US" sz="1800" spc="-1" strike="noStrike"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496080" y="548640"/>
            <a:ext cx="2324520" cy="65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4000" spc="-1" strike="noStrike">
                <a:latin typeface="Arial"/>
              </a:rPr>
              <a:t>Motivácia</a:t>
            </a:r>
            <a:endParaRPr b="0" lang="en-US" sz="40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365760" y="1811520"/>
            <a:ext cx="8412120" cy="149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Čo tak samotný podsystém ?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latin typeface="Arial"/>
              </a:rPr>
              <a:t>Jazyk</a:t>
            </a:r>
            <a:r>
              <a:rPr b="0" lang="en-US" sz="1800" spc="-1" strike="noStrike">
                <a:latin typeface="Arial"/>
              </a:rPr>
              <a:t> pre popis objektov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latin typeface="Arial"/>
              </a:rPr>
              <a:t>Run-time</a:t>
            </a:r>
            <a:r>
              <a:rPr b="0" lang="en-US" sz="1800" spc="-1" strike="noStrike">
                <a:latin typeface="Arial"/>
              </a:rPr>
              <a:t> konfigurácia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latin typeface="Arial"/>
              </a:rPr>
              <a:t>Flexibilný výstup</a:t>
            </a:r>
            <a:r>
              <a:rPr b="0" lang="en-US" sz="1800" spc="-1" strike="noStrike">
                <a:latin typeface="Arial"/>
              </a:rPr>
              <a:t> interpretovaný uživateľom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496080" y="548640"/>
            <a:ext cx="3171960" cy="65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4000" spc="-1" strike="noStrike">
                <a:latin typeface="Arial"/>
              </a:rPr>
              <a:t>Motivácia 2.0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2108880" y="3741840"/>
            <a:ext cx="5114520" cy="1744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365760" y="1559520"/>
            <a:ext cx="8412120" cy="533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Lexer / parsér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Napr. </a:t>
            </a:r>
            <a:r>
              <a:rPr b="1" lang="en-US" sz="1800" spc="-1" strike="noStrike">
                <a:latin typeface="Arial"/>
              </a:rPr>
              <a:t>Bison/Flex</a:t>
            </a:r>
            <a:r>
              <a:rPr b="0" lang="en-US" sz="1800" spc="-1" strike="noStrike">
                <a:latin typeface="Arial"/>
              </a:rPr>
              <a:t> (LALR)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Interprét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Typované zdroje (</a:t>
            </a:r>
            <a:r>
              <a:rPr b="1" lang="en-US" sz="1800" spc="-1" strike="noStrike">
                <a:latin typeface="Arial"/>
              </a:rPr>
              <a:t>resources)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Objektovo-orientované </a:t>
            </a:r>
            <a:r>
              <a:rPr b="1" lang="en-US" sz="1800" spc="-1" strike="noStrike">
                <a:latin typeface="Arial"/>
              </a:rPr>
              <a:t>funkčné bloky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L-Systém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Pravidlá modelované kompozitnými funkciami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Pravidlá s predikátom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Pseudo-DOM systém pre prístup k parentom / okoliu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latin typeface="Arial"/>
              </a:rPr>
              <a:t>Výsledok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So silou </a:t>
            </a:r>
            <a:r>
              <a:rPr b="1" lang="en-US" sz="1800" spc="-1" strike="noStrike">
                <a:latin typeface="Arial"/>
              </a:rPr>
              <a:t>parametrického </a:t>
            </a:r>
            <a:r>
              <a:rPr b="0" lang="en-US" sz="1800" spc="-1" strike="noStrike">
                <a:latin typeface="Arial"/>
              </a:rPr>
              <a:t>(vstupy), </a:t>
            </a:r>
            <a:r>
              <a:rPr b="1" lang="en-US" sz="1800" spc="-1" strike="noStrike">
                <a:latin typeface="Arial"/>
              </a:rPr>
              <a:t>stochastického, kontextového </a:t>
            </a:r>
            <a:r>
              <a:rPr b="0" lang="en-US" sz="1800" spc="-1" strike="noStrike">
                <a:latin typeface="Arial"/>
              </a:rPr>
              <a:t>L-systému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496080" y="548640"/>
            <a:ext cx="2890080" cy="65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4000" spc="-1" strike="noStrike">
                <a:latin typeface="Arial"/>
              </a:rPr>
              <a:t>Architektúra</a:t>
            </a:r>
            <a:endParaRPr b="0" lang="en-US" sz="40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5760" y="1811520"/>
            <a:ext cx="8412120" cy="420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Arial"/>
              </a:rPr>
              <a:t>* </a:t>
            </a:r>
            <a:r>
              <a:rPr b="1" lang="en-US" sz="1000" spc="-1" strike="noStrike">
                <a:latin typeface="Arial"/>
              </a:rPr>
              <a:t>CANTOR</a:t>
            </a:r>
            <a:r>
              <a:rPr b="0" lang="en-US" sz="1000" spc="-1" strike="noStrike">
                <a:latin typeface="Arial"/>
              </a:rPr>
              <a:t>: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Arial"/>
              </a:rPr>
              <a:t> </a:t>
            </a:r>
            <a:r>
              <a:rPr b="0" lang="en-US" sz="1000" spc="-1" strike="noStrike">
                <a:latin typeface="Arial"/>
              </a:rPr>
              <a:t>*  float x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Arial"/>
              </a:rPr>
              <a:t> </a:t>
            </a:r>
            <a:r>
              <a:rPr b="0" lang="en-US" sz="1000" spc="-1" strike="noStrike">
                <a:latin typeface="Arial"/>
              </a:rPr>
              <a:t>*  float y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Arial"/>
              </a:rPr>
              <a:t> </a:t>
            </a:r>
            <a:r>
              <a:rPr b="0" lang="en-US" sz="1000" spc="-1" strike="noStrike">
                <a:latin typeface="Arial"/>
              </a:rPr>
              <a:t>*  float z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Arial"/>
              </a:rPr>
              <a:t> </a:t>
            </a:r>
            <a:r>
              <a:rPr b="0" lang="en-US" sz="1000" spc="-1" strike="noStrike">
                <a:latin typeface="Arial"/>
              </a:rPr>
              <a:t>*  float measure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Arial"/>
              </a:rPr>
              <a:t> </a:t>
            </a:r>
            <a:r>
              <a:rPr b="0" lang="en-US" sz="1000" spc="-1" strike="noStrike">
                <a:latin typeface="Arial"/>
              </a:rPr>
              <a:t>*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Arial"/>
              </a:rPr>
              <a:t> </a:t>
            </a:r>
            <a:r>
              <a:rPr b="0" lang="en-US" sz="1000" spc="-1" strike="noStrike">
                <a:latin typeface="Arial"/>
              </a:rPr>
              <a:t>* </a:t>
            </a:r>
            <a:r>
              <a:rPr b="1" lang="en-US" sz="1000" spc="-1" strike="noStrike">
                <a:latin typeface="Arial"/>
              </a:rPr>
              <a:t>RULES</a:t>
            </a:r>
            <a:r>
              <a:rPr b="0" lang="en-US" sz="1000" spc="-1" strike="noStrike">
                <a:latin typeface="Arial"/>
              </a:rPr>
              <a:t>: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Arial"/>
              </a:rPr>
              <a:t> </a:t>
            </a:r>
            <a:r>
              <a:rPr b="0" lang="en-US" sz="1000" spc="-1" strike="noStrike">
                <a:latin typeface="Arial"/>
              </a:rPr>
              <a:t>*  rule 1 (cantor)(always):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Arial"/>
              </a:rPr>
              <a:t> </a:t>
            </a:r>
            <a:r>
              <a:rPr b="0" lang="en-US" sz="1000" spc="-1" strike="noStrike">
                <a:latin typeface="Arial"/>
              </a:rPr>
              <a:t>*      append(PRIMITIVE(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Arial"/>
              </a:rPr>
              <a:t> </a:t>
            </a:r>
            <a:r>
              <a:rPr b="0" lang="en-US" sz="1000" spc="-1" strike="noStrike">
                <a:latin typeface="Arial"/>
              </a:rPr>
              <a:t>*          cantor.x+cantor.measure*2/3,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Arial"/>
              </a:rPr>
              <a:t> </a:t>
            </a:r>
            <a:r>
              <a:rPr b="0" lang="en-US" sz="1000" spc="-1" strike="noStrike">
                <a:latin typeface="Arial"/>
              </a:rPr>
              <a:t>*          cantor.y+cantor.measure*2/3,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Arial"/>
              </a:rPr>
              <a:t> </a:t>
            </a:r>
            <a:r>
              <a:rPr b="0" lang="en-US" sz="1000" spc="-1" strike="noStrike">
                <a:latin typeface="Arial"/>
              </a:rPr>
              <a:t>*          cantor.z+cantor.measure*2/3,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Arial"/>
              </a:rPr>
              <a:t> </a:t>
            </a:r>
            <a:r>
              <a:rPr b="0" lang="en-US" sz="1000" spc="-1" strike="noStrike">
                <a:latin typeface="Arial"/>
              </a:rPr>
              <a:t>*          cantor.measure/3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Arial"/>
              </a:rPr>
              <a:t> </a:t>
            </a:r>
            <a:r>
              <a:rPr b="0" lang="en-US" sz="1000" spc="-1" strike="noStrike">
                <a:latin typeface="Arial"/>
              </a:rPr>
              <a:t>*          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Arial"/>
              </a:rPr>
              <a:t> </a:t>
            </a:r>
            <a:r>
              <a:rPr b="0" lang="en-US" sz="1000" spc="-1" strike="noStrike">
                <a:latin typeface="Arial"/>
              </a:rPr>
              <a:t>*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Arial"/>
              </a:rPr>
              <a:t> </a:t>
            </a:r>
            <a:r>
              <a:rPr b="0" lang="en-US" sz="1000" spc="-1" strike="noStrike">
                <a:latin typeface="Arial"/>
              </a:rPr>
              <a:t>*      append(PRIMITIVE(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Arial"/>
              </a:rPr>
              <a:t> </a:t>
            </a:r>
            <a:r>
              <a:rPr b="0" lang="en-US" sz="1000" spc="-1" strike="noStrike">
                <a:latin typeface="Arial"/>
              </a:rPr>
              <a:t>*          cantor.x-cantor.measure*2/3,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Arial"/>
              </a:rPr>
              <a:t> </a:t>
            </a:r>
            <a:r>
              <a:rPr b="0" lang="en-US" sz="1000" spc="-1" strike="noStrike">
                <a:latin typeface="Arial"/>
              </a:rPr>
              <a:t>*          cantor.y+cantor.measure*2/3,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Arial"/>
              </a:rPr>
              <a:t> </a:t>
            </a:r>
            <a:r>
              <a:rPr b="0" lang="en-US" sz="1000" spc="-1" strike="noStrike">
                <a:latin typeface="Arial"/>
              </a:rPr>
              <a:t>*          cantor.z+cantor.measure*2/3,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Arial"/>
              </a:rPr>
              <a:t> </a:t>
            </a:r>
            <a:r>
              <a:rPr b="0" lang="en-US" sz="1000" spc="-1" strike="noStrike">
                <a:latin typeface="Arial"/>
              </a:rPr>
              <a:t>*          cantor.measure/3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Arial"/>
              </a:rPr>
              <a:t> </a:t>
            </a:r>
            <a:r>
              <a:rPr b="0" lang="en-US" sz="1000" spc="-1" strike="noStrike">
                <a:latin typeface="Arial"/>
              </a:rPr>
              <a:t>*          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Arial"/>
              </a:rPr>
              <a:t> </a:t>
            </a:r>
            <a:r>
              <a:rPr b="0" lang="en-US" sz="1000" spc="-1" strike="noStrike">
                <a:latin typeface="Arial"/>
              </a:rPr>
              <a:t>*      ...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Arial"/>
              </a:rPr>
              <a:t>         </a:t>
            </a:r>
            <a:r>
              <a:rPr b="0" lang="en-US" sz="1000" spc="-1" strike="noStrike">
                <a:latin typeface="Arial"/>
              </a:rPr>
              <a:t>*append(PRIMITIVE(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Arial"/>
              </a:rPr>
              <a:t> </a:t>
            </a:r>
            <a:r>
              <a:rPr b="0" lang="en-US" sz="1000" spc="-1" strike="noStrike">
                <a:latin typeface="Arial"/>
              </a:rPr>
              <a:t>*          cantor.x-cantor.measure*2/3,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Arial"/>
              </a:rPr>
              <a:t> </a:t>
            </a:r>
            <a:r>
              <a:rPr b="0" lang="en-US" sz="1000" spc="-1" strike="noStrike">
                <a:latin typeface="Arial"/>
              </a:rPr>
              <a:t>*          cantor.y-cantor.measure*2/3,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Arial"/>
              </a:rPr>
              <a:t> </a:t>
            </a:r>
            <a:r>
              <a:rPr b="0" lang="en-US" sz="1000" spc="-1" strike="noStrike">
                <a:latin typeface="Arial"/>
              </a:rPr>
              <a:t>*          cantor.z-cantor.measure*2/3,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Arial"/>
              </a:rPr>
              <a:t> </a:t>
            </a:r>
            <a:r>
              <a:rPr b="0" lang="en-US" sz="1000" spc="-1" strike="noStrike">
                <a:latin typeface="Arial"/>
              </a:rPr>
              <a:t>*          cantor.measure/3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Arial"/>
              </a:rPr>
              <a:t> </a:t>
            </a:r>
            <a:r>
              <a:rPr b="0" lang="en-US" sz="1000" spc="-1" strike="noStrike">
                <a:latin typeface="Arial"/>
              </a:rPr>
              <a:t>*          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496080" y="548640"/>
            <a:ext cx="1760760" cy="65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4000" spc="-1" strike="noStrike">
                <a:latin typeface="Arial"/>
              </a:rPr>
              <a:t>Príklad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3242160" y="1370520"/>
            <a:ext cx="5352840" cy="4572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0" y="2052000"/>
            <a:ext cx="9143280" cy="435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Arial Black"/>
                <a:ea typeface="DejaVu Sans"/>
              </a:rPr>
              <a:t>děkujeme Vám</a:t>
            </a:r>
            <a:endParaRPr b="0" lang="en-US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Arial Black"/>
                <a:ea typeface="DejaVu Sans"/>
              </a:rPr>
              <a:t>za pozornost</a:t>
            </a:r>
            <a:endParaRPr b="0" lang="en-US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e4002b"/>
                </a:solidFill>
                <a:latin typeface="Arial Black"/>
                <a:ea typeface="DejaVu Sans"/>
              </a:rPr>
              <a:t>www.fit.vutbr.cz</a:t>
            </a:r>
            <a:endParaRPr b="0" lang="en-US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40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6213</TotalTime>
  <Application>LibreOffice/5.4.2.2$Linux_X86_64 LibreOffice_project/40m0$Build-2</Application>
  <Words>27</Words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2016-01-14T08:43:43Z</dcterms:created>
  <dc:creator>Vaňková Marta</dc:creator>
  <dc:description/>
  <dc:language>en-US</dc:language>
  <cp:lastModifiedBy/>
  <dcterms:modified xsi:type="dcterms:W3CDTF">2018-01-16T12:11:29Z</dcterms:modified>
  <cp:revision>56</cp:revision>
  <dc:subject/>
  <dc:title>Prezentace aplikace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Předvádění na obrazovce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</vt:i4>
  </property>
</Properties>
</file>