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3" r:id="rId3"/>
    <p:sldId id="265" r:id="rId4"/>
    <p:sldId id="264" r:id="rId5"/>
    <p:sldId id="262" r:id="rId6"/>
    <p:sldId id="261" r:id="rId7"/>
    <p:sldId id="260" r:id="rId8"/>
    <p:sldId id="259" r:id="rId9"/>
    <p:sldId id="267" r:id="rId10"/>
    <p:sldId id="266" r:id="rId11"/>
    <p:sldId id="258" r:id="rId12"/>
    <p:sldId id="25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134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91532-B6D6-4700-A728-C2B52154D95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57A77-4693-4243-8B18-17C3B8565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52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57A77-4693-4243-8B18-17C3B8565A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8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57A77-4693-4243-8B18-17C3B8565A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4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3618-7687-49D8-9409-2DFE52281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AEA42-9D08-4C7C-ACC8-E8D7C63E9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C4C32-E34D-408C-A070-1A4EE5AA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42FFB-185E-4EEA-8A48-ABA6779D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02B14-BC97-49CC-BD39-360ED473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0EEC-6093-43D8-A53B-817CFB9B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33E25-CAE3-40C4-A5F7-E823B43AE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72FBC-31F4-463D-B403-5F278A00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05945-7FD0-43BA-B518-59F51603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CD78A-B1B5-44F4-BF52-FD498FA2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5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09099-283A-48CA-AB7B-FD19FBB10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288DF-0D28-4C43-AE91-4641610FF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EFDCB-0A59-45F0-9AB2-4A203634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F45FE-3ACE-458C-8BAE-B7D2D4EB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F64F2-F300-4F55-B3E3-C50053A8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3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74B1-A015-46B4-B560-AFBCAB58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A1B87-1AA3-4C45-A165-7A1D9C1C2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34CE6-D598-4161-84B8-BBADC9BAD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AF648-570B-47FD-ACAA-BC10899B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339D-80BE-4244-856A-AD23ADC6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5DBC-0231-4AE6-9DC1-715BA662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9AAE0-125B-4E4C-AF9B-F1C8E644A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F290B-893D-4136-9200-DF8135DF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4DF47-45F0-42E5-B874-F748CCFE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A8523-B25B-4727-A7FD-64E6AD02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4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4605-6406-4656-AC0F-77CB3B71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0A543-09BE-4B48-989C-42E28651E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54084-99A3-4211-A2B6-D9F424A5B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82382-5F23-4479-87CA-4705907F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73AC7-0725-4ADF-B5C8-B2F726E4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96F14-A486-4CCE-A22A-8EA9103E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0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64FD-0194-40FB-B603-269DBB17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AC1B2-7126-4F19-A4C2-E2429A512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06E40-AC67-4BEF-99EF-B3A0B200F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0CD69-027F-462E-93C3-EC9DA56F4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3852A-A7E4-4D27-805F-0D4A0FF53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24881-72A8-42FA-B381-AD2AC749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9215EF-BC82-4D09-A1A1-FFDE0342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7B9B0-DDF2-46D8-B64C-C41043F5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2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7EE8-F276-44A7-982A-88434F65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1D249-D104-4124-80FC-CB65B964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4F6F8-CC80-4164-A8A2-74C6FE57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B4411-515A-4D2A-9C0E-522CC5B4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96E03-CE6B-4538-BA62-1A053C7E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5F4E1-FF8F-4545-A106-8E8B451D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17FB2-D13D-4472-830D-91E7200E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1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B1CE-E1EF-4731-BDA3-82444789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8D69-9355-455A-96F6-E33AFDAE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2B9FB-7FFE-4A06-8A88-DBBEF5DDF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CF1A5-7FFC-4148-8BD2-2E27F83A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52167-8D52-43CD-8F26-D4ABC5C0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2CABB-69E3-451F-8DCE-9ACADBF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4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5C35-62FE-4083-B802-16E939F2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C27BF-90F4-4FAB-8BCE-24208AFA0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3F161-AFAF-4D07-B914-F91CC02BA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DEA48-7A73-446B-8F1F-C8DC33E7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58E06-E8A8-455D-B81C-8558DA26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641BA-5923-400D-AF2E-78856684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4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FEFF9-5A09-4BFF-85AE-C297D669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F24C5-A988-49E0-B17B-46F3BADB2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2917-92C9-4BC6-899D-B1555B947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206C8-F88B-4959-9CD2-3016D27660E1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555E-5926-4647-939D-64591C757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CA1B8-5CDB-4A35-888C-E5801AA69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tiff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tiff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tiff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tiff"/><Relationship Id="rId11" Type="http://schemas.openxmlformats.org/officeDocument/2006/relationships/image" Target="../media/image25.png"/><Relationship Id="rId5" Type="http://schemas.openxmlformats.org/officeDocument/2006/relationships/image" Target="../media/image9.png"/><Relationship Id="rId10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tiff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21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6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EB57D7B7-F9FA-43D4-9384-65299ABD2001}"/>
              </a:ext>
            </a:extLst>
          </p:cNvPr>
          <p:cNvSpPr/>
          <p:nvPr/>
        </p:nvSpPr>
        <p:spPr>
          <a:xfrm>
            <a:off x="217714" y="554629"/>
            <a:ext cx="8828154" cy="612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01" y="605113"/>
            <a:ext cx="728550" cy="72855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786150D0-A442-477B-AEF6-6FCE285D9263}"/>
              </a:ext>
            </a:extLst>
          </p:cNvPr>
          <p:cNvSpPr txBox="1"/>
          <p:nvPr/>
        </p:nvSpPr>
        <p:spPr>
          <a:xfrm>
            <a:off x="5099395" y="6278177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6EB9C6D-402E-48ED-A07E-39478DEB3BBC}"/>
              </a:ext>
            </a:extLst>
          </p:cNvPr>
          <p:cNvGrpSpPr/>
          <p:nvPr/>
        </p:nvGrpSpPr>
        <p:grpSpPr>
          <a:xfrm>
            <a:off x="1067472" y="109631"/>
            <a:ext cx="1068151" cy="1118650"/>
            <a:chOff x="787631" y="188655"/>
            <a:chExt cx="1068151" cy="1118650"/>
          </a:xfrm>
        </p:grpSpPr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94FE5355-1B67-4EF5-9A4C-9C69041F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2670" y="1090755"/>
              <a:ext cx="216550" cy="216550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A8E455-8B85-4E84-A42D-BF33678205E1}"/>
                </a:ext>
              </a:extLst>
            </p:cNvPr>
            <p:cNvGrpSpPr/>
            <p:nvPr/>
          </p:nvGrpSpPr>
          <p:grpSpPr>
            <a:xfrm>
              <a:off x="787631" y="188655"/>
              <a:ext cx="1068151" cy="919700"/>
              <a:chOff x="2775925" y="643152"/>
              <a:chExt cx="1068151" cy="919700"/>
            </a:xfrm>
          </p:grpSpPr>
          <p:sp>
            <p:nvSpPr>
              <p:cNvPr id="120" name="Hexagon 176">
                <a:extLst>
                  <a:ext uri="{FF2B5EF4-FFF2-40B4-BE49-F238E27FC236}">
                    <a16:creationId xmlns:a16="http://schemas.microsoft.com/office/drawing/2014/main" id="{BACA5EBF-6C4A-49C1-B081-0A677B548D74}"/>
                  </a:ext>
                </a:extLst>
              </p:cNvPr>
              <p:cNvSpPr/>
              <p:nvPr/>
            </p:nvSpPr>
            <p:spPr bwMode="auto">
              <a:xfrm>
                <a:off x="2775925" y="643152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rPr>
                  <a:t>Web Front-end</a:t>
                </a:r>
                <a:endPara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endParaRP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42A128F-3B4E-44BE-B6BD-4D52EF385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093226" y="712489"/>
                <a:ext cx="426145" cy="426145"/>
              </a:xfrm>
              <a:prstGeom prst="rect">
                <a:avLst/>
              </a:prstGeom>
            </p:spPr>
          </p:pic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A7787C-53B2-493F-8910-D9345DD32EBC}"/>
              </a:ext>
            </a:extLst>
          </p:cNvPr>
          <p:cNvGrpSpPr/>
          <p:nvPr/>
        </p:nvGrpSpPr>
        <p:grpSpPr>
          <a:xfrm>
            <a:off x="3983582" y="101153"/>
            <a:ext cx="1068151" cy="919700"/>
            <a:chOff x="2818049" y="184199"/>
            <a:chExt cx="1068151" cy="919700"/>
          </a:xfrm>
        </p:grpSpPr>
        <p:sp>
          <p:nvSpPr>
            <p:cNvPr id="68" name="Hexagon 176">
              <a:extLst>
                <a:ext uri="{FF2B5EF4-FFF2-40B4-BE49-F238E27FC236}">
                  <a16:creationId xmlns:a16="http://schemas.microsoft.com/office/drawing/2014/main" id="{EB25A3BB-EA25-4A80-AA78-51A4EAA55391}"/>
                </a:ext>
              </a:extLst>
            </p:cNvPr>
            <p:cNvSpPr/>
            <p:nvPr/>
          </p:nvSpPr>
          <p:spPr bwMode="auto">
            <a:xfrm>
              <a:off x="2818049" y="184199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160874-8474-4756-9392-8B534E44A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06714" y="382588"/>
              <a:ext cx="679205" cy="490537"/>
            </a:xfrm>
            <a:prstGeom prst="rect">
              <a:avLst/>
            </a:prstGeom>
          </p:spPr>
        </p:pic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D24C167A-38B5-4DCD-AF6B-C297C48F496E}"/>
              </a:ext>
            </a:extLst>
          </p:cNvPr>
          <p:cNvGrpSpPr/>
          <p:nvPr/>
        </p:nvGrpSpPr>
        <p:grpSpPr>
          <a:xfrm>
            <a:off x="6688920" y="70680"/>
            <a:ext cx="1068151" cy="1278533"/>
            <a:chOff x="6573338" y="71437"/>
            <a:chExt cx="1068151" cy="127853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5015925-A26C-4AB9-A94C-1E212346E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252" y="1133420"/>
              <a:ext cx="216550" cy="216550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EB2EEA2-EED6-4589-9B31-C38176C0AD07}"/>
                </a:ext>
              </a:extLst>
            </p:cNvPr>
            <p:cNvGrpSpPr/>
            <p:nvPr/>
          </p:nvGrpSpPr>
          <p:grpSpPr>
            <a:xfrm>
              <a:off x="6573338" y="111903"/>
              <a:ext cx="1068151" cy="919700"/>
              <a:chOff x="4598845" y="2001410"/>
              <a:chExt cx="1068151" cy="919700"/>
            </a:xfrm>
          </p:grpSpPr>
          <p:sp>
            <p:nvSpPr>
              <p:cNvPr id="84" name="Hexagon 176">
                <a:extLst>
                  <a:ext uri="{FF2B5EF4-FFF2-40B4-BE49-F238E27FC236}">
                    <a16:creationId xmlns:a16="http://schemas.microsoft.com/office/drawing/2014/main" id="{FE48DF43-41B6-4330-AA25-ACA5FA3D4715}"/>
                  </a:ext>
                </a:extLst>
              </p:cNvPr>
              <p:cNvSpPr/>
              <p:nvPr/>
            </p:nvSpPr>
            <p:spPr bwMode="auto">
              <a:xfrm>
                <a:off x="4598845" y="2001410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endParaRP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9717" y="2240600"/>
                <a:ext cx="626406" cy="424390"/>
              </a:xfrm>
              <a:prstGeom prst="rect">
                <a:avLst/>
              </a:prstGeom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6F2105-FF0A-48EA-AA19-707D8077B040}"/>
                </a:ext>
              </a:extLst>
            </p:cNvPr>
            <p:cNvSpPr/>
            <p:nvPr/>
          </p:nvSpPr>
          <p:spPr>
            <a:xfrm>
              <a:off x="6844522" y="1052333"/>
              <a:ext cx="528158" cy="1033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66AA33F-98D3-4038-AFBF-C79222291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1037" y="71437"/>
              <a:ext cx="267213" cy="267213"/>
            </a:xfrm>
            <a:prstGeom prst="rect">
              <a:avLst/>
            </a:prstGeom>
          </p:spPr>
        </p:pic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7FE8B744-DA8B-4F48-8583-BF549921F438}"/>
              </a:ext>
            </a:extLst>
          </p:cNvPr>
          <p:cNvGrpSpPr/>
          <p:nvPr/>
        </p:nvGrpSpPr>
        <p:grpSpPr>
          <a:xfrm>
            <a:off x="914400" y="3106110"/>
            <a:ext cx="1191097" cy="2867842"/>
            <a:chOff x="914400" y="3106110"/>
            <a:chExt cx="1191097" cy="2867842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DA1930F-6A37-4251-9B6A-4860ABB54638}"/>
                </a:ext>
              </a:extLst>
            </p:cNvPr>
            <p:cNvSpPr/>
            <p:nvPr/>
          </p:nvSpPr>
          <p:spPr>
            <a:xfrm>
              <a:off x="914400" y="3106110"/>
              <a:ext cx="1191097" cy="286784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C5A18E6-1DD9-43E9-A065-55CDB5CC0B45}"/>
                </a:ext>
              </a:extLst>
            </p:cNvPr>
            <p:cNvGrpSpPr/>
            <p:nvPr/>
          </p:nvGrpSpPr>
          <p:grpSpPr>
            <a:xfrm>
              <a:off x="990600" y="3193405"/>
              <a:ext cx="1030081" cy="1420721"/>
              <a:chOff x="300864" y="3022694"/>
              <a:chExt cx="1030081" cy="1420721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C14162A-DD8A-4676-9377-4AA99192880C}"/>
                  </a:ext>
                </a:extLst>
              </p:cNvPr>
              <p:cNvGrpSpPr/>
              <p:nvPr/>
            </p:nvGrpSpPr>
            <p:grpSpPr>
              <a:xfrm>
                <a:off x="300864" y="3185003"/>
                <a:ext cx="1030081" cy="1258412"/>
                <a:chOff x="300864" y="3185003"/>
                <a:chExt cx="1030081" cy="1258412"/>
              </a:xfrm>
            </p:grpSpPr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FF8D94F2-0EDB-4A2C-9128-F75E5E823A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123" y="4226865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9A47FC2-F008-4701-AD4C-222747491FFD}"/>
                    </a:ext>
                  </a:extLst>
                </p:cNvPr>
                <p:cNvGrpSpPr/>
                <p:nvPr/>
              </p:nvGrpSpPr>
              <p:grpSpPr>
                <a:xfrm>
                  <a:off x="300864" y="3185003"/>
                  <a:ext cx="1030081" cy="1060740"/>
                  <a:chOff x="284754" y="3471690"/>
                  <a:chExt cx="1030081" cy="1060740"/>
                </a:xfrm>
              </p:grpSpPr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9EE0D2F7-1F43-459D-A4BF-A490B67D309A}"/>
                      </a:ext>
                    </a:extLst>
                  </p:cNvPr>
                  <p:cNvGrpSpPr/>
                  <p:nvPr/>
                </p:nvGrpSpPr>
                <p:grpSpPr>
                  <a:xfrm>
                    <a:off x="284754" y="3471690"/>
                    <a:ext cx="1030081" cy="935773"/>
                    <a:chOff x="333068" y="3133055"/>
                    <a:chExt cx="1030081" cy="935773"/>
                  </a:xfrm>
                </p:grpSpPr>
                <p:sp>
                  <p:nvSpPr>
                    <p:cNvPr id="97" name="Hexagon 176">
                      <a:extLst>
                        <a:ext uri="{FF2B5EF4-FFF2-40B4-BE49-F238E27FC236}">
                          <a16:creationId xmlns:a16="http://schemas.microsoft.com/office/drawing/2014/main" id="{007965F6-277F-46C6-97CD-20F39958C78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3068" y="3133055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Rating</a:t>
                      </a:r>
                    </a:p>
                  </p:txBody>
                </p:sp>
                <p:pic>
                  <p:nvPicPr>
                    <p:cNvPr id="99" name="Picture 98">
                      <a:extLst>
                        <a:ext uri="{FF2B5EF4-FFF2-40B4-BE49-F238E27FC236}">
                          <a16:creationId xmlns:a16="http://schemas.microsoft.com/office/drawing/2014/main" id="{B992DBA1-1DF7-462D-A0F5-06365F4BB0C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562368" y="3261024"/>
                      <a:ext cx="567308" cy="33093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16394209-9841-4957-ACAE-889A0F2A7AE2}"/>
                      </a:ext>
                    </a:extLst>
                  </p:cNvPr>
                  <p:cNvSpPr/>
                  <p:nvPr/>
                </p:nvSpPr>
                <p:spPr>
                  <a:xfrm>
                    <a:off x="562838" y="4429074"/>
                    <a:ext cx="47657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3AAA9233-2EC4-42DF-9949-D0DA02432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7011" y="3022694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2B885C9-D434-4CC1-B4E2-1950E4DB0893}"/>
                </a:ext>
              </a:extLst>
            </p:cNvPr>
            <p:cNvGrpSpPr/>
            <p:nvPr/>
          </p:nvGrpSpPr>
          <p:grpSpPr>
            <a:xfrm>
              <a:off x="1003388" y="4546584"/>
              <a:ext cx="1030081" cy="1384155"/>
              <a:chOff x="500996" y="4624063"/>
              <a:chExt cx="1030081" cy="1384155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C9B12190-610A-4203-BCF7-9BCA2B4ADB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6965" y="5791668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1161702-D45A-4E75-99A7-EFDF68B1CD5E}"/>
                  </a:ext>
                </a:extLst>
              </p:cNvPr>
              <p:cNvGrpSpPr/>
              <p:nvPr/>
            </p:nvGrpSpPr>
            <p:grpSpPr>
              <a:xfrm>
                <a:off x="500996" y="4747620"/>
                <a:ext cx="1030081" cy="1062194"/>
                <a:chOff x="284754" y="4872555"/>
                <a:chExt cx="1030081" cy="1062194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E5C556C-9FE4-47CA-99DF-F786B5A9DC13}"/>
                    </a:ext>
                  </a:extLst>
                </p:cNvPr>
                <p:cNvGrpSpPr/>
                <p:nvPr/>
              </p:nvGrpSpPr>
              <p:grpSpPr>
                <a:xfrm>
                  <a:off x="284754" y="4872555"/>
                  <a:ext cx="1030081" cy="935773"/>
                  <a:chOff x="5055956" y="4812869"/>
                  <a:chExt cx="1030081" cy="935773"/>
                </a:xfrm>
              </p:grpSpPr>
              <p:sp>
                <p:nvSpPr>
                  <p:cNvPr id="134" name="Hexagon 176">
                    <a:extLst>
                      <a:ext uri="{FF2B5EF4-FFF2-40B4-BE49-F238E27FC236}">
                        <a16:creationId xmlns:a16="http://schemas.microsoft.com/office/drawing/2014/main" id="{C43A71FD-C793-45C0-893C-E2DC35B803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55956" y="4812869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pic>
                <p:nvPicPr>
                  <p:cNvPr id="135" name="Picture 134">
                    <a:extLst>
                      <a:ext uri="{FF2B5EF4-FFF2-40B4-BE49-F238E27FC236}">
                        <a16:creationId xmlns:a16="http://schemas.microsoft.com/office/drawing/2014/main" id="{C49A8728-A015-4899-95BB-F493DFEA8B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55993" y="4972050"/>
                    <a:ext cx="506205" cy="57290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27F85662-95E1-46D7-A7C7-73828473E7B7}"/>
                    </a:ext>
                  </a:extLst>
                </p:cNvPr>
                <p:cNvSpPr/>
                <p:nvPr/>
              </p:nvSpPr>
              <p:spPr>
                <a:xfrm>
                  <a:off x="562838" y="5831393"/>
                  <a:ext cx="477768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8EDB344A-13BE-422B-AFBD-0013CFEF7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7987" y="4624063"/>
                <a:ext cx="267213" cy="267213"/>
              </a:xfrm>
              <a:prstGeom prst="rect">
                <a:avLst/>
              </a:prstGeom>
            </p:spPr>
          </p:pic>
        </p:grp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0F5394AE-A7B5-44A0-A8BC-DE576474FC8B}"/>
              </a:ext>
            </a:extLst>
          </p:cNvPr>
          <p:cNvGrpSpPr/>
          <p:nvPr/>
        </p:nvGrpSpPr>
        <p:grpSpPr>
          <a:xfrm>
            <a:off x="5451384" y="3100764"/>
            <a:ext cx="1191097" cy="2882912"/>
            <a:chOff x="5451384" y="3100764"/>
            <a:chExt cx="1191097" cy="288291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EED546C-5FE4-4717-BB21-3B38018DD1D5}"/>
                </a:ext>
              </a:extLst>
            </p:cNvPr>
            <p:cNvGrpSpPr/>
            <p:nvPr/>
          </p:nvGrpSpPr>
          <p:grpSpPr>
            <a:xfrm>
              <a:off x="5509563" y="3177480"/>
              <a:ext cx="1030081" cy="1400661"/>
              <a:chOff x="5431029" y="2913171"/>
              <a:chExt cx="1030081" cy="140066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F54EFAD-3EBF-45E6-80B3-EEE518E3C3C7}"/>
                  </a:ext>
                </a:extLst>
              </p:cNvPr>
              <p:cNvGrpSpPr/>
              <p:nvPr/>
            </p:nvGrpSpPr>
            <p:grpSpPr>
              <a:xfrm>
                <a:off x="5431029" y="3056694"/>
                <a:ext cx="1030081" cy="1257138"/>
                <a:chOff x="5431029" y="3056694"/>
                <a:chExt cx="1030081" cy="1257138"/>
              </a:xfrm>
            </p:grpSpPr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F1B27EC8-35DA-48F0-B33F-14D342C9C5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1140" y="4097282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86153CA2-4B7F-4446-90E7-DE320CA57DFD}"/>
                    </a:ext>
                  </a:extLst>
                </p:cNvPr>
                <p:cNvGrpSpPr/>
                <p:nvPr/>
              </p:nvGrpSpPr>
              <p:grpSpPr>
                <a:xfrm>
                  <a:off x="5431029" y="3056694"/>
                  <a:ext cx="1030081" cy="1063742"/>
                  <a:chOff x="4800600" y="3436947"/>
                  <a:chExt cx="1030081" cy="1063742"/>
                </a:xfrm>
              </p:grpSpPr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D0F6231A-F6A9-43A3-95AD-B26735845A71}"/>
                      </a:ext>
                    </a:extLst>
                  </p:cNvPr>
                  <p:cNvGrpSpPr/>
                  <p:nvPr/>
                </p:nvGrpSpPr>
                <p:grpSpPr>
                  <a:xfrm>
                    <a:off x="4800600" y="3436947"/>
                    <a:ext cx="1030081" cy="935773"/>
                    <a:chOff x="333068" y="3133055"/>
                    <a:chExt cx="1030081" cy="935773"/>
                  </a:xfrm>
                </p:grpSpPr>
                <p:sp>
                  <p:nvSpPr>
                    <p:cNvPr id="105" name="Hexagon 176">
                      <a:extLst>
                        <a:ext uri="{FF2B5EF4-FFF2-40B4-BE49-F238E27FC236}">
                          <a16:creationId xmlns:a16="http://schemas.microsoft.com/office/drawing/2014/main" id="{0B625946-9372-4436-9DA6-DF18AA452D5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3068" y="3133055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Catalog</a:t>
                      </a:r>
                    </a:p>
                  </p:txBody>
                </p:sp>
                <p:pic>
                  <p:nvPicPr>
                    <p:cNvPr id="106" name="Picture 105">
                      <a:extLst>
                        <a:ext uri="{FF2B5EF4-FFF2-40B4-BE49-F238E27FC236}">
                          <a16:creationId xmlns:a16="http://schemas.microsoft.com/office/drawing/2014/main" id="{E244D273-111D-44C1-9CF3-C17CE34C6A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562368" y="3261024"/>
                      <a:ext cx="567308" cy="33093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9CA74A51-34E6-48DD-83CE-7273877C09F8}"/>
                      </a:ext>
                    </a:extLst>
                  </p:cNvPr>
                  <p:cNvSpPr/>
                  <p:nvPr/>
                </p:nvSpPr>
                <p:spPr>
                  <a:xfrm>
                    <a:off x="5076197" y="4397333"/>
                    <a:ext cx="485212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B407DD94-D23C-4703-B4B1-A138448A3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3030" y="2913171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CD65E8A-0D21-4B3D-BFBD-90BBF2A3AAD6}"/>
                </a:ext>
              </a:extLst>
            </p:cNvPr>
            <p:cNvGrpSpPr/>
            <p:nvPr/>
          </p:nvGrpSpPr>
          <p:grpSpPr>
            <a:xfrm>
              <a:off x="5551850" y="4526132"/>
              <a:ext cx="1030081" cy="1406599"/>
              <a:chOff x="5961796" y="4536395"/>
              <a:chExt cx="1030081" cy="140659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80721FC-E6EC-4411-9ED5-1242AD8D78A3}"/>
                  </a:ext>
                </a:extLst>
              </p:cNvPr>
              <p:cNvGrpSpPr/>
              <p:nvPr/>
            </p:nvGrpSpPr>
            <p:grpSpPr>
              <a:xfrm>
                <a:off x="5961796" y="4685006"/>
                <a:ext cx="1030081" cy="1257988"/>
                <a:chOff x="5961796" y="4685006"/>
                <a:chExt cx="1030081" cy="1257988"/>
              </a:xfrm>
            </p:grpSpPr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A88C30F1-3736-4C5F-BC26-6171E6464C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94418" y="5726444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1B3FFEFB-294A-4090-83A0-94E7CC0126AC}"/>
                    </a:ext>
                  </a:extLst>
                </p:cNvPr>
                <p:cNvGrpSpPr/>
                <p:nvPr/>
              </p:nvGrpSpPr>
              <p:grpSpPr>
                <a:xfrm>
                  <a:off x="5961796" y="4685006"/>
                  <a:ext cx="1030081" cy="1063636"/>
                  <a:chOff x="4860084" y="4812869"/>
                  <a:chExt cx="1030081" cy="1063636"/>
                </a:xfrm>
              </p:grpSpPr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C98623D0-3374-4417-8C0B-A34DA2ED0969}"/>
                      </a:ext>
                    </a:extLst>
                  </p:cNvPr>
                  <p:cNvGrpSpPr/>
                  <p:nvPr/>
                </p:nvGrpSpPr>
                <p:grpSpPr>
                  <a:xfrm>
                    <a:off x="4860084" y="4812869"/>
                    <a:ext cx="1030081" cy="935773"/>
                    <a:chOff x="5055956" y="4812869"/>
                    <a:chExt cx="1030081" cy="935773"/>
                  </a:xfrm>
                </p:grpSpPr>
                <p:sp>
                  <p:nvSpPr>
                    <p:cNvPr id="123" name="Hexagon 176">
                      <a:extLst>
                        <a:ext uri="{FF2B5EF4-FFF2-40B4-BE49-F238E27FC236}">
                          <a16:creationId xmlns:a16="http://schemas.microsoft.com/office/drawing/2014/main" id="{C0183146-FDED-48B6-B9C4-CA1FA9F991C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055956" y="4812869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endParaRPr>
                    </a:p>
                  </p:txBody>
                </p:sp>
                <p:pic>
                  <p:nvPicPr>
                    <p:cNvPr id="126" name="Picture 125">
                      <a:extLst>
                        <a:ext uri="{FF2B5EF4-FFF2-40B4-BE49-F238E27FC236}">
                          <a16:creationId xmlns:a16="http://schemas.microsoft.com/office/drawing/2014/main" id="{EB6412B3-D057-4657-8A51-126CFE6ABD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55993" y="4972050"/>
                      <a:ext cx="506205" cy="57290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FD712DE2-5A96-4E84-A461-EBF39EE0745D}"/>
                      </a:ext>
                    </a:extLst>
                  </p:cNvPr>
                  <p:cNvSpPr/>
                  <p:nvPr/>
                </p:nvSpPr>
                <p:spPr>
                  <a:xfrm>
                    <a:off x="5131022" y="5773149"/>
                    <a:ext cx="487537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F05C654C-9158-4D61-BBD7-3339B18CAE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0968" y="4536395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F1A18FA-CB15-49EE-B60C-1672B35C9175}"/>
                </a:ext>
              </a:extLst>
            </p:cNvPr>
            <p:cNvSpPr/>
            <p:nvPr/>
          </p:nvSpPr>
          <p:spPr>
            <a:xfrm>
              <a:off x="5451384" y="3100764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0675D61B-784E-4612-A5B8-472AA5CA389A}"/>
              </a:ext>
            </a:extLst>
          </p:cNvPr>
          <p:cNvGrpSpPr/>
          <p:nvPr/>
        </p:nvGrpSpPr>
        <p:grpSpPr>
          <a:xfrm>
            <a:off x="3941646" y="3100764"/>
            <a:ext cx="1191097" cy="2882912"/>
            <a:chOff x="3941646" y="3100764"/>
            <a:chExt cx="1191097" cy="288291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BE227DB-2BD5-4AEC-BC28-623AC359FEAF}"/>
                </a:ext>
              </a:extLst>
            </p:cNvPr>
            <p:cNvGrpSpPr/>
            <p:nvPr/>
          </p:nvGrpSpPr>
          <p:grpSpPr>
            <a:xfrm>
              <a:off x="3986083" y="3175871"/>
              <a:ext cx="1068151" cy="1385144"/>
              <a:chOff x="3615771" y="3067520"/>
              <a:chExt cx="1068151" cy="138514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544D76F-AEED-4D1F-B875-94A63C52D8CC}"/>
                  </a:ext>
                </a:extLst>
              </p:cNvPr>
              <p:cNvGrpSpPr/>
              <p:nvPr/>
            </p:nvGrpSpPr>
            <p:grpSpPr>
              <a:xfrm>
                <a:off x="3615771" y="3213685"/>
                <a:ext cx="1068151" cy="1238979"/>
                <a:chOff x="3615771" y="3213685"/>
                <a:chExt cx="1068151" cy="1238979"/>
              </a:xfrm>
            </p:grpSpPr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03C64589-8B6B-4241-9BBD-7C42203381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60619" y="4236114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E3B5424-7151-4E46-8259-87A8A63264ED}"/>
                    </a:ext>
                  </a:extLst>
                </p:cNvPr>
                <p:cNvGrpSpPr/>
                <p:nvPr/>
              </p:nvGrpSpPr>
              <p:grpSpPr>
                <a:xfrm>
                  <a:off x="3615771" y="3213685"/>
                  <a:ext cx="1068151" cy="1043784"/>
                  <a:chOff x="3275249" y="3444984"/>
                  <a:chExt cx="1068151" cy="1043784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73F0C555-9091-43E9-A6E4-79E26D672B12}"/>
                      </a:ext>
                    </a:extLst>
                  </p:cNvPr>
                  <p:cNvGrpSpPr/>
                  <p:nvPr/>
                </p:nvGrpSpPr>
                <p:grpSpPr>
                  <a:xfrm>
                    <a:off x="3275249" y="3444984"/>
                    <a:ext cx="1068151" cy="919700"/>
                    <a:chOff x="9254078" y="4883240"/>
                    <a:chExt cx="844906" cy="728368"/>
                  </a:xfrm>
                </p:grpSpPr>
                <p:sp>
                  <p:nvSpPr>
                    <p:cNvPr id="58" name="Hexagon 176">
                      <a:extLst>
                        <a:ext uri="{FF2B5EF4-FFF2-40B4-BE49-F238E27FC236}">
                          <a16:creationId xmlns:a16="http://schemas.microsoft.com/office/drawing/2014/main" id="{2DD51459-D4C4-437D-8DCA-510BBD19FC3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Inventory</a:t>
                      </a:r>
                    </a:p>
                  </p:txBody>
                </p:sp>
                <p:pic>
                  <p:nvPicPr>
                    <p:cNvPr id="59" name="Picture 58">
                      <a:extLst>
                        <a:ext uri="{FF2B5EF4-FFF2-40B4-BE49-F238E27FC236}">
                          <a16:creationId xmlns:a16="http://schemas.microsoft.com/office/drawing/2014/main" id="{7125FF4C-632A-46CD-B634-226A5D4A458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9399369" y="4956768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151DCDA4-2801-4029-828C-E92FDA204DDB}"/>
                      </a:ext>
                    </a:extLst>
                  </p:cNvPr>
                  <p:cNvSpPr/>
                  <p:nvPr/>
                </p:nvSpPr>
                <p:spPr>
                  <a:xfrm>
                    <a:off x="3548357" y="4385412"/>
                    <a:ext cx="52815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7297DAA0-F3C7-4649-8EC0-2DFB580DA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0049" y="3067520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149C838-4EA0-472D-B09B-43F4BF8AA0FE}"/>
                </a:ext>
              </a:extLst>
            </p:cNvPr>
            <p:cNvGrpSpPr/>
            <p:nvPr/>
          </p:nvGrpSpPr>
          <p:grpSpPr>
            <a:xfrm>
              <a:off x="4018012" y="4502106"/>
              <a:ext cx="1030081" cy="1404482"/>
              <a:chOff x="3972260" y="4490699"/>
              <a:chExt cx="1030081" cy="140448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2C5038A-57CB-4886-A18C-2BC3BBC8C5CE}"/>
                  </a:ext>
                </a:extLst>
              </p:cNvPr>
              <p:cNvGrpSpPr/>
              <p:nvPr/>
            </p:nvGrpSpPr>
            <p:grpSpPr>
              <a:xfrm>
                <a:off x="3972260" y="4636864"/>
                <a:ext cx="1030081" cy="1258317"/>
                <a:chOff x="3972260" y="4636864"/>
                <a:chExt cx="1030081" cy="1258317"/>
              </a:xfrm>
            </p:grpSpPr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9C04A81C-9409-403E-AA1E-0A4CECE31C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91431" y="5678631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92BEAFC3-CD2E-4E45-BF48-44B47BDDF465}"/>
                    </a:ext>
                  </a:extLst>
                </p:cNvPr>
                <p:cNvGrpSpPr/>
                <p:nvPr/>
              </p:nvGrpSpPr>
              <p:grpSpPr>
                <a:xfrm>
                  <a:off x="3972260" y="4636864"/>
                  <a:ext cx="1030081" cy="1064247"/>
                  <a:chOff x="3313319" y="4812869"/>
                  <a:chExt cx="1030081" cy="1064247"/>
                </a:xfrm>
              </p:grpSpPr>
              <p:sp>
                <p:nvSpPr>
                  <p:cNvPr id="65" name="Hexagon 176">
                    <a:extLst>
                      <a:ext uri="{FF2B5EF4-FFF2-40B4-BE49-F238E27FC236}">
                        <a16:creationId xmlns:a16="http://schemas.microsoft.com/office/drawing/2014/main" id="{8F8E11A5-36AB-4E1E-88D8-BE5A0A8AF2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13319" y="4812869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4656AB4-35B1-4189-917F-871D5DEE2F5F}"/>
                      </a:ext>
                    </a:extLst>
                  </p:cNvPr>
                  <p:cNvSpPr/>
                  <p:nvPr/>
                </p:nvSpPr>
                <p:spPr>
                  <a:xfrm>
                    <a:off x="3587874" y="5773760"/>
                    <a:ext cx="486445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5C68C18F-0D40-4330-B64B-045350EF4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9400" y="4490699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38E5C86-0781-41B0-92A7-43B442642AC4}"/>
                </a:ext>
              </a:extLst>
            </p:cNvPr>
            <p:cNvSpPr/>
            <p:nvPr/>
          </p:nvSpPr>
          <p:spPr>
            <a:xfrm>
              <a:off x="3941646" y="3100764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5DCAD6EC-452D-4C2E-8C9A-C22AAA7577C2}"/>
              </a:ext>
            </a:extLst>
          </p:cNvPr>
          <p:cNvGrpSpPr/>
          <p:nvPr/>
        </p:nvGrpSpPr>
        <p:grpSpPr>
          <a:xfrm>
            <a:off x="2428395" y="3091038"/>
            <a:ext cx="1191097" cy="2892638"/>
            <a:chOff x="2428395" y="3091038"/>
            <a:chExt cx="1191097" cy="289263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8B2F9DF-6EA2-4C52-AD1B-839D41413DCA}"/>
                </a:ext>
              </a:extLst>
            </p:cNvPr>
            <p:cNvGrpSpPr/>
            <p:nvPr/>
          </p:nvGrpSpPr>
          <p:grpSpPr>
            <a:xfrm>
              <a:off x="2515833" y="4542220"/>
              <a:ext cx="1030081" cy="1371231"/>
              <a:chOff x="2396226" y="4639505"/>
              <a:chExt cx="1030081" cy="137123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FD28476E-A149-496A-8D1E-327B78813D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7277" y="5794186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9463A2C-0C0F-4185-BEA0-E8E21180FC1E}"/>
                  </a:ext>
                </a:extLst>
              </p:cNvPr>
              <p:cNvGrpSpPr/>
              <p:nvPr/>
            </p:nvGrpSpPr>
            <p:grpSpPr>
              <a:xfrm>
                <a:off x="2396226" y="4760401"/>
                <a:ext cx="1030081" cy="1054478"/>
                <a:chOff x="1858787" y="4847680"/>
                <a:chExt cx="1030081" cy="1054478"/>
              </a:xfrm>
            </p:grpSpPr>
            <p:sp>
              <p:nvSpPr>
                <p:cNvPr id="61" name="Hexagon 176">
                  <a:extLst>
                    <a:ext uri="{FF2B5EF4-FFF2-40B4-BE49-F238E27FC236}">
                      <a16:creationId xmlns:a16="http://schemas.microsoft.com/office/drawing/2014/main" id="{37C51CFF-FD26-4F34-BF6D-2C68729102B7}"/>
                    </a:ext>
                  </a:extLst>
                </p:cNvPr>
                <p:cNvSpPr/>
                <p:nvPr/>
              </p:nvSpPr>
              <p:spPr bwMode="auto">
                <a:xfrm>
                  <a:off x="1858787" y="484768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AA4ECE9-5F31-46EB-9B29-75C7F059296F}"/>
                    </a:ext>
                  </a:extLst>
                </p:cNvPr>
                <p:cNvSpPr/>
                <p:nvPr/>
              </p:nvSpPr>
              <p:spPr>
                <a:xfrm>
                  <a:off x="2132409" y="5798802"/>
                  <a:ext cx="486966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19ADDF4-6688-4AA5-B47B-3EBF97E6A2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3827" y="4639505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4DF8B84-A24E-48A6-8DF8-40FC5DED8919}"/>
                </a:ext>
              </a:extLst>
            </p:cNvPr>
            <p:cNvGrpSpPr/>
            <p:nvPr/>
          </p:nvGrpSpPr>
          <p:grpSpPr>
            <a:xfrm>
              <a:off x="2496220" y="3170519"/>
              <a:ext cx="1030081" cy="1431299"/>
              <a:chOff x="1822498" y="3023683"/>
              <a:chExt cx="1030081" cy="1431299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D7E2BCC-1190-4D39-AC51-1A17C637F7E7}"/>
                  </a:ext>
                </a:extLst>
              </p:cNvPr>
              <p:cNvGrpSpPr/>
              <p:nvPr/>
            </p:nvGrpSpPr>
            <p:grpSpPr>
              <a:xfrm>
                <a:off x="1822498" y="3194016"/>
                <a:ext cx="1030081" cy="1260966"/>
                <a:chOff x="1822498" y="3194016"/>
                <a:chExt cx="1030081" cy="1260966"/>
              </a:xfrm>
            </p:grpSpPr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9D564112-AD73-4096-8998-0EE90F74A4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4460" y="4238432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EE90218-3C1A-421E-979C-DBF04DEC5373}"/>
                    </a:ext>
                  </a:extLst>
                </p:cNvPr>
                <p:cNvGrpSpPr/>
                <p:nvPr/>
              </p:nvGrpSpPr>
              <p:grpSpPr>
                <a:xfrm>
                  <a:off x="1822498" y="3194016"/>
                  <a:ext cx="1030081" cy="1063453"/>
                  <a:chOff x="1797301" y="3444984"/>
                  <a:chExt cx="1030081" cy="1063453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ABD97A81-4C8D-4F84-ABC3-6159DF636B7E}"/>
                      </a:ext>
                    </a:extLst>
                  </p:cNvPr>
                  <p:cNvGrpSpPr/>
                  <p:nvPr/>
                </p:nvGrpSpPr>
                <p:grpSpPr>
                  <a:xfrm>
                    <a:off x="1797301" y="3444984"/>
                    <a:ext cx="1030081" cy="935773"/>
                    <a:chOff x="9254078" y="4883240"/>
                    <a:chExt cx="844906" cy="728368"/>
                  </a:xfrm>
                </p:grpSpPr>
                <p:sp>
                  <p:nvSpPr>
                    <p:cNvPr id="54" name="Hexagon 176">
                      <a:extLst>
                        <a:ext uri="{FF2B5EF4-FFF2-40B4-BE49-F238E27FC236}">
                          <a16:creationId xmlns:a16="http://schemas.microsoft.com/office/drawing/2014/main" id="{D6071B8B-79E2-4A01-8CCB-115A32156F1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Review</a:t>
                      </a:r>
                    </a:p>
                  </p:txBody>
                </p:sp>
                <p:pic>
                  <p:nvPicPr>
                    <p:cNvPr id="56" name="Picture 55">
                      <a:extLst>
                        <a:ext uri="{FF2B5EF4-FFF2-40B4-BE49-F238E27FC236}">
                          <a16:creationId xmlns:a16="http://schemas.microsoft.com/office/drawing/2014/main" id="{9E82F4B9-30F4-424A-B31C-958C6728E24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9398813" y="4941940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580B4494-E34B-41E9-A11E-E50C0CC97DEC}"/>
                      </a:ext>
                    </a:extLst>
                  </p:cNvPr>
                  <p:cNvSpPr/>
                  <p:nvPr/>
                </p:nvSpPr>
                <p:spPr>
                  <a:xfrm>
                    <a:off x="2070501" y="4405081"/>
                    <a:ext cx="489343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90F3DB87-7E41-4C61-B53D-77F751D41C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9460" y="3023683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FFE3447-DF46-480A-874B-01A3816F87C7}"/>
                </a:ext>
              </a:extLst>
            </p:cNvPr>
            <p:cNvSpPr/>
            <p:nvPr/>
          </p:nvSpPr>
          <p:spPr>
            <a:xfrm>
              <a:off x="2428395" y="3091038"/>
              <a:ext cx="1191097" cy="289263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205626F-200F-4F5A-AA92-5E8CA1A0580F}"/>
              </a:ext>
            </a:extLst>
          </p:cNvPr>
          <p:cNvGrpSpPr/>
          <p:nvPr/>
        </p:nvGrpSpPr>
        <p:grpSpPr>
          <a:xfrm>
            <a:off x="3249742" y="1281195"/>
            <a:ext cx="2503714" cy="1538205"/>
            <a:chOff x="3249742" y="1281195"/>
            <a:chExt cx="2503714" cy="1538205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5B1C271-744E-40E9-BAC9-187CED3CF6A0}"/>
                </a:ext>
              </a:extLst>
            </p:cNvPr>
            <p:cNvGrpSpPr/>
            <p:nvPr/>
          </p:nvGrpSpPr>
          <p:grpSpPr>
            <a:xfrm>
              <a:off x="4607558" y="1415583"/>
              <a:ext cx="1068151" cy="1360820"/>
              <a:chOff x="2843001" y="1370270"/>
              <a:chExt cx="1068151" cy="1360820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8F961F4-5F4F-4E50-87C8-A95DAD774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58" y="2514540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EB1FF20-D5A7-41A5-B9CC-A1F9C80554D1}"/>
                  </a:ext>
                </a:extLst>
              </p:cNvPr>
              <p:cNvGrpSpPr/>
              <p:nvPr/>
            </p:nvGrpSpPr>
            <p:grpSpPr>
              <a:xfrm>
                <a:off x="2843001" y="1484013"/>
                <a:ext cx="1068151" cy="1047288"/>
                <a:chOff x="2824083" y="1919566"/>
                <a:chExt cx="1068151" cy="1047288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4CAB8941-4553-4747-903C-F34E6A188FB9}"/>
                    </a:ext>
                  </a:extLst>
                </p:cNvPr>
                <p:cNvGrpSpPr/>
                <p:nvPr/>
              </p:nvGrpSpPr>
              <p:grpSpPr>
                <a:xfrm>
                  <a:off x="2824083" y="1919566"/>
                  <a:ext cx="1068151" cy="919700"/>
                  <a:chOff x="9254078" y="4883240"/>
                  <a:chExt cx="844906" cy="728368"/>
                </a:xfrm>
              </p:grpSpPr>
              <p:sp>
                <p:nvSpPr>
                  <p:cNvPr id="72" name="Hexagon 176">
                    <a:extLst>
                      <a:ext uri="{FF2B5EF4-FFF2-40B4-BE49-F238E27FC236}">
                        <a16:creationId xmlns:a16="http://schemas.microsoft.com/office/drawing/2014/main" id="{AB41C03A-ADF8-433B-8F3C-8C5173D098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4078" y="4883240"/>
                    <a:ext cx="844906" cy="728368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rPr>
                      <a:t>Cart</a:t>
                    </a:r>
                  </a:p>
                </p:txBody>
              </p:sp>
              <p:pic>
                <p:nvPicPr>
                  <p:cNvPr id="73" name="Picture 72">
                    <a:extLst>
                      <a:ext uri="{FF2B5EF4-FFF2-40B4-BE49-F238E27FC236}">
                        <a16:creationId xmlns:a16="http://schemas.microsoft.com/office/drawing/2014/main" id="{2E719C7F-55F8-482E-B327-E39E6B1B9C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9399369" y="4956768"/>
                    <a:ext cx="548712" cy="32008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1D218AB-C42E-4ABA-B8E3-5D8ACCE34E0E}"/>
                    </a:ext>
                  </a:extLst>
                </p:cNvPr>
                <p:cNvSpPr/>
                <p:nvPr/>
              </p:nvSpPr>
              <p:spPr>
                <a:xfrm>
                  <a:off x="3090531" y="2863498"/>
                  <a:ext cx="528158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614E7903-9E5C-4381-8663-65FD5F0E6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8411" y="1370270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28DE9B9-AC4A-4417-B11B-B5BF9E075A21}"/>
                </a:ext>
              </a:extLst>
            </p:cNvPr>
            <p:cNvGrpSpPr/>
            <p:nvPr/>
          </p:nvGrpSpPr>
          <p:grpSpPr>
            <a:xfrm>
              <a:off x="3302339" y="1376142"/>
              <a:ext cx="1030081" cy="1443258"/>
              <a:chOff x="7076802" y="1245171"/>
              <a:chExt cx="1030081" cy="144325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605E485-FD62-422E-AF03-29B2D1DC9B6A}"/>
                  </a:ext>
                </a:extLst>
              </p:cNvPr>
              <p:cNvGrpSpPr/>
              <p:nvPr/>
            </p:nvGrpSpPr>
            <p:grpSpPr>
              <a:xfrm>
                <a:off x="7076802" y="1386096"/>
                <a:ext cx="1030081" cy="1060064"/>
                <a:chOff x="6513719" y="1879600"/>
                <a:chExt cx="1030081" cy="1060064"/>
              </a:xfrm>
            </p:grpSpPr>
            <p:sp>
              <p:nvSpPr>
                <p:cNvPr id="115" name="Hexagon 176">
                  <a:extLst>
                    <a:ext uri="{FF2B5EF4-FFF2-40B4-BE49-F238E27FC236}">
                      <a16:creationId xmlns:a16="http://schemas.microsoft.com/office/drawing/2014/main" id="{E21049BF-1197-4C95-85A3-E6C05CEF2E78}"/>
                    </a:ext>
                  </a:extLst>
                </p:cNvPr>
                <p:cNvSpPr/>
                <p:nvPr/>
              </p:nvSpPr>
              <p:spPr bwMode="auto">
                <a:xfrm>
                  <a:off x="6513719" y="187960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587139C4-AE40-4F89-8F2E-E593417A8691}"/>
                    </a:ext>
                  </a:extLst>
                </p:cNvPr>
                <p:cNvSpPr/>
                <p:nvPr/>
              </p:nvSpPr>
              <p:spPr>
                <a:xfrm>
                  <a:off x="6786066" y="2836308"/>
                  <a:ext cx="487860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B1CED33E-A4B5-441E-8847-D50C1A5BD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348" y="2471879"/>
                <a:ext cx="216550" cy="216550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364746AD-4735-4444-9647-9270F0222E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7898" y="1245171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F7CD2E2-BAC6-42AD-B94A-9B8F2FEEA484}"/>
                </a:ext>
              </a:extLst>
            </p:cNvPr>
            <p:cNvSpPr/>
            <p:nvPr/>
          </p:nvSpPr>
          <p:spPr>
            <a:xfrm>
              <a:off x="3249742" y="1281195"/>
              <a:ext cx="2503714" cy="153539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EE8C7D67-4528-4BCF-A1F3-5147DD0767BE}"/>
              </a:ext>
            </a:extLst>
          </p:cNvPr>
          <p:cNvGrpSpPr/>
          <p:nvPr/>
        </p:nvGrpSpPr>
        <p:grpSpPr>
          <a:xfrm>
            <a:off x="6942518" y="3091039"/>
            <a:ext cx="1191097" cy="2882912"/>
            <a:chOff x="6942518" y="3091039"/>
            <a:chExt cx="1191097" cy="288291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0ED8BB8-6621-48BA-86DA-CEFB5CBDFC8F}"/>
                </a:ext>
              </a:extLst>
            </p:cNvPr>
            <p:cNvGrpSpPr/>
            <p:nvPr/>
          </p:nvGrpSpPr>
          <p:grpSpPr>
            <a:xfrm>
              <a:off x="7013401" y="3144137"/>
              <a:ext cx="1068151" cy="1380125"/>
              <a:chOff x="7511348" y="3179365"/>
              <a:chExt cx="1068151" cy="13801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883E438-0D84-4325-B34D-CD270E0482E1}"/>
                  </a:ext>
                </a:extLst>
              </p:cNvPr>
              <p:cNvGrpSpPr/>
              <p:nvPr/>
            </p:nvGrpSpPr>
            <p:grpSpPr>
              <a:xfrm>
                <a:off x="7511348" y="3318470"/>
                <a:ext cx="1068151" cy="1241020"/>
                <a:chOff x="7511348" y="3318470"/>
                <a:chExt cx="1068151" cy="1241020"/>
              </a:xfrm>
            </p:grpSpPr>
            <p:pic>
              <p:nvPicPr>
                <p:cNvPr id="85" name="Picture 84">
                  <a:extLst>
                    <a:ext uri="{FF2B5EF4-FFF2-40B4-BE49-F238E27FC236}">
                      <a16:creationId xmlns:a16="http://schemas.microsoft.com/office/drawing/2014/main" id="{02B0DEEB-44B9-4AF8-95F7-7B2DC440CD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53364" y="4342940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75C940A-7C88-4701-BC41-B9C85CF03A94}"/>
                    </a:ext>
                  </a:extLst>
                </p:cNvPr>
                <p:cNvGrpSpPr/>
                <p:nvPr/>
              </p:nvGrpSpPr>
              <p:grpSpPr>
                <a:xfrm>
                  <a:off x="7511348" y="3318470"/>
                  <a:ext cx="1068151" cy="1046214"/>
                  <a:chOff x="6278548" y="3412955"/>
                  <a:chExt cx="1068151" cy="1046214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4385EE93-5BA1-494C-8CD6-EDD423486621}"/>
                      </a:ext>
                    </a:extLst>
                  </p:cNvPr>
                  <p:cNvGrpSpPr/>
                  <p:nvPr/>
                </p:nvGrpSpPr>
                <p:grpSpPr>
                  <a:xfrm>
                    <a:off x="6278548" y="3412955"/>
                    <a:ext cx="1068151" cy="919700"/>
                    <a:chOff x="9254078" y="4883240"/>
                    <a:chExt cx="844906" cy="728368"/>
                  </a:xfrm>
                </p:grpSpPr>
                <p:sp>
                  <p:nvSpPr>
                    <p:cNvPr id="75" name="Hexagon 176">
                      <a:extLst>
                        <a:ext uri="{FF2B5EF4-FFF2-40B4-BE49-F238E27FC236}">
                          <a16:creationId xmlns:a16="http://schemas.microsoft.com/office/drawing/2014/main" id="{B4E90AAB-7944-4FB5-A458-2C8D3C88EE7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Pricing</a:t>
                      </a:r>
                    </a:p>
                  </p:txBody>
                </p:sp>
                <p:pic>
                  <p:nvPicPr>
                    <p:cNvPr id="76" name="Picture 75">
                      <a:extLst>
                        <a:ext uri="{FF2B5EF4-FFF2-40B4-BE49-F238E27FC236}">
                          <a16:creationId xmlns:a16="http://schemas.microsoft.com/office/drawing/2014/main" id="{025A4D64-5671-48F8-B5AF-F94F543C5E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9399369" y="4956768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B2024317-B5C6-4012-BBB9-793515514CDD}"/>
                      </a:ext>
                    </a:extLst>
                  </p:cNvPr>
                  <p:cNvSpPr/>
                  <p:nvPr/>
                </p:nvSpPr>
                <p:spPr>
                  <a:xfrm>
                    <a:off x="6548644" y="4355813"/>
                    <a:ext cx="52815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BDBE1064-FE32-4DB1-A8A4-62435883F7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5995" y="3179365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48F6F05D-EB5A-42BF-B67C-3BC73C838AAB}"/>
                </a:ext>
              </a:extLst>
            </p:cNvPr>
            <p:cNvGrpSpPr/>
            <p:nvPr/>
          </p:nvGrpSpPr>
          <p:grpSpPr>
            <a:xfrm>
              <a:off x="7032435" y="4506345"/>
              <a:ext cx="1030081" cy="1443258"/>
              <a:chOff x="7076802" y="1245171"/>
              <a:chExt cx="1030081" cy="1443258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0DA91167-AF30-4CE0-99F9-73BCABDEA9C3}"/>
                  </a:ext>
                </a:extLst>
              </p:cNvPr>
              <p:cNvGrpSpPr/>
              <p:nvPr/>
            </p:nvGrpSpPr>
            <p:grpSpPr>
              <a:xfrm>
                <a:off x="7076802" y="1386096"/>
                <a:ext cx="1030081" cy="1060064"/>
                <a:chOff x="6513719" y="1879600"/>
                <a:chExt cx="1030081" cy="1060064"/>
              </a:xfrm>
            </p:grpSpPr>
            <p:sp>
              <p:nvSpPr>
                <p:cNvPr id="150" name="Hexagon 176">
                  <a:extLst>
                    <a:ext uri="{FF2B5EF4-FFF2-40B4-BE49-F238E27FC236}">
                      <a16:creationId xmlns:a16="http://schemas.microsoft.com/office/drawing/2014/main" id="{94CA3966-4A02-4A3F-85CE-FD8CECD3B5A0}"/>
                    </a:ext>
                  </a:extLst>
                </p:cNvPr>
                <p:cNvSpPr/>
                <p:nvPr/>
              </p:nvSpPr>
              <p:spPr bwMode="auto">
                <a:xfrm>
                  <a:off x="6513719" y="187960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2D56FAF0-C54D-40D7-806E-8C7402524FEF}"/>
                    </a:ext>
                  </a:extLst>
                </p:cNvPr>
                <p:cNvSpPr/>
                <p:nvPr/>
              </p:nvSpPr>
              <p:spPr>
                <a:xfrm>
                  <a:off x="6786066" y="2836308"/>
                  <a:ext cx="487860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294D064E-FFC2-4556-8643-619675395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348" y="2471879"/>
                <a:ext cx="216550" cy="216550"/>
              </a:xfrm>
              <a:prstGeom prst="rect">
                <a:avLst/>
              </a:prstGeom>
            </p:spPr>
          </p:pic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103157B7-D6EB-4954-AC8A-1310B4574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7898" y="1245171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8DF945A-EFB3-4094-B42E-13D06B6E3C9E}"/>
                </a:ext>
              </a:extLst>
            </p:cNvPr>
            <p:cNvSpPr/>
            <p:nvPr/>
          </p:nvSpPr>
          <p:spPr>
            <a:xfrm>
              <a:off x="6942518" y="3091039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DA5BECD-4FDD-4873-86D7-CDFD07B721E7}"/>
              </a:ext>
            </a:extLst>
          </p:cNvPr>
          <p:cNvCxnSpPr>
            <a:cxnSpLocks/>
          </p:cNvCxnSpPr>
          <p:nvPr/>
        </p:nvCxnSpPr>
        <p:spPr>
          <a:xfrm flipV="1">
            <a:off x="2020681" y="707254"/>
            <a:ext cx="2026711" cy="52139"/>
          </a:xfrm>
          <a:prstGeom prst="curvedConnector3">
            <a:avLst>
              <a:gd name="adj1" fmla="val 52506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BBBD776-932E-47C9-86EA-737FC6FBB7E5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3943988" y="1594917"/>
            <a:ext cx="1487629" cy="372407"/>
          </a:xfrm>
          <a:prstGeom prst="curvedConnector2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716966C-1F82-4698-B0D4-66949C61F7AD}"/>
              </a:ext>
            </a:extLst>
          </p:cNvPr>
          <p:cNvCxnSpPr>
            <a:cxnSpLocks/>
            <a:stCxn id="52" idx="3"/>
            <a:endCxn id="2" idx="1"/>
          </p:cNvCxnSpPr>
          <p:nvPr/>
        </p:nvCxnSpPr>
        <p:spPr>
          <a:xfrm flipV="1">
            <a:off x="5402164" y="1103254"/>
            <a:ext cx="1557940" cy="1421682"/>
          </a:xfrm>
          <a:prstGeom prst="bentConnector3">
            <a:avLst>
              <a:gd name="adj1" fmla="val 50000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A7DB7D1-5503-442F-B81C-AF5C6D2CFA70}"/>
              </a:ext>
            </a:extLst>
          </p:cNvPr>
          <p:cNvCxnSpPr>
            <a:cxnSpLocks/>
            <a:stCxn id="2" idx="3"/>
            <a:endCxn id="63" idx="3"/>
          </p:cNvCxnSpPr>
          <p:nvPr/>
        </p:nvCxnSpPr>
        <p:spPr>
          <a:xfrm>
            <a:off x="7488262" y="1103254"/>
            <a:ext cx="323393" cy="3174524"/>
          </a:xfrm>
          <a:prstGeom prst="bentConnector3">
            <a:avLst>
              <a:gd name="adj1" fmla="val 17068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8C4B541-E334-4132-840C-834DC1E773E8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6270372" y="1164595"/>
            <a:ext cx="1066613" cy="3168472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D5E8B67-63BB-4791-AABA-CFE019094D3F}"/>
              </a:ext>
            </a:extLst>
          </p:cNvPr>
          <p:cNvCxnSpPr>
            <a:cxnSpLocks/>
            <a:stCxn id="60" idx="3"/>
            <a:endCxn id="2" idx="2"/>
          </p:cNvCxnSpPr>
          <p:nvPr/>
        </p:nvCxnSpPr>
        <p:spPr>
          <a:xfrm flipV="1">
            <a:off x="4787349" y="1154932"/>
            <a:ext cx="2436834" cy="3159210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516F833-306C-4F65-8B85-2C1436680E06}"/>
              </a:ext>
            </a:extLst>
          </p:cNvPr>
          <p:cNvCxnSpPr>
            <a:cxnSpLocks/>
          </p:cNvCxnSpPr>
          <p:nvPr/>
        </p:nvCxnSpPr>
        <p:spPr>
          <a:xfrm flipV="1">
            <a:off x="3299630" y="1167018"/>
            <a:ext cx="3659286" cy="3212148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D759BA30-6647-4A52-B6D5-DE780650FD8D}"/>
              </a:ext>
            </a:extLst>
          </p:cNvPr>
          <p:cNvCxnSpPr>
            <a:cxnSpLocks/>
            <a:stCxn id="55" idx="1"/>
            <a:endCxn id="2" idx="1"/>
          </p:cNvCxnSpPr>
          <p:nvPr/>
        </p:nvCxnSpPr>
        <p:spPr>
          <a:xfrm rot="10800000" flipH="1">
            <a:off x="1268684" y="1103254"/>
            <a:ext cx="5691420" cy="3261522"/>
          </a:xfrm>
          <a:prstGeom prst="bentConnector3">
            <a:avLst>
              <a:gd name="adj1" fmla="val -9791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203">
            <a:extLst>
              <a:ext uri="{FF2B5EF4-FFF2-40B4-BE49-F238E27FC236}">
                <a16:creationId xmlns:a16="http://schemas.microsoft.com/office/drawing/2014/main" id="{3E54E58B-49B4-4C04-8C80-7DD2C30518B2}"/>
              </a:ext>
            </a:extLst>
          </p:cNvPr>
          <p:cNvCxnSpPr>
            <a:cxnSpLocks/>
            <a:stCxn id="79" idx="3"/>
            <a:endCxn id="52" idx="1"/>
          </p:cNvCxnSpPr>
          <p:nvPr/>
        </p:nvCxnSpPr>
        <p:spPr>
          <a:xfrm flipV="1">
            <a:off x="4062546" y="2524936"/>
            <a:ext cx="811460" cy="517"/>
          </a:xfrm>
          <a:prstGeom prst="curvedConnector3">
            <a:avLst>
              <a:gd name="adj1" fmla="val 50000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203">
            <a:extLst>
              <a:ext uri="{FF2B5EF4-FFF2-40B4-BE49-F238E27FC236}">
                <a16:creationId xmlns:a16="http://schemas.microsoft.com/office/drawing/2014/main" id="{BD97999A-0266-44B8-AB13-AE34F609CF3C}"/>
              </a:ext>
            </a:extLst>
          </p:cNvPr>
          <p:cNvCxnSpPr>
            <a:cxnSpLocks/>
            <a:stCxn id="77" idx="1"/>
            <a:endCxn id="55" idx="1"/>
          </p:cNvCxnSpPr>
          <p:nvPr/>
        </p:nvCxnSpPr>
        <p:spPr>
          <a:xfrm rot="10800000">
            <a:off x="1268684" y="4364777"/>
            <a:ext cx="12788" cy="1315881"/>
          </a:xfrm>
          <a:prstGeom prst="curvedConnector3">
            <a:avLst>
              <a:gd name="adj1" fmla="val 3749711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203">
            <a:extLst>
              <a:ext uri="{FF2B5EF4-FFF2-40B4-BE49-F238E27FC236}">
                <a16:creationId xmlns:a16="http://schemas.microsoft.com/office/drawing/2014/main" id="{612AFF81-4DBA-4692-9FC9-BA8F175D947E}"/>
              </a:ext>
            </a:extLst>
          </p:cNvPr>
          <p:cNvCxnSpPr>
            <a:cxnSpLocks/>
            <a:stCxn id="70" idx="1"/>
            <a:endCxn id="53" idx="1"/>
          </p:cNvCxnSpPr>
          <p:nvPr/>
        </p:nvCxnSpPr>
        <p:spPr>
          <a:xfrm rot="10800000">
            <a:off x="2769421" y="4352628"/>
            <a:ext cx="20035" cy="1313289"/>
          </a:xfrm>
          <a:prstGeom prst="curvedConnector3">
            <a:avLst>
              <a:gd name="adj1" fmla="val 2263149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203">
            <a:extLst>
              <a:ext uri="{FF2B5EF4-FFF2-40B4-BE49-F238E27FC236}">
                <a16:creationId xmlns:a16="http://schemas.microsoft.com/office/drawing/2014/main" id="{C1C56FB2-1C18-456D-B611-E7F5719A68BA}"/>
              </a:ext>
            </a:extLst>
          </p:cNvPr>
          <p:cNvCxnSpPr>
            <a:cxnSpLocks/>
            <a:stCxn id="69" idx="1"/>
            <a:endCxn id="60" idx="1"/>
          </p:cNvCxnSpPr>
          <p:nvPr/>
        </p:nvCxnSpPr>
        <p:spPr>
          <a:xfrm rot="10800000">
            <a:off x="4259191" y="4314142"/>
            <a:ext cx="33376" cy="1346698"/>
          </a:xfrm>
          <a:prstGeom prst="curvedConnector3">
            <a:avLst>
              <a:gd name="adj1" fmla="val 128434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203">
            <a:extLst>
              <a:ext uri="{FF2B5EF4-FFF2-40B4-BE49-F238E27FC236}">
                <a16:creationId xmlns:a16="http://schemas.microsoft.com/office/drawing/2014/main" id="{521EE7D9-EF74-4731-B4BC-630792704D36}"/>
              </a:ext>
            </a:extLst>
          </p:cNvPr>
          <p:cNvCxnSpPr>
            <a:cxnSpLocks/>
            <a:stCxn id="67" idx="1"/>
            <a:endCxn id="62" idx="1"/>
          </p:cNvCxnSpPr>
          <p:nvPr/>
        </p:nvCxnSpPr>
        <p:spPr>
          <a:xfrm rot="10800000">
            <a:off x="5785160" y="4333067"/>
            <a:ext cx="37628" cy="1353634"/>
          </a:xfrm>
          <a:prstGeom prst="curvedConnector3">
            <a:avLst>
              <a:gd name="adj1" fmla="val 121379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203">
            <a:extLst>
              <a:ext uri="{FF2B5EF4-FFF2-40B4-BE49-F238E27FC236}">
                <a16:creationId xmlns:a16="http://schemas.microsoft.com/office/drawing/2014/main" id="{0265B949-2BF6-4A7B-B9DE-CDAAF7FB5FE1}"/>
              </a:ext>
            </a:extLst>
          </p:cNvPr>
          <p:cNvCxnSpPr>
            <a:cxnSpLocks/>
            <a:stCxn id="149" idx="1"/>
            <a:endCxn id="63" idx="1"/>
          </p:cNvCxnSpPr>
          <p:nvPr/>
        </p:nvCxnSpPr>
        <p:spPr>
          <a:xfrm rot="10800000">
            <a:off x="7283498" y="4277778"/>
            <a:ext cx="21285" cy="1377878"/>
          </a:xfrm>
          <a:prstGeom prst="curvedConnector3">
            <a:avLst>
              <a:gd name="adj1" fmla="val 2091365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8C6F4FA-29D7-47F1-94CB-EA0A5FE7B4A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16" y="1759921"/>
            <a:ext cx="724246" cy="37457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13DEA6E5-65D9-4969-ACE7-656079E309B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949" y="4917002"/>
            <a:ext cx="724246" cy="37457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78678F3B-2534-4D0F-81FC-C9F8F1B8C23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516" y="4913402"/>
            <a:ext cx="724246" cy="37457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5A035B36-A8F2-48C8-8280-AD1186AD4CB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133" y="4914578"/>
            <a:ext cx="724246" cy="3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82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17714" y="685800"/>
            <a:ext cx="8828154" cy="525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3329051" y="1057946"/>
            <a:ext cx="0" cy="841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H="1">
            <a:off x="809275" y="2823907"/>
            <a:ext cx="2519776" cy="647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H="1">
            <a:off x="2308242" y="2827639"/>
            <a:ext cx="999241" cy="612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3299855" y="2815373"/>
            <a:ext cx="505850" cy="649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3313852" y="2827639"/>
            <a:ext cx="2023358" cy="591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322682" y="2832734"/>
            <a:ext cx="3607294" cy="57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3329051" y="2817607"/>
            <a:ext cx="5129102" cy="601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05" idx="0"/>
            <a:endCxn id="72" idx="3"/>
          </p:cNvCxnSpPr>
          <p:nvPr/>
        </p:nvCxnSpPr>
        <p:spPr>
          <a:xfrm flipV="1">
            <a:off x="5830681" y="3888849"/>
            <a:ext cx="568768" cy="1598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72" idx="0"/>
            <a:endCxn id="75" idx="3"/>
          </p:cNvCxnSpPr>
          <p:nvPr/>
        </p:nvCxnSpPr>
        <p:spPr>
          <a:xfrm>
            <a:off x="7467600" y="3888849"/>
            <a:ext cx="4600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797708" y="4407463"/>
            <a:ext cx="0" cy="465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2362200" y="4314423"/>
            <a:ext cx="0" cy="521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3805705" y="4348699"/>
            <a:ext cx="24107" cy="464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5361087" y="4372720"/>
            <a:ext cx="14037" cy="463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424" y="732991"/>
            <a:ext cx="958961" cy="958961"/>
          </a:xfrm>
          <a:prstGeom prst="rect">
            <a:avLst/>
          </a:prstGeom>
        </p:spPr>
      </p:pic>
      <p:cxnSp>
        <p:nvCxnSpPr>
          <p:cNvPr id="52" name="Straight Arrow Connector 51"/>
          <p:cNvCxnSpPr>
            <a:cxnSpLocks/>
            <a:stCxn id="90" idx="0"/>
            <a:endCxn id="84" idx="3"/>
          </p:cNvCxnSpPr>
          <p:nvPr/>
        </p:nvCxnSpPr>
        <p:spPr>
          <a:xfrm flipV="1">
            <a:off x="3863206" y="2343565"/>
            <a:ext cx="913989" cy="15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84" idx="0"/>
            <a:endCxn id="115" idx="3"/>
          </p:cNvCxnSpPr>
          <p:nvPr/>
        </p:nvCxnSpPr>
        <p:spPr>
          <a:xfrm>
            <a:off x="5845346" y="2343565"/>
            <a:ext cx="668373" cy="3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D97A81-4C8D-4F84-ABC3-6159DF636B7E}"/>
              </a:ext>
            </a:extLst>
          </p:cNvPr>
          <p:cNvGrpSpPr/>
          <p:nvPr/>
        </p:nvGrpSpPr>
        <p:grpSpPr>
          <a:xfrm>
            <a:off x="1797301" y="3444984"/>
            <a:ext cx="1030081" cy="935773"/>
            <a:chOff x="9254078" y="4883240"/>
            <a:chExt cx="844906" cy="728368"/>
          </a:xfrm>
        </p:grpSpPr>
        <p:sp>
          <p:nvSpPr>
            <p:cNvPr id="54" name="Hexagon 176">
              <a:extLst>
                <a:ext uri="{FF2B5EF4-FFF2-40B4-BE49-F238E27FC236}">
                  <a16:creationId xmlns:a16="http://schemas.microsoft.com/office/drawing/2014/main" id="{D6071B8B-79E2-4A01-8CCB-115A32156F10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Review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9E82F4B9-30F4-424A-B31C-958C6728E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8813" y="4941940"/>
              <a:ext cx="548712" cy="320082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3F0C555-9091-43E9-A6E4-79E26D672B12}"/>
              </a:ext>
            </a:extLst>
          </p:cNvPr>
          <p:cNvGrpSpPr/>
          <p:nvPr/>
        </p:nvGrpSpPr>
        <p:grpSpPr>
          <a:xfrm>
            <a:off x="3275249" y="3444984"/>
            <a:ext cx="1068151" cy="919700"/>
            <a:chOff x="9254078" y="4883240"/>
            <a:chExt cx="844906" cy="728368"/>
          </a:xfrm>
        </p:grpSpPr>
        <p:sp>
          <p:nvSpPr>
            <p:cNvPr id="58" name="Hexagon 176">
              <a:extLst>
                <a:ext uri="{FF2B5EF4-FFF2-40B4-BE49-F238E27FC236}">
                  <a16:creationId xmlns:a16="http://schemas.microsoft.com/office/drawing/2014/main" id="{2DD51459-D4C4-437D-8DCA-510BBD19FC32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Inventory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125FF4C-632A-46CD-B634-226A5D4A4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11DF41-7BE3-415F-9E7F-E89773174A0C}"/>
              </a:ext>
            </a:extLst>
          </p:cNvPr>
          <p:cNvGrpSpPr/>
          <p:nvPr/>
        </p:nvGrpSpPr>
        <p:grpSpPr>
          <a:xfrm>
            <a:off x="1858787" y="4847680"/>
            <a:ext cx="1030081" cy="935773"/>
            <a:chOff x="1847159" y="4836151"/>
            <a:chExt cx="1030081" cy="935773"/>
          </a:xfrm>
        </p:grpSpPr>
        <p:sp>
          <p:nvSpPr>
            <p:cNvPr id="61" name="Hexagon 176">
              <a:extLst>
                <a:ext uri="{FF2B5EF4-FFF2-40B4-BE49-F238E27FC236}">
                  <a16:creationId xmlns:a16="http://schemas.microsoft.com/office/drawing/2014/main" id="{37C51CFF-FD26-4F34-BF6D-2C68729102B7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4B6059-262D-4CA7-BED1-D6D172E1E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534364C-145B-415B-88ED-CCB611E7FF4F}"/>
              </a:ext>
            </a:extLst>
          </p:cNvPr>
          <p:cNvGrpSpPr/>
          <p:nvPr/>
        </p:nvGrpSpPr>
        <p:grpSpPr>
          <a:xfrm>
            <a:off x="3313319" y="4812869"/>
            <a:ext cx="1030081" cy="935773"/>
            <a:chOff x="1847159" y="4836151"/>
            <a:chExt cx="1030081" cy="935773"/>
          </a:xfrm>
        </p:grpSpPr>
        <p:sp>
          <p:nvSpPr>
            <p:cNvPr id="65" name="Hexagon 176">
              <a:extLst>
                <a:ext uri="{FF2B5EF4-FFF2-40B4-BE49-F238E27FC236}">
                  <a16:creationId xmlns:a16="http://schemas.microsoft.com/office/drawing/2014/main" id="{8F8E11A5-36AB-4E1E-88D8-BE5A0A8AF256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4914D168-09C0-457F-B73D-4C024B053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CAB8941-4553-4747-903C-F34E6A188FB9}"/>
              </a:ext>
            </a:extLst>
          </p:cNvPr>
          <p:cNvGrpSpPr/>
          <p:nvPr/>
        </p:nvGrpSpPr>
        <p:grpSpPr>
          <a:xfrm>
            <a:off x="6399449" y="3428999"/>
            <a:ext cx="1068151" cy="919700"/>
            <a:chOff x="9254078" y="4883240"/>
            <a:chExt cx="844906" cy="728368"/>
          </a:xfrm>
        </p:grpSpPr>
        <p:sp>
          <p:nvSpPr>
            <p:cNvPr id="72" name="Hexagon 176">
              <a:extLst>
                <a:ext uri="{FF2B5EF4-FFF2-40B4-BE49-F238E27FC236}">
                  <a16:creationId xmlns:a16="http://schemas.microsoft.com/office/drawing/2014/main" id="{AB41C03A-ADF8-433B-8F3C-8C5173D098BA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Cart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2E719C7F-55F8-482E-B327-E39E6B1B9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385EE93-5BA1-494C-8CD6-EDD423486621}"/>
              </a:ext>
            </a:extLst>
          </p:cNvPr>
          <p:cNvGrpSpPr/>
          <p:nvPr/>
        </p:nvGrpSpPr>
        <p:grpSpPr>
          <a:xfrm>
            <a:off x="7927626" y="3428999"/>
            <a:ext cx="1068151" cy="919700"/>
            <a:chOff x="9254078" y="4883240"/>
            <a:chExt cx="844906" cy="728368"/>
          </a:xfrm>
        </p:grpSpPr>
        <p:sp>
          <p:nvSpPr>
            <p:cNvPr id="75" name="Hexagon 176">
              <a:extLst>
                <a:ext uri="{FF2B5EF4-FFF2-40B4-BE49-F238E27FC236}">
                  <a16:creationId xmlns:a16="http://schemas.microsoft.com/office/drawing/2014/main" id="{B4E90AAB-7944-4FB5-A458-2C8D3C88EE78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Pricing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25A4D64-5671-48F8-B5AF-F94F543C5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EB2EEA2-EED6-4589-9B31-C38176C0AD07}"/>
              </a:ext>
            </a:extLst>
          </p:cNvPr>
          <p:cNvGrpSpPr/>
          <p:nvPr/>
        </p:nvGrpSpPr>
        <p:grpSpPr>
          <a:xfrm>
            <a:off x="4777195" y="1883715"/>
            <a:ext cx="1068151" cy="919700"/>
            <a:chOff x="4598845" y="2001410"/>
            <a:chExt cx="1068151" cy="919700"/>
          </a:xfrm>
        </p:grpSpPr>
        <p:sp>
          <p:nvSpPr>
            <p:cNvPr id="84" name="Hexagon 176">
              <a:extLst>
                <a:ext uri="{FF2B5EF4-FFF2-40B4-BE49-F238E27FC236}">
                  <a16:creationId xmlns:a16="http://schemas.microsoft.com/office/drawing/2014/main" id="{FE48DF43-41B6-4330-AA25-ACA5FA3D4715}"/>
                </a:ext>
              </a:extLst>
            </p:cNvPr>
            <p:cNvSpPr/>
            <p:nvPr/>
          </p:nvSpPr>
          <p:spPr bwMode="auto">
            <a:xfrm>
              <a:off x="4598845" y="2001410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9717" y="2240600"/>
              <a:ext cx="626406" cy="424390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EE0D2F7-1F43-459D-A4BF-A490B67D309A}"/>
              </a:ext>
            </a:extLst>
          </p:cNvPr>
          <p:cNvGrpSpPr/>
          <p:nvPr/>
        </p:nvGrpSpPr>
        <p:grpSpPr>
          <a:xfrm>
            <a:off x="284754" y="3471690"/>
            <a:ext cx="1030081" cy="935773"/>
            <a:chOff x="333068" y="3133055"/>
            <a:chExt cx="1030081" cy="935773"/>
          </a:xfrm>
        </p:grpSpPr>
        <p:sp>
          <p:nvSpPr>
            <p:cNvPr id="97" name="Hexagon 176">
              <a:extLst>
                <a:ext uri="{FF2B5EF4-FFF2-40B4-BE49-F238E27FC236}">
                  <a16:creationId xmlns:a16="http://schemas.microsoft.com/office/drawing/2014/main" id="{007965F6-277F-46C6-97CD-20F39958C789}"/>
                </a:ext>
              </a:extLst>
            </p:cNvPr>
            <p:cNvSpPr/>
            <p:nvPr/>
          </p:nvSpPr>
          <p:spPr bwMode="auto">
            <a:xfrm>
              <a:off x="333068" y="3133055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Rating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B992DBA1-1DF7-462D-A0F5-06365F4BB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368" y="3261024"/>
              <a:ext cx="567308" cy="33093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0F6231A-F6A9-43A3-95AD-B26735845A71}"/>
              </a:ext>
            </a:extLst>
          </p:cNvPr>
          <p:cNvGrpSpPr/>
          <p:nvPr/>
        </p:nvGrpSpPr>
        <p:grpSpPr>
          <a:xfrm>
            <a:off x="4800600" y="3436947"/>
            <a:ext cx="1030081" cy="935773"/>
            <a:chOff x="333068" y="3133055"/>
            <a:chExt cx="1030081" cy="935773"/>
          </a:xfrm>
        </p:grpSpPr>
        <p:sp>
          <p:nvSpPr>
            <p:cNvPr id="105" name="Hexagon 176">
              <a:extLst>
                <a:ext uri="{FF2B5EF4-FFF2-40B4-BE49-F238E27FC236}">
                  <a16:creationId xmlns:a16="http://schemas.microsoft.com/office/drawing/2014/main" id="{0B625946-9372-4436-9DA6-DF18AA452D5B}"/>
                </a:ext>
              </a:extLst>
            </p:cNvPr>
            <p:cNvSpPr/>
            <p:nvPr/>
          </p:nvSpPr>
          <p:spPr bwMode="auto">
            <a:xfrm>
              <a:off x="333068" y="3133055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Catalog</a:t>
              </a: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E244D273-111D-44C1-9CF3-C17CE34C6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368" y="3261024"/>
              <a:ext cx="567308" cy="330930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4C89F02-222A-45B9-8396-F8A79AFA2B28}"/>
              </a:ext>
            </a:extLst>
          </p:cNvPr>
          <p:cNvGrpSpPr/>
          <p:nvPr/>
        </p:nvGrpSpPr>
        <p:grpSpPr>
          <a:xfrm>
            <a:off x="6513719" y="1879600"/>
            <a:ext cx="1030081" cy="935773"/>
            <a:chOff x="1847159" y="4836151"/>
            <a:chExt cx="1030081" cy="935773"/>
          </a:xfrm>
        </p:grpSpPr>
        <p:sp>
          <p:nvSpPr>
            <p:cNvPr id="115" name="Hexagon 176">
              <a:extLst>
                <a:ext uri="{FF2B5EF4-FFF2-40B4-BE49-F238E27FC236}">
                  <a16:creationId xmlns:a16="http://schemas.microsoft.com/office/drawing/2014/main" id="{E21049BF-1197-4C95-85A3-E6C05CEF2E78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61F15293-8B95-42DE-91E3-E65FE9669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98623D0-3374-4417-8C0B-A34DA2ED0969}"/>
              </a:ext>
            </a:extLst>
          </p:cNvPr>
          <p:cNvGrpSpPr/>
          <p:nvPr/>
        </p:nvGrpSpPr>
        <p:grpSpPr>
          <a:xfrm>
            <a:off x="4860084" y="4812869"/>
            <a:ext cx="1030081" cy="935773"/>
            <a:chOff x="5055956" y="4812869"/>
            <a:chExt cx="1030081" cy="935773"/>
          </a:xfrm>
        </p:grpSpPr>
        <p:sp>
          <p:nvSpPr>
            <p:cNvPr id="123" name="Hexagon 176">
              <a:extLst>
                <a:ext uri="{FF2B5EF4-FFF2-40B4-BE49-F238E27FC236}">
                  <a16:creationId xmlns:a16="http://schemas.microsoft.com/office/drawing/2014/main" id="{C0183146-FDED-48B6-B9C4-CA1FA9F991CE}"/>
                </a:ext>
              </a:extLst>
            </p:cNvPr>
            <p:cNvSpPr/>
            <p:nvPr/>
          </p:nvSpPr>
          <p:spPr bwMode="auto">
            <a:xfrm>
              <a:off x="5055956" y="4812869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EB6412B3-D057-4657-8A51-126CFE6AB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993" y="4972050"/>
              <a:ext cx="506205" cy="572901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E5C556C-9FE4-47CA-99DF-F786B5A9DC13}"/>
              </a:ext>
            </a:extLst>
          </p:cNvPr>
          <p:cNvGrpSpPr/>
          <p:nvPr/>
        </p:nvGrpSpPr>
        <p:grpSpPr>
          <a:xfrm>
            <a:off x="284754" y="4872555"/>
            <a:ext cx="1030081" cy="935773"/>
            <a:chOff x="5055956" y="4812869"/>
            <a:chExt cx="1030081" cy="935773"/>
          </a:xfrm>
        </p:grpSpPr>
        <p:sp>
          <p:nvSpPr>
            <p:cNvPr id="134" name="Hexagon 176">
              <a:extLst>
                <a:ext uri="{FF2B5EF4-FFF2-40B4-BE49-F238E27FC236}">
                  <a16:creationId xmlns:a16="http://schemas.microsoft.com/office/drawing/2014/main" id="{C43A71FD-C793-45C0-893C-E2DC35B80341}"/>
                </a:ext>
              </a:extLst>
            </p:cNvPr>
            <p:cNvSpPr/>
            <p:nvPr/>
          </p:nvSpPr>
          <p:spPr bwMode="auto">
            <a:xfrm>
              <a:off x="5055956" y="4812869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C49A8728-A015-4899-95BB-F493DFEA8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993" y="4972050"/>
              <a:ext cx="506205" cy="572901"/>
            </a:xfrm>
            <a:prstGeom prst="rect">
              <a:avLst/>
            </a:prstGeom>
          </p:spPr>
        </p:pic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786150D0-A442-477B-AEF6-6FCE285D9263}"/>
              </a:ext>
            </a:extLst>
          </p:cNvPr>
          <p:cNvSpPr txBox="1"/>
          <p:nvPr/>
        </p:nvSpPr>
        <p:spPr>
          <a:xfrm>
            <a:off x="5237638" y="5682342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A8E455-8B85-4E84-A42D-BF33678205E1}"/>
              </a:ext>
            </a:extLst>
          </p:cNvPr>
          <p:cNvGrpSpPr/>
          <p:nvPr/>
        </p:nvGrpSpPr>
        <p:grpSpPr>
          <a:xfrm>
            <a:off x="857449" y="1892813"/>
            <a:ext cx="1068151" cy="919700"/>
            <a:chOff x="2775925" y="643152"/>
            <a:chExt cx="1068151" cy="919700"/>
          </a:xfrm>
        </p:grpSpPr>
        <p:sp>
          <p:nvSpPr>
            <p:cNvPr id="120" name="Hexagon 176">
              <a:extLst>
                <a:ext uri="{FF2B5EF4-FFF2-40B4-BE49-F238E27FC236}">
                  <a16:creationId xmlns:a16="http://schemas.microsoft.com/office/drawing/2014/main" id="{BACA5EBF-6C4A-49C1-B081-0A677B548D74}"/>
                </a:ext>
              </a:extLst>
            </p:cNvPr>
            <p:cNvSpPr/>
            <p:nvPr/>
          </p:nvSpPr>
          <p:spPr bwMode="auto">
            <a:xfrm>
              <a:off x="2775925" y="643152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Web Front-end</a:t>
              </a: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42A128F-3B4E-44BE-B6BD-4D52EF385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93226" y="712489"/>
              <a:ext cx="426145" cy="42614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86CEE9D-8E5D-4601-A69F-ADFB7B955D6E}"/>
              </a:ext>
            </a:extLst>
          </p:cNvPr>
          <p:cNvGrpSpPr/>
          <p:nvPr/>
        </p:nvGrpSpPr>
        <p:grpSpPr>
          <a:xfrm>
            <a:off x="2818049" y="184199"/>
            <a:ext cx="1068151" cy="919700"/>
            <a:chOff x="1291344" y="2103142"/>
            <a:chExt cx="1068151" cy="919700"/>
          </a:xfrm>
        </p:grpSpPr>
        <p:sp>
          <p:nvSpPr>
            <p:cNvPr id="68" name="Hexagon 176">
              <a:extLst>
                <a:ext uri="{FF2B5EF4-FFF2-40B4-BE49-F238E27FC236}">
                  <a16:creationId xmlns:a16="http://schemas.microsoft.com/office/drawing/2014/main" id="{EB25A3BB-EA25-4A80-AA78-51A4EAA55391}"/>
                </a:ext>
              </a:extLst>
            </p:cNvPr>
            <p:cNvSpPr/>
            <p:nvPr/>
          </p:nvSpPr>
          <p:spPr bwMode="auto">
            <a:xfrm>
              <a:off x="1291344" y="2103142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93A45C6-84CB-43C1-934A-1BD415D1D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5887" y="2452343"/>
              <a:ext cx="678907" cy="15488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337D96-7ED6-4A8A-AE12-0E544257771A}"/>
              </a:ext>
            </a:extLst>
          </p:cNvPr>
          <p:cNvGrpSpPr/>
          <p:nvPr/>
        </p:nvGrpSpPr>
        <p:grpSpPr>
          <a:xfrm>
            <a:off x="2795055" y="1899700"/>
            <a:ext cx="1068151" cy="919700"/>
            <a:chOff x="2795055" y="1899700"/>
            <a:chExt cx="1068151" cy="919700"/>
          </a:xfrm>
        </p:grpSpPr>
        <p:sp>
          <p:nvSpPr>
            <p:cNvPr id="90" name="Hexagon 176">
              <a:extLst>
                <a:ext uri="{FF2B5EF4-FFF2-40B4-BE49-F238E27FC236}">
                  <a16:creationId xmlns:a16="http://schemas.microsoft.com/office/drawing/2014/main" id="{B2B2C4B7-D510-4517-9A91-651FED4AFBFC}"/>
                </a:ext>
              </a:extLst>
            </p:cNvPr>
            <p:cNvSpPr/>
            <p:nvPr/>
          </p:nvSpPr>
          <p:spPr bwMode="auto">
            <a:xfrm>
              <a:off x="2795055" y="1899700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Aggregation</a:t>
              </a:r>
            </a:p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Service</a:t>
              </a:r>
              <a:endParaRPr lang="en-US" sz="1050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AB76C67A-8F5C-42C9-AD93-DBFFA6A7F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200" y="2103987"/>
              <a:ext cx="554343" cy="340763"/>
            </a:xfrm>
            <a:prstGeom prst="rect">
              <a:avLst/>
            </a:prstGeom>
          </p:spPr>
        </p:pic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5CFE707-9973-40F4-843A-D534CAB318FF}"/>
              </a:ext>
            </a:extLst>
          </p:cNvPr>
          <p:cNvCxnSpPr>
            <a:cxnSpLocks/>
            <a:stCxn id="120" idx="0"/>
            <a:endCxn id="90" idx="3"/>
          </p:cNvCxnSpPr>
          <p:nvPr/>
        </p:nvCxnSpPr>
        <p:spPr>
          <a:xfrm>
            <a:off x="1925600" y="2352663"/>
            <a:ext cx="869455" cy="6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856C05-69D8-463C-A0DE-6A17D7FD8DF3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1631168" y="1103899"/>
            <a:ext cx="1450136" cy="757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26185CC-9D5C-4265-80EC-C5EDC6189C5D}"/>
              </a:ext>
            </a:extLst>
          </p:cNvPr>
          <p:cNvCxnSpPr>
            <a:cxnSpLocks/>
            <a:stCxn id="68" idx="1"/>
            <a:endCxn id="84" idx="4"/>
          </p:cNvCxnSpPr>
          <p:nvPr/>
        </p:nvCxnSpPr>
        <p:spPr>
          <a:xfrm>
            <a:off x="3622945" y="1103899"/>
            <a:ext cx="1417505" cy="779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E66AA33F-98D3-4038-AFBF-C7922229139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424" y="813185"/>
            <a:ext cx="779817" cy="779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3FDDB9-F57D-49DF-9AEB-966E3FA6C2B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680" y="2085555"/>
            <a:ext cx="352845" cy="3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7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76200" y="457201"/>
            <a:ext cx="8991600" cy="518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38400" y="695325"/>
            <a:ext cx="1752600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UI</a:t>
            </a:r>
          </a:p>
          <a:p>
            <a:pPr algn="ctr"/>
            <a:r>
              <a:rPr lang="en-US" dirty="0"/>
              <a:t>Vuejs + Nodejs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38400" y="2057400"/>
            <a:ext cx="175582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3657600"/>
            <a:ext cx="10668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90700" y="3628623"/>
            <a:ext cx="11430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37963" y="3657600"/>
            <a:ext cx="1257837" cy="67506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73580" y="3655454"/>
            <a:ext cx="1298620" cy="6750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553200" y="3657600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924800" y="3655454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Pricing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228600" y="4876800"/>
            <a:ext cx="1219200" cy="51054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1752600" y="4883239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3276600" y="4866068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4953000" y="4836151"/>
            <a:ext cx="1219200" cy="51054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>
            <a:off x="3314700" y="1609725"/>
            <a:ext cx="161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7" idx="0"/>
          </p:cNvCxnSpPr>
          <p:nvPr/>
        </p:nvCxnSpPr>
        <p:spPr>
          <a:xfrm flipH="1">
            <a:off x="838200" y="2971800"/>
            <a:ext cx="247811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8" idx="0"/>
          </p:cNvCxnSpPr>
          <p:nvPr/>
        </p:nvCxnSpPr>
        <p:spPr>
          <a:xfrm flipH="1">
            <a:off x="2362200" y="2971800"/>
            <a:ext cx="954110" cy="656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9" idx="0"/>
          </p:cNvCxnSpPr>
          <p:nvPr/>
        </p:nvCxnSpPr>
        <p:spPr>
          <a:xfrm>
            <a:off x="3316310" y="2971800"/>
            <a:ext cx="550572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0" idx="0"/>
          </p:cNvCxnSpPr>
          <p:nvPr/>
        </p:nvCxnSpPr>
        <p:spPr>
          <a:xfrm>
            <a:off x="3316310" y="2971800"/>
            <a:ext cx="2206580" cy="68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1" idx="0"/>
          </p:cNvCxnSpPr>
          <p:nvPr/>
        </p:nvCxnSpPr>
        <p:spPr>
          <a:xfrm>
            <a:off x="3316310" y="2971800"/>
            <a:ext cx="373219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12" idx="0"/>
          </p:cNvCxnSpPr>
          <p:nvPr/>
        </p:nvCxnSpPr>
        <p:spPr>
          <a:xfrm>
            <a:off x="3316310" y="2971800"/>
            <a:ext cx="5103790" cy="68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1" idx="1"/>
          </p:cNvCxnSpPr>
          <p:nvPr/>
        </p:nvCxnSpPr>
        <p:spPr>
          <a:xfrm>
            <a:off x="6172200" y="3992988"/>
            <a:ext cx="381000" cy="751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12" idx="1"/>
          </p:cNvCxnSpPr>
          <p:nvPr/>
        </p:nvCxnSpPr>
        <p:spPr>
          <a:xfrm flipV="1">
            <a:off x="7543800" y="3998354"/>
            <a:ext cx="381000" cy="2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13" idx="1"/>
          </p:cNvCxnSpPr>
          <p:nvPr/>
        </p:nvCxnSpPr>
        <p:spPr>
          <a:xfrm>
            <a:off x="838200" y="4343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14" idx="1"/>
          </p:cNvCxnSpPr>
          <p:nvPr/>
        </p:nvCxnSpPr>
        <p:spPr>
          <a:xfrm>
            <a:off x="2362200" y="4314423"/>
            <a:ext cx="0" cy="568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2"/>
            <a:endCxn id="15" idx="1"/>
          </p:cNvCxnSpPr>
          <p:nvPr/>
        </p:nvCxnSpPr>
        <p:spPr>
          <a:xfrm>
            <a:off x="3866882" y="4332668"/>
            <a:ext cx="1931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2"/>
          </p:cNvCxnSpPr>
          <p:nvPr/>
        </p:nvCxnSpPr>
        <p:spPr>
          <a:xfrm>
            <a:off x="5522890" y="4330522"/>
            <a:ext cx="0" cy="505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00" y="467932"/>
            <a:ext cx="700468" cy="700468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>
          <a:xfrm>
            <a:off x="5638800" y="2133600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/>
          <p:cNvCxnSpPr>
            <a:stCxn id="6" idx="3"/>
            <a:endCxn id="50" idx="1"/>
          </p:cNvCxnSpPr>
          <p:nvPr/>
        </p:nvCxnSpPr>
        <p:spPr>
          <a:xfrm flipV="1">
            <a:off x="4194220" y="2476500"/>
            <a:ext cx="144458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Magnetic Disk 52"/>
          <p:cNvSpPr/>
          <p:nvPr/>
        </p:nvSpPr>
        <p:spPr>
          <a:xfrm>
            <a:off x="7137400" y="2221230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cxnSp>
        <p:nvCxnSpPr>
          <p:cNvPr id="55" name="Straight Arrow Connector 54"/>
          <p:cNvCxnSpPr>
            <a:stCxn id="50" idx="3"/>
            <a:endCxn id="53" idx="2"/>
          </p:cNvCxnSpPr>
          <p:nvPr/>
        </p:nvCxnSpPr>
        <p:spPr>
          <a:xfrm>
            <a:off x="6629400" y="2476500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397" y="730376"/>
            <a:ext cx="230028" cy="25943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67" y="4125363"/>
            <a:ext cx="172255" cy="19427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45" y="4106323"/>
            <a:ext cx="172255" cy="1942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50" y="4106323"/>
            <a:ext cx="209531" cy="20953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121169"/>
            <a:ext cx="209531" cy="2095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334" y="4117592"/>
            <a:ext cx="209531" cy="20953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50" y="2596776"/>
            <a:ext cx="209531" cy="20953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59" y="4095367"/>
            <a:ext cx="209531" cy="209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811175"/>
            <a:ext cx="495300" cy="11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84" y="2257425"/>
            <a:ext cx="626406" cy="4243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55" y="756121"/>
            <a:ext cx="177329" cy="17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6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E0EEFE85-ADA3-4DE4-AC6F-D3901F37287B}"/>
              </a:ext>
            </a:extLst>
          </p:cNvPr>
          <p:cNvSpPr txBox="1"/>
          <p:nvPr/>
        </p:nvSpPr>
        <p:spPr>
          <a:xfrm>
            <a:off x="2438400" y="6392200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1F350-D5E1-48D0-B736-0E21327398D6}"/>
              </a:ext>
            </a:extLst>
          </p:cNvPr>
          <p:cNvSpPr/>
          <p:nvPr/>
        </p:nvSpPr>
        <p:spPr>
          <a:xfrm>
            <a:off x="685800" y="1727200"/>
            <a:ext cx="1235528" cy="2819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(Microservice)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4101FB-CD67-4483-9AEE-E499615F03D4}"/>
              </a:ext>
            </a:extLst>
          </p:cNvPr>
          <p:cNvSpPr/>
          <p:nvPr/>
        </p:nvSpPr>
        <p:spPr>
          <a:xfrm>
            <a:off x="7794171" y="1727200"/>
            <a:ext cx="990600" cy="2819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Domain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408CCE-65BF-4786-9A66-B29C455AF964}"/>
              </a:ext>
            </a:extLst>
          </p:cNvPr>
          <p:cNvSpPr/>
          <p:nvPr/>
        </p:nvSpPr>
        <p:spPr>
          <a:xfrm>
            <a:off x="3381829" y="1727200"/>
            <a:ext cx="990600" cy="2819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Handler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4C64CE8-F6E7-4A0E-BC6C-38213F0E0204}"/>
              </a:ext>
            </a:extLst>
          </p:cNvPr>
          <p:cNvSpPr/>
          <p:nvPr/>
        </p:nvSpPr>
        <p:spPr>
          <a:xfrm>
            <a:off x="2004786" y="2108200"/>
            <a:ext cx="1293585" cy="6858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E32D9178-5EDA-455D-B830-4D02C48B973F}"/>
              </a:ext>
            </a:extLst>
          </p:cNvPr>
          <p:cNvSpPr/>
          <p:nvPr/>
        </p:nvSpPr>
        <p:spPr>
          <a:xfrm>
            <a:off x="1963056" y="3632200"/>
            <a:ext cx="1377043" cy="68580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FAA4A2-69BA-4AE8-97A7-0E2667077EC1}"/>
              </a:ext>
            </a:extLst>
          </p:cNvPr>
          <p:cNvSpPr/>
          <p:nvPr/>
        </p:nvSpPr>
        <p:spPr>
          <a:xfrm>
            <a:off x="4800600" y="1752600"/>
            <a:ext cx="2618013" cy="2819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of Work, Generic Repository, Event Bus,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Dependency Injection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B24605A9-AD1C-4FED-A8FA-706D8D99E04E}"/>
              </a:ext>
            </a:extLst>
          </p:cNvPr>
          <p:cNvSpPr/>
          <p:nvPr/>
        </p:nvSpPr>
        <p:spPr>
          <a:xfrm rot="5400000">
            <a:off x="7990114" y="4452257"/>
            <a:ext cx="598714" cy="1143000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0C6AE293-ABBD-4DEF-9F5F-A81088660093}"/>
              </a:ext>
            </a:extLst>
          </p:cNvPr>
          <p:cNvSpPr/>
          <p:nvPr/>
        </p:nvSpPr>
        <p:spPr>
          <a:xfrm rot="5400000">
            <a:off x="5810248" y="3714750"/>
            <a:ext cx="598714" cy="2618013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592F29CE-10CB-4F79-941A-60B48FF06077}"/>
              </a:ext>
            </a:extLst>
          </p:cNvPr>
          <p:cNvSpPr/>
          <p:nvPr/>
        </p:nvSpPr>
        <p:spPr>
          <a:xfrm rot="5400000">
            <a:off x="2935968" y="3793218"/>
            <a:ext cx="598714" cy="2461078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5AA22319-A42B-4C17-BCEF-32E64295E904}"/>
              </a:ext>
            </a:extLst>
          </p:cNvPr>
          <p:cNvSpPr/>
          <p:nvPr/>
        </p:nvSpPr>
        <p:spPr>
          <a:xfrm rot="5400000">
            <a:off x="1004207" y="4405992"/>
            <a:ext cx="598714" cy="1235528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C96F7045-5BA2-4A9A-B2FA-4FD7895EB120}"/>
              </a:ext>
            </a:extLst>
          </p:cNvPr>
          <p:cNvSpPr/>
          <p:nvPr/>
        </p:nvSpPr>
        <p:spPr>
          <a:xfrm>
            <a:off x="72571" y="2933700"/>
            <a:ext cx="504371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C87C1F-C8E1-480D-AC5E-71693DD0452B}"/>
              </a:ext>
            </a:extLst>
          </p:cNvPr>
          <p:cNvSpPr txBox="1"/>
          <p:nvPr/>
        </p:nvSpPr>
        <p:spPr>
          <a:xfrm>
            <a:off x="576942" y="5384800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ASP.NET Core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5F0019-D639-4E7D-A331-8930AF1D8AE8}"/>
              </a:ext>
            </a:extLst>
          </p:cNvPr>
          <p:cNvSpPr txBox="1"/>
          <p:nvPr/>
        </p:nvSpPr>
        <p:spPr>
          <a:xfrm>
            <a:off x="2048780" y="5413829"/>
            <a:ext cx="274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MediatR</a:t>
            </a:r>
            <a:r>
              <a:rPr lang="en-US" dirty="0"/>
              <a:t> &amp; </a:t>
            </a:r>
            <a:r>
              <a:rPr lang="en-US" dirty="0" err="1"/>
              <a:t>AutoMapper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A296B7-D42B-47B7-B283-796A780C0BB3}"/>
              </a:ext>
            </a:extLst>
          </p:cNvPr>
          <p:cNvSpPr txBox="1"/>
          <p:nvPr/>
        </p:nvSpPr>
        <p:spPr>
          <a:xfrm>
            <a:off x="4891084" y="5413829"/>
            <a:ext cx="274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Entity Framework Core (SQL Server, MySQL, SQL Lite), Kafka, Swagger…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7B7438-8DDD-47F6-9B3C-229DC5693599}"/>
              </a:ext>
            </a:extLst>
          </p:cNvPr>
          <p:cNvSpPr txBox="1"/>
          <p:nvPr/>
        </p:nvSpPr>
        <p:spPr>
          <a:xfrm>
            <a:off x="7707988" y="5466248"/>
            <a:ext cx="172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Pure C# Code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03F21AF-FC4A-486F-85D9-2C3C52216E8B}"/>
              </a:ext>
            </a:extLst>
          </p:cNvPr>
          <p:cNvSpPr/>
          <p:nvPr/>
        </p:nvSpPr>
        <p:spPr>
          <a:xfrm>
            <a:off x="1088571" y="1346200"/>
            <a:ext cx="3048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952DBE8-773E-460E-A3D1-296B55CD73B1}"/>
              </a:ext>
            </a:extLst>
          </p:cNvPr>
          <p:cNvSpPr/>
          <p:nvPr/>
        </p:nvSpPr>
        <p:spPr>
          <a:xfrm>
            <a:off x="8137071" y="13462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6110944-D025-42DF-A67E-FE98CAFCEF6B}"/>
              </a:ext>
            </a:extLst>
          </p:cNvPr>
          <p:cNvSpPr/>
          <p:nvPr/>
        </p:nvSpPr>
        <p:spPr>
          <a:xfrm>
            <a:off x="5889171" y="1320801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3A44C9D-A053-4EC6-9EA9-22627840D72A}"/>
              </a:ext>
            </a:extLst>
          </p:cNvPr>
          <p:cNvSpPr/>
          <p:nvPr/>
        </p:nvSpPr>
        <p:spPr>
          <a:xfrm>
            <a:off x="3724729" y="1320801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0519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CD1404-56E0-4D4E-802A-BF7F3D559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1436"/>
            <a:ext cx="9144000" cy="615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D7EA069-4E14-4502-8FC1-96AF35B9BBDF}"/>
              </a:ext>
            </a:extLst>
          </p:cNvPr>
          <p:cNvSpPr/>
          <p:nvPr/>
        </p:nvSpPr>
        <p:spPr>
          <a:xfrm>
            <a:off x="304800" y="185058"/>
            <a:ext cx="7848600" cy="4691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7A61BF-3785-4116-B8B7-99A77E7CE096}"/>
              </a:ext>
            </a:extLst>
          </p:cNvPr>
          <p:cNvSpPr/>
          <p:nvPr/>
        </p:nvSpPr>
        <p:spPr>
          <a:xfrm>
            <a:off x="3372757" y="1972129"/>
            <a:ext cx="19050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Cart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(Root Aggregate)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74752C-27E3-4DA7-966F-98CF73E76ED9}"/>
              </a:ext>
            </a:extLst>
          </p:cNvPr>
          <p:cNvSpPr/>
          <p:nvPr/>
        </p:nvSpPr>
        <p:spPr>
          <a:xfrm>
            <a:off x="3372757" y="304800"/>
            <a:ext cx="1905000" cy="990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CartItem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(Entity)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049D82-645D-48BE-82A6-D9CADE6307FF}"/>
              </a:ext>
            </a:extLst>
          </p:cNvPr>
          <p:cNvSpPr/>
          <p:nvPr/>
        </p:nvSpPr>
        <p:spPr>
          <a:xfrm>
            <a:off x="5573488" y="304800"/>
            <a:ext cx="1905000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Product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(Identity)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A4ADE8-2B20-4516-8964-0D619868A973}"/>
              </a:ext>
            </a:extLst>
          </p:cNvPr>
          <p:cNvSpPr/>
          <p:nvPr/>
        </p:nvSpPr>
        <p:spPr>
          <a:xfrm>
            <a:off x="5573488" y="3459844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ICatalogGateway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414E6-3E1D-4F12-810D-03AD7288184E}"/>
              </a:ext>
            </a:extLst>
          </p:cNvPr>
          <p:cNvSpPr/>
          <p:nvPr/>
        </p:nvSpPr>
        <p:spPr>
          <a:xfrm>
            <a:off x="3372757" y="3458029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IPromoGateway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35B9C-8755-42AD-8D1F-48C8C1921D91}"/>
              </a:ext>
            </a:extLst>
          </p:cNvPr>
          <p:cNvSpPr/>
          <p:nvPr/>
        </p:nvSpPr>
        <p:spPr>
          <a:xfrm>
            <a:off x="1182915" y="3459844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IShippingGateway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EB6457-2BD7-405B-A5EB-04ABC96AFDA5}"/>
              </a:ext>
            </a:extLst>
          </p:cNvPr>
          <p:cNvSpPr/>
          <p:nvPr/>
        </p:nvSpPr>
        <p:spPr>
          <a:xfrm>
            <a:off x="1182915" y="304800"/>
            <a:ext cx="1905000" cy="990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TaxType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(Enum)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AB1093-2A32-47FD-AF1D-FD85E3AD68CF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4325257" y="1295400"/>
            <a:ext cx="0" cy="67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BCF80E-F84D-43F1-A3DC-8B6F66F4084B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2135415" y="1295400"/>
            <a:ext cx="1667326" cy="67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B8902C-1476-46C1-8E37-1471470466D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77757" y="800100"/>
            <a:ext cx="2957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39D16F8-E9EC-49B9-96F0-791F2AEC65A3}"/>
              </a:ext>
            </a:extLst>
          </p:cNvPr>
          <p:cNvSpPr/>
          <p:nvPr/>
        </p:nvSpPr>
        <p:spPr>
          <a:xfrm>
            <a:off x="5573488" y="5290400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CatalogGateway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68E3E2-C89E-430B-82AB-2C7F7F8F0FF6}"/>
              </a:ext>
            </a:extLst>
          </p:cNvPr>
          <p:cNvSpPr/>
          <p:nvPr/>
        </p:nvSpPr>
        <p:spPr>
          <a:xfrm>
            <a:off x="3372757" y="5288585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PromoGateway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C61C48-A5D7-4482-AC25-660588F9499D}"/>
              </a:ext>
            </a:extLst>
          </p:cNvPr>
          <p:cNvSpPr/>
          <p:nvPr/>
        </p:nvSpPr>
        <p:spPr>
          <a:xfrm>
            <a:off x="1182915" y="5290400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ShippingGateway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13299A-0EAE-475E-B0EC-F95AB7FF67B6}"/>
              </a:ext>
            </a:extLst>
          </p:cNvPr>
          <p:cNvCxnSpPr>
            <a:cxnSpLocks/>
            <a:stCxn id="40" idx="0"/>
            <a:endCxn id="9" idx="2"/>
          </p:cNvCxnSpPr>
          <p:nvPr/>
        </p:nvCxnSpPr>
        <p:spPr>
          <a:xfrm flipV="1">
            <a:off x="2135415" y="4450444"/>
            <a:ext cx="0" cy="8399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8C77EE-8246-49DA-8C0C-93FD0733AA81}"/>
              </a:ext>
            </a:extLst>
          </p:cNvPr>
          <p:cNvCxnSpPr>
            <a:cxnSpLocks/>
            <a:stCxn id="38" idx="0"/>
            <a:endCxn id="8" idx="2"/>
          </p:cNvCxnSpPr>
          <p:nvPr/>
        </p:nvCxnSpPr>
        <p:spPr>
          <a:xfrm flipV="1">
            <a:off x="4325257" y="4448629"/>
            <a:ext cx="0" cy="8399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52DD4FB-4BEB-4CE1-BE6E-FA8CFEF4C2B0}"/>
              </a:ext>
            </a:extLst>
          </p:cNvPr>
          <p:cNvCxnSpPr>
            <a:cxnSpLocks/>
            <a:stCxn id="37" idx="0"/>
            <a:endCxn id="7" idx="2"/>
          </p:cNvCxnSpPr>
          <p:nvPr/>
        </p:nvCxnSpPr>
        <p:spPr>
          <a:xfrm flipV="1">
            <a:off x="6525988" y="4450444"/>
            <a:ext cx="0" cy="8399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1EE217-8B2B-4DC6-A6B3-B8B46335716A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135415" y="2961822"/>
            <a:ext cx="1434194" cy="498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2F94B31-B5A5-47D4-B1F5-1DFE3875EF4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325257" y="2962729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550488B-A6B0-43B8-B0F1-C6D5D458980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525988" y="1295400"/>
            <a:ext cx="0" cy="2164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46A8262-EE01-4E40-8163-57FC0F5471A8}"/>
              </a:ext>
            </a:extLst>
          </p:cNvPr>
          <p:cNvSpPr/>
          <p:nvPr/>
        </p:nvSpPr>
        <p:spPr>
          <a:xfrm>
            <a:off x="406429" y="1508798"/>
            <a:ext cx="1905000" cy="7774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Generic Repository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3F2A308-B374-43CD-BBDF-66BA4CAB9DF4}"/>
              </a:ext>
            </a:extLst>
          </p:cNvPr>
          <p:cNvSpPr/>
          <p:nvPr/>
        </p:nvSpPr>
        <p:spPr>
          <a:xfrm>
            <a:off x="406429" y="2477670"/>
            <a:ext cx="1905000" cy="7705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Unit Of Work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CA257B0-8C4A-4F84-BA87-4A20C7CAB4F9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2311429" y="1897509"/>
            <a:ext cx="1054129" cy="3875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AA29808-63E9-4F1A-991C-F59565208E5C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 flipV="1">
            <a:off x="2311429" y="2467429"/>
            <a:ext cx="1061328" cy="3955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0F23C76-55A5-4F9F-A3BD-A1EF87F23D65}"/>
              </a:ext>
            </a:extLst>
          </p:cNvPr>
          <p:cNvCxnSpPr>
            <a:cxnSpLocks/>
            <a:stCxn id="67" idx="0"/>
            <a:endCxn id="66" idx="2"/>
          </p:cNvCxnSpPr>
          <p:nvPr/>
        </p:nvCxnSpPr>
        <p:spPr>
          <a:xfrm flipV="1">
            <a:off x="1358929" y="2286220"/>
            <a:ext cx="0" cy="1914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0EEFE85-ADA3-4DE4-AC6F-D3901F37287B}"/>
              </a:ext>
            </a:extLst>
          </p:cNvPr>
          <p:cNvSpPr txBox="1"/>
          <p:nvPr/>
        </p:nvSpPr>
        <p:spPr>
          <a:xfrm>
            <a:off x="2438400" y="6392200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</p:spTree>
    <p:extLst>
      <p:ext uri="{BB962C8B-B14F-4D97-AF65-F5344CB8AC3E}">
        <p14:creationId xmlns:p14="http://schemas.microsoft.com/office/powerpoint/2010/main" val="261292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s">
            <a:extLst>
              <a:ext uri="{FF2B5EF4-FFF2-40B4-BE49-F238E27FC236}">
                <a16:creationId xmlns:a16="http://schemas.microsoft.com/office/drawing/2014/main" id="{EAC079B7-3EE8-4CD2-88CA-F927A582B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2895600"/>
            <a:ext cx="914400" cy="914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488A68D-8F36-4063-88CA-C4E558815550}"/>
              </a:ext>
            </a:extLst>
          </p:cNvPr>
          <p:cNvSpPr/>
          <p:nvPr/>
        </p:nvSpPr>
        <p:spPr>
          <a:xfrm>
            <a:off x="2554514" y="1447800"/>
            <a:ext cx="2286000" cy="990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Product to a Cart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FF8582-4CB3-4F29-8419-FBCD4AF922D5}"/>
              </a:ext>
            </a:extLst>
          </p:cNvPr>
          <p:cNvSpPr/>
          <p:nvPr/>
        </p:nvSpPr>
        <p:spPr>
          <a:xfrm>
            <a:off x="2554514" y="2819400"/>
            <a:ext cx="2286000" cy="990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Product in the Cart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D1A664-7EF0-41BA-92BE-9D284EAA386E}"/>
              </a:ext>
            </a:extLst>
          </p:cNvPr>
          <p:cNvSpPr/>
          <p:nvPr/>
        </p:nvSpPr>
        <p:spPr>
          <a:xfrm>
            <a:off x="2587171" y="4343400"/>
            <a:ext cx="2286000" cy="990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Product in the Cart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AFC87BB-D4A5-44DF-AAB3-C300478C2AA8}"/>
              </a:ext>
            </a:extLst>
          </p:cNvPr>
          <p:cNvSpPr/>
          <p:nvPr/>
        </p:nvSpPr>
        <p:spPr>
          <a:xfrm>
            <a:off x="2587171" y="5751286"/>
            <a:ext cx="2286000" cy="990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Checkout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51F7C2-5922-4E12-AD0D-C151B37DFA73}"/>
              </a:ext>
            </a:extLst>
          </p:cNvPr>
          <p:cNvSpPr/>
          <p:nvPr/>
        </p:nvSpPr>
        <p:spPr>
          <a:xfrm>
            <a:off x="2438400" y="159657"/>
            <a:ext cx="2286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Cart with Products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7C924D-904C-4572-B7DB-431120772B33}"/>
              </a:ext>
            </a:extLst>
          </p:cNvPr>
          <p:cNvCxnSpPr>
            <a:cxnSpLocks/>
            <a:stCxn id="5" idx="0"/>
            <a:endCxn id="11" idx="2"/>
          </p:cNvCxnSpPr>
          <p:nvPr/>
        </p:nvCxnSpPr>
        <p:spPr>
          <a:xfrm flipV="1">
            <a:off x="914400" y="654957"/>
            <a:ext cx="1524000" cy="2240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B97452-1C83-48DE-8F5A-2348AF03523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201057" y="1943100"/>
            <a:ext cx="1353457" cy="10922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2D2506-24DC-45E0-A816-EF4495E405BA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 flipV="1">
            <a:off x="1371600" y="3314700"/>
            <a:ext cx="1182914" cy="38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E1C6F9-FC66-4874-AAF6-BBCB5CAF83A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201057" y="3660322"/>
            <a:ext cx="1386114" cy="1178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85D564-7829-44D9-8D40-293EB974E12F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762000" y="3688443"/>
            <a:ext cx="1825171" cy="2558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BB03BC-33E6-4A5F-91A8-AA5460FFFA6A}"/>
              </a:ext>
            </a:extLst>
          </p:cNvPr>
          <p:cNvSpPr/>
          <p:nvPr/>
        </p:nvSpPr>
        <p:spPr>
          <a:xfrm>
            <a:off x="685800" y="1727200"/>
            <a:ext cx="1235528" cy="2819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(Presenter)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C18AFA-E98A-417F-8154-4BBC5F3CF83B}"/>
              </a:ext>
            </a:extLst>
          </p:cNvPr>
          <p:cNvSpPr/>
          <p:nvPr/>
        </p:nvSpPr>
        <p:spPr>
          <a:xfrm>
            <a:off x="7794171" y="1727200"/>
            <a:ext cx="990600" cy="2819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9050-B594-42CA-B3E1-4B065A1B12A4}"/>
              </a:ext>
            </a:extLst>
          </p:cNvPr>
          <p:cNvSpPr/>
          <p:nvPr/>
        </p:nvSpPr>
        <p:spPr>
          <a:xfrm>
            <a:off x="3381829" y="1727200"/>
            <a:ext cx="990600" cy="2819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Handler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8CC5E85-C341-4132-89B1-E52486A3950E}"/>
              </a:ext>
            </a:extLst>
          </p:cNvPr>
          <p:cNvSpPr/>
          <p:nvPr/>
        </p:nvSpPr>
        <p:spPr>
          <a:xfrm>
            <a:off x="2004786" y="2108200"/>
            <a:ext cx="1293585" cy="6858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EB02B24A-26D2-4927-8189-25AFD807675A}"/>
              </a:ext>
            </a:extLst>
          </p:cNvPr>
          <p:cNvSpPr/>
          <p:nvPr/>
        </p:nvSpPr>
        <p:spPr>
          <a:xfrm>
            <a:off x="1963056" y="3632200"/>
            <a:ext cx="1377043" cy="68580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7D402-3111-448F-B578-0D5E6BF0F0F0}"/>
              </a:ext>
            </a:extLst>
          </p:cNvPr>
          <p:cNvSpPr/>
          <p:nvPr/>
        </p:nvSpPr>
        <p:spPr>
          <a:xfrm>
            <a:off x="4800600" y="1752600"/>
            <a:ext cx="2618013" cy="2819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of Work, Generic Repository, Event Bus,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Dependency Injection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7926F7FB-BD8D-4532-851B-925B274FEACA}"/>
              </a:ext>
            </a:extLst>
          </p:cNvPr>
          <p:cNvSpPr/>
          <p:nvPr/>
        </p:nvSpPr>
        <p:spPr>
          <a:xfrm rot="5400000">
            <a:off x="7990114" y="4452257"/>
            <a:ext cx="598714" cy="1143000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2726FB7-999A-490F-B244-A3AC2E8F9F98}"/>
              </a:ext>
            </a:extLst>
          </p:cNvPr>
          <p:cNvSpPr/>
          <p:nvPr/>
        </p:nvSpPr>
        <p:spPr>
          <a:xfrm rot="5400000">
            <a:off x="5810248" y="3714750"/>
            <a:ext cx="598714" cy="2618013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2568321-256A-43A0-BD26-983E92BEBD1F}"/>
              </a:ext>
            </a:extLst>
          </p:cNvPr>
          <p:cNvSpPr/>
          <p:nvPr/>
        </p:nvSpPr>
        <p:spPr>
          <a:xfrm rot="5400000">
            <a:off x="2935968" y="3793218"/>
            <a:ext cx="598714" cy="2461078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7BE66AE6-E0BD-4755-AEC0-B7342B71ED65}"/>
              </a:ext>
            </a:extLst>
          </p:cNvPr>
          <p:cNvSpPr/>
          <p:nvPr/>
        </p:nvSpPr>
        <p:spPr>
          <a:xfrm rot="5400000">
            <a:off x="1004207" y="4405992"/>
            <a:ext cx="598714" cy="1235528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3E9EC2-FC08-40CC-B1E2-C7FD44C1BCCD}"/>
              </a:ext>
            </a:extLst>
          </p:cNvPr>
          <p:cNvSpPr/>
          <p:nvPr/>
        </p:nvSpPr>
        <p:spPr>
          <a:xfrm>
            <a:off x="72571" y="2933700"/>
            <a:ext cx="504371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6B673F-BFD7-4FCA-8275-687A20A07F84}"/>
              </a:ext>
            </a:extLst>
          </p:cNvPr>
          <p:cNvSpPr txBox="1"/>
          <p:nvPr/>
        </p:nvSpPr>
        <p:spPr>
          <a:xfrm>
            <a:off x="576942" y="5384800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ASP.NET Core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41604E-F60C-45E4-86CC-9FFB122535C7}"/>
              </a:ext>
            </a:extLst>
          </p:cNvPr>
          <p:cNvSpPr txBox="1"/>
          <p:nvPr/>
        </p:nvSpPr>
        <p:spPr>
          <a:xfrm>
            <a:off x="2048780" y="5413829"/>
            <a:ext cx="274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MediatR</a:t>
            </a:r>
            <a:r>
              <a:rPr lang="en-US" dirty="0"/>
              <a:t> &amp; </a:t>
            </a:r>
            <a:r>
              <a:rPr lang="en-US" dirty="0" err="1"/>
              <a:t>AutoMapper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4F5D6E-DF05-4B0D-B195-4C1BF0868B2D}"/>
              </a:ext>
            </a:extLst>
          </p:cNvPr>
          <p:cNvSpPr txBox="1"/>
          <p:nvPr/>
        </p:nvSpPr>
        <p:spPr>
          <a:xfrm>
            <a:off x="4891084" y="5413829"/>
            <a:ext cx="274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Entity Framework Core (SQL Server, MySQL, SQL Lite), Kafka, Swagger…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EE6E60-32BB-4EE6-8639-BCF9DC656347}"/>
              </a:ext>
            </a:extLst>
          </p:cNvPr>
          <p:cNvSpPr txBox="1"/>
          <p:nvPr/>
        </p:nvSpPr>
        <p:spPr>
          <a:xfrm>
            <a:off x="7707988" y="5466248"/>
            <a:ext cx="172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Pure C# Code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8C202C1-6F5E-4F56-B952-B6C536E35EB3}"/>
              </a:ext>
            </a:extLst>
          </p:cNvPr>
          <p:cNvSpPr/>
          <p:nvPr/>
        </p:nvSpPr>
        <p:spPr>
          <a:xfrm>
            <a:off x="1088571" y="1346200"/>
            <a:ext cx="3048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542C7A4-9D3A-488A-BF0A-1B4AC876D2FD}"/>
              </a:ext>
            </a:extLst>
          </p:cNvPr>
          <p:cNvSpPr/>
          <p:nvPr/>
        </p:nvSpPr>
        <p:spPr>
          <a:xfrm>
            <a:off x="8137071" y="13462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85176E-73DA-407F-B7D8-7F92BF86C41B}"/>
              </a:ext>
            </a:extLst>
          </p:cNvPr>
          <p:cNvSpPr/>
          <p:nvPr/>
        </p:nvSpPr>
        <p:spPr>
          <a:xfrm>
            <a:off x="5889171" y="1320801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1F4FBE7-6BDE-4B95-BA75-597DBB4D0344}"/>
              </a:ext>
            </a:extLst>
          </p:cNvPr>
          <p:cNvSpPr/>
          <p:nvPr/>
        </p:nvSpPr>
        <p:spPr>
          <a:xfrm>
            <a:off x="3724729" y="1320801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E66B73-9972-4B74-B7E3-0E41359B77CF}"/>
              </a:ext>
            </a:extLst>
          </p:cNvPr>
          <p:cNvSpPr txBox="1"/>
          <p:nvPr/>
        </p:nvSpPr>
        <p:spPr>
          <a:xfrm>
            <a:off x="1926771" y="480537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Clean Domain-Driven Design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4DBFCC-C9B4-438C-937C-13BACE259FEE}"/>
              </a:ext>
            </a:extLst>
          </p:cNvPr>
          <p:cNvSpPr txBox="1"/>
          <p:nvPr/>
        </p:nvSpPr>
        <p:spPr>
          <a:xfrm>
            <a:off x="5257800" y="6557495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</p:spTree>
    <p:extLst>
      <p:ext uri="{BB962C8B-B14F-4D97-AF65-F5344CB8AC3E}">
        <p14:creationId xmlns:p14="http://schemas.microsoft.com/office/powerpoint/2010/main" val="108191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lean architecture">
            <a:extLst>
              <a:ext uri="{FF2B5EF4-FFF2-40B4-BE49-F238E27FC236}">
                <a16:creationId xmlns:a16="http://schemas.microsoft.com/office/drawing/2014/main" id="{75A5AFDA-B3DE-4C67-A3EF-A33E06F27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914" y="1526171"/>
            <a:ext cx="5181600" cy="380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Arrow: Left-Right 61">
            <a:extLst>
              <a:ext uri="{FF2B5EF4-FFF2-40B4-BE49-F238E27FC236}">
                <a16:creationId xmlns:a16="http://schemas.microsoft.com/office/drawing/2014/main" id="{A2D9A96F-B399-4B23-AEAC-93372217D570}"/>
              </a:ext>
            </a:extLst>
          </p:cNvPr>
          <p:cNvSpPr/>
          <p:nvPr/>
        </p:nvSpPr>
        <p:spPr>
          <a:xfrm>
            <a:off x="3124200" y="3233057"/>
            <a:ext cx="838200" cy="533400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F92D08-878F-434C-8B0C-42F1662C8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9304"/>
            <a:ext cx="2590800" cy="64593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3CA704-6C79-4360-AD74-CAC028969EE3}"/>
              </a:ext>
            </a:extLst>
          </p:cNvPr>
          <p:cNvSpPr txBox="1"/>
          <p:nvPr/>
        </p:nvSpPr>
        <p:spPr>
          <a:xfrm>
            <a:off x="3314702" y="4572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Clean Domain-Driven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E36AD1-333E-426F-9D3D-F0BF425D6EAD}"/>
              </a:ext>
            </a:extLst>
          </p:cNvPr>
          <p:cNvSpPr txBox="1"/>
          <p:nvPr/>
        </p:nvSpPr>
        <p:spPr>
          <a:xfrm>
            <a:off x="5181600" y="6477000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</p:spTree>
    <p:extLst>
      <p:ext uri="{BB962C8B-B14F-4D97-AF65-F5344CB8AC3E}">
        <p14:creationId xmlns:p14="http://schemas.microsoft.com/office/powerpoint/2010/main" val="198045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tangle 261">
            <a:extLst>
              <a:ext uri="{FF2B5EF4-FFF2-40B4-BE49-F238E27FC236}">
                <a16:creationId xmlns:a16="http://schemas.microsoft.com/office/drawing/2014/main" id="{05CD6AE0-16D6-4359-8C87-385688D22852}"/>
              </a:ext>
            </a:extLst>
          </p:cNvPr>
          <p:cNvSpPr/>
          <p:nvPr/>
        </p:nvSpPr>
        <p:spPr>
          <a:xfrm>
            <a:off x="304800" y="148773"/>
            <a:ext cx="8519885" cy="6602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618" y="165549"/>
            <a:ext cx="1202383" cy="1202383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786150D0-A442-477B-AEF6-6FCE285D9263}"/>
              </a:ext>
            </a:extLst>
          </p:cNvPr>
          <p:cNvSpPr txBox="1"/>
          <p:nvPr/>
        </p:nvSpPr>
        <p:spPr>
          <a:xfrm>
            <a:off x="2752937" y="6497503"/>
            <a:ext cx="410352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https://github.com/vietnam-devs/coolstore-microservices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A7787C-53B2-493F-8910-D9345DD32EBC}"/>
              </a:ext>
            </a:extLst>
          </p:cNvPr>
          <p:cNvGrpSpPr/>
          <p:nvPr/>
        </p:nvGrpSpPr>
        <p:grpSpPr>
          <a:xfrm>
            <a:off x="4049486" y="2017194"/>
            <a:ext cx="1068151" cy="919700"/>
            <a:chOff x="2818049" y="184199"/>
            <a:chExt cx="1068151" cy="919700"/>
          </a:xfrm>
        </p:grpSpPr>
        <p:sp>
          <p:nvSpPr>
            <p:cNvPr id="68" name="Hexagon 176">
              <a:extLst>
                <a:ext uri="{FF2B5EF4-FFF2-40B4-BE49-F238E27FC236}">
                  <a16:creationId xmlns:a16="http://schemas.microsoft.com/office/drawing/2014/main" id="{EB25A3BB-EA25-4A80-AA78-51A4EAA55391}"/>
                </a:ext>
              </a:extLst>
            </p:cNvPr>
            <p:cNvSpPr/>
            <p:nvPr/>
          </p:nvSpPr>
          <p:spPr bwMode="auto">
            <a:xfrm>
              <a:off x="2818049" y="184199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160874-8474-4756-9392-8B534E44A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6714" y="382588"/>
              <a:ext cx="679205" cy="490537"/>
            </a:xfrm>
            <a:prstGeom prst="rect">
              <a:avLst/>
            </a:prstGeom>
          </p:spPr>
        </p:pic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D24C167A-38B5-4DCD-AF6B-C297C48F496E}"/>
              </a:ext>
            </a:extLst>
          </p:cNvPr>
          <p:cNvGrpSpPr/>
          <p:nvPr/>
        </p:nvGrpSpPr>
        <p:grpSpPr>
          <a:xfrm>
            <a:off x="5473281" y="401206"/>
            <a:ext cx="1068151" cy="1238067"/>
            <a:chOff x="6573338" y="111903"/>
            <a:chExt cx="1068151" cy="1238067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5015925-A26C-4AB9-A94C-1E212346E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252" y="1133420"/>
              <a:ext cx="216550" cy="216550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EB2EEA2-EED6-4589-9B31-C38176C0AD07}"/>
                </a:ext>
              </a:extLst>
            </p:cNvPr>
            <p:cNvGrpSpPr/>
            <p:nvPr/>
          </p:nvGrpSpPr>
          <p:grpSpPr>
            <a:xfrm>
              <a:off x="6573338" y="111903"/>
              <a:ext cx="1068151" cy="919700"/>
              <a:chOff x="4598845" y="2001410"/>
              <a:chExt cx="1068151" cy="919700"/>
            </a:xfrm>
          </p:grpSpPr>
          <p:sp>
            <p:nvSpPr>
              <p:cNvPr id="84" name="Hexagon 176">
                <a:extLst>
                  <a:ext uri="{FF2B5EF4-FFF2-40B4-BE49-F238E27FC236}">
                    <a16:creationId xmlns:a16="http://schemas.microsoft.com/office/drawing/2014/main" id="{FE48DF43-41B6-4330-AA25-ACA5FA3D4715}"/>
                  </a:ext>
                </a:extLst>
              </p:cNvPr>
              <p:cNvSpPr/>
              <p:nvPr/>
            </p:nvSpPr>
            <p:spPr bwMode="auto">
              <a:xfrm>
                <a:off x="4598845" y="2001410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endParaRP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9717" y="2240600"/>
                <a:ext cx="626406" cy="424390"/>
              </a:xfrm>
              <a:prstGeom prst="rect">
                <a:avLst/>
              </a:prstGeom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6F2105-FF0A-48EA-AA19-707D8077B040}"/>
                </a:ext>
              </a:extLst>
            </p:cNvPr>
            <p:cNvSpPr/>
            <p:nvPr/>
          </p:nvSpPr>
          <p:spPr>
            <a:xfrm>
              <a:off x="6844522" y="1052333"/>
              <a:ext cx="528158" cy="1033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66AA33F-98D3-4038-AFBF-C79222291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275" y="159736"/>
              <a:ext cx="267213" cy="267213"/>
            </a:xfrm>
            <a:prstGeom prst="rect">
              <a:avLst/>
            </a:prstGeom>
          </p:spPr>
        </p:pic>
      </p:grp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F7CD2E2-BAC6-42AD-B94A-9B8F2FEEA484}"/>
              </a:ext>
            </a:extLst>
          </p:cNvPr>
          <p:cNvSpPr/>
          <p:nvPr/>
        </p:nvSpPr>
        <p:spPr>
          <a:xfrm>
            <a:off x="429045" y="3275646"/>
            <a:ext cx="8267916" cy="314747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AD0409-480E-4DDF-92E1-26E55FB213E2}"/>
              </a:ext>
            </a:extLst>
          </p:cNvPr>
          <p:cNvGrpSpPr/>
          <p:nvPr/>
        </p:nvGrpSpPr>
        <p:grpSpPr>
          <a:xfrm>
            <a:off x="2733125" y="386003"/>
            <a:ext cx="1098325" cy="1232584"/>
            <a:chOff x="597730" y="116629"/>
            <a:chExt cx="1098325" cy="1232584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D9418043-5BC6-48C7-BCA1-2DC0736AB7A6}"/>
                </a:ext>
              </a:extLst>
            </p:cNvPr>
            <p:cNvGrpSpPr/>
            <p:nvPr/>
          </p:nvGrpSpPr>
          <p:grpSpPr>
            <a:xfrm>
              <a:off x="597730" y="116629"/>
              <a:ext cx="1068151" cy="1232584"/>
              <a:chOff x="787631" y="188655"/>
              <a:chExt cx="1068151" cy="1232584"/>
            </a:xfrm>
          </p:grpSpPr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A0B880DA-D929-4C5A-B396-1698A15F25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0107" y="1204689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02578B1F-1200-4D2E-A508-804C491F977A}"/>
                  </a:ext>
                </a:extLst>
              </p:cNvPr>
              <p:cNvGrpSpPr/>
              <p:nvPr/>
            </p:nvGrpSpPr>
            <p:grpSpPr>
              <a:xfrm>
                <a:off x="787631" y="188655"/>
                <a:ext cx="1068151" cy="919700"/>
                <a:chOff x="2775925" y="643152"/>
                <a:chExt cx="1068151" cy="919700"/>
              </a:xfrm>
            </p:grpSpPr>
            <p:sp>
              <p:nvSpPr>
                <p:cNvPr id="168" name="Hexagon 176">
                  <a:extLst>
                    <a:ext uri="{FF2B5EF4-FFF2-40B4-BE49-F238E27FC236}">
                      <a16:creationId xmlns:a16="http://schemas.microsoft.com/office/drawing/2014/main" id="{39F6F20E-94B5-49F0-BED3-FF434969246A}"/>
                    </a:ext>
                  </a:extLst>
                </p:cNvPr>
                <p:cNvSpPr/>
                <p:nvPr/>
              </p:nvSpPr>
              <p:spPr bwMode="auto">
                <a:xfrm>
                  <a:off x="2775925" y="643152"/>
                  <a:ext cx="1068151" cy="919700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00" b="1" dirty="0">
                      <a:solidFill>
                        <a:schemeClr val="accent5">
                          <a:lumMod val="50000"/>
                        </a:schemeClr>
                      </a:solidFill>
                      <a:latin typeface="Segoe UI" charset="0"/>
                      <a:cs typeface="Segoe UI" charset="0"/>
                    </a:rPr>
                    <a:t>Web</a:t>
                  </a:r>
                  <a:endParaRPr lang="en-US" sz="1131" b="1" dirty="0">
                    <a:solidFill>
                      <a:schemeClr val="accent5">
                        <a:lumMod val="50000"/>
                      </a:schemeClr>
                    </a:solidFill>
                    <a:latin typeface="Segoe UI" charset="0"/>
                    <a:cs typeface="Segoe UI" charset="0"/>
                  </a:endParaRPr>
                </a:p>
              </p:txBody>
            </p:sp>
            <p:pic>
              <p:nvPicPr>
                <p:cNvPr id="169" name="Picture 168">
                  <a:extLst>
                    <a:ext uri="{FF2B5EF4-FFF2-40B4-BE49-F238E27FC236}">
                      <a16:creationId xmlns:a16="http://schemas.microsoft.com/office/drawing/2014/main" id="{C3B566CE-1E8C-4B58-A767-CDA6A4D94C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093226" y="712489"/>
                  <a:ext cx="426145" cy="4261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55B9F76-CBD3-4C67-9045-AD73C28B2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8842" y="197759"/>
              <a:ext cx="267213" cy="267213"/>
            </a:xfrm>
            <a:prstGeom prst="rect">
              <a:avLst/>
            </a:prstGeom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B10CDCD-ED34-44D4-B59E-2A45438F7431}"/>
                </a:ext>
              </a:extLst>
            </p:cNvPr>
            <p:cNvSpPr/>
            <p:nvPr/>
          </p:nvSpPr>
          <p:spPr>
            <a:xfrm>
              <a:off x="870673" y="1056474"/>
              <a:ext cx="522798" cy="1033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4955379-4966-442A-8572-5D33D90E3CE2}"/>
              </a:ext>
            </a:extLst>
          </p:cNvPr>
          <p:cNvGrpSpPr/>
          <p:nvPr/>
        </p:nvGrpSpPr>
        <p:grpSpPr>
          <a:xfrm>
            <a:off x="874565" y="3380186"/>
            <a:ext cx="7735215" cy="2911173"/>
            <a:chOff x="1089933" y="3038101"/>
            <a:chExt cx="7735215" cy="2911173"/>
          </a:xfrm>
        </p:grpSpPr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7FE8B744-DA8B-4F48-8583-BF549921F438}"/>
                </a:ext>
              </a:extLst>
            </p:cNvPr>
            <p:cNvGrpSpPr/>
            <p:nvPr/>
          </p:nvGrpSpPr>
          <p:grpSpPr>
            <a:xfrm>
              <a:off x="2394125" y="3077528"/>
              <a:ext cx="1191097" cy="2867842"/>
              <a:chOff x="914400" y="3106110"/>
              <a:chExt cx="1191097" cy="2867842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DA1930F-6A37-4251-9B6A-4860ABB54638}"/>
                  </a:ext>
                </a:extLst>
              </p:cNvPr>
              <p:cNvSpPr/>
              <p:nvPr/>
            </p:nvSpPr>
            <p:spPr>
              <a:xfrm>
                <a:off x="914400" y="3106110"/>
                <a:ext cx="1191097" cy="286784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6C5A18E6-1DD9-43E9-A065-55CDB5CC0B45}"/>
                  </a:ext>
                </a:extLst>
              </p:cNvPr>
              <p:cNvGrpSpPr/>
              <p:nvPr/>
            </p:nvGrpSpPr>
            <p:grpSpPr>
              <a:xfrm>
                <a:off x="990600" y="3193405"/>
                <a:ext cx="1030081" cy="1420721"/>
                <a:chOff x="300864" y="3022694"/>
                <a:chExt cx="1030081" cy="142072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DC14162A-DD8A-4676-9377-4AA99192880C}"/>
                    </a:ext>
                  </a:extLst>
                </p:cNvPr>
                <p:cNvGrpSpPr/>
                <p:nvPr/>
              </p:nvGrpSpPr>
              <p:grpSpPr>
                <a:xfrm>
                  <a:off x="300864" y="3185003"/>
                  <a:ext cx="1030081" cy="1258412"/>
                  <a:chOff x="300864" y="3185003"/>
                  <a:chExt cx="1030081" cy="1258412"/>
                </a:xfrm>
              </p:grpSpPr>
              <p:pic>
                <p:nvPicPr>
                  <p:cNvPr id="94" name="Picture 93">
                    <a:extLst>
                      <a:ext uri="{FF2B5EF4-FFF2-40B4-BE49-F238E27FC236}">
                        <a16:creationId xmlns:a16="http://schemas.microsoft.com/office/drawing/2014/main" id="{FF8D94F2-0EDB-4A2C-9128-F75E5E823A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6123" y="4226865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49A47FC2-F008-4701-AD4C-222747491FFD}"/>
                      </a:ext>
                    </a:extLst>
                  </p:cNvPr>
                  <p:cNvGrpSpPr/>
                  <p:nvPr/>
                </p:nvGrpSpPr>
                <p:grpSpPr>
                  <a:xfrm>
                    <a:off x="300864" y="3185003"/>
                    <a:ext cx="1030081" cy="1060740"/>
                    <a:chOff x="284754" y="3471690"/>
                    <a:chExt cx="1030081" cy="1060740"/>
                  </a:xfrm>
                </p:grpSpPr>
                <p:sp>
                  <p:nvSpPr>
                    <p:cNvPr id="97" name="Hexagon 176">
                      <a:extLst>
                        <a:ext uri="{FF2B5EF4-FFF2-40B4-BE49-F238E27FC236}">
                          <a16:creationId xmlns:a16="http://schemas.microsoft.com/office/drawing/2014/main" id="{007965F6-277F-46C6-97CD-20F39958C78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84754" y="3471690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Segoe UI" charset="0"/>
                          <a:cs typeface="Segoe UI" charset="0"/>
                        </a:rPr>
                        <a:t>Rating</a:t>
                      </a:r>
                    </a:p>
                  </p:txBody>
                </p:sp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16394209-9841-4957-ACAE-889A0F2A7A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838" y="4429074"/>
                      <a:ext cx="476578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38" name="Picture 137">
                  <a:extLst>
                    <a:ext uri="{FF2B5EF4-FFF2-40B4-BE49-F238E27FC236}">
                      <a16:creationId xmlns:a16="http://schemas.microsoft.com/office/drawing/2014/main" id="{3AAA9233-2EC4-42DF-9949-D0DA02432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7011" y="3022694"/>
                  <a:ext cx="267213" cy="267213"/>
                </a:xfrm>
                <a:prstGeom prst="rect">
                  <a:avLst/>
                </a:prstGeom>
              </p:spPr>
            </p:pic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12B885C9-D434-4CC1-B4E2-1950E4DB0893}"/>
                  </a:ext>
                </a:extLst>
              </p:cNvPr>
              <p:cNvGrpSpPr/>
              <p:nvPr/>
            </p:nvGrpSpPr>
            <p:grpSpPr>
              <a:xfrm>
                <a:off x="1003388" y="4546584"/>
                <a:ext cx="1030081" cy="1384155"/>
                <a:chOff x="500996" y="4624063"/>
                <a:chExt cx="1030081" cy="1384155"/>
              </a:xfrm>
            </p:grpSpPr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C9B12190-610A-4203-BCF7-9BCA2B4ADB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6965" y="5791668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61161702-D45A-4E75-99A7-EFDF68B1CD5E}"/>
                    </a:ext>
                  </a:extLst>
                </p:cNvPr>
                <p:cNvGrpSpPr/>
                <p:nvPr/>
              </p:nvGrpSpPr>
              <p:grpSpPr>
                <a:xfrm>
                  <a:off x="500996" y="4747620"/>
                  <a:ext cx="1030081" cy="1062194"/>
                  <a:chOff x="284754" y="4872555"/>
                  <a:chExt cx="1030081" cy="1062194"/>
                </a:xfrm>
              </p:grpSpPr>
              <p:grpSp>
                <p:nvGrpSpPr>
                  <p:cNvPr id="133" name="Group 132">
                    <a:extLst>
                      <a:ext uri="{FF2B5EF4-FFF2-40B4-BE49-F238E27FC236}">
                        <a16:creationId xmlns:a16="http://schemas.microsoft.com/office/drawing/2014/main" id="{4E5C556C-9FE4-47CA-99DF-F786B5A9DC13}"/>
                      </a:ext>
                    </a:extLst>
                  </p:cNvPr>
                  <p:cNvGrpSpPr/>
                  <p:nvPr/>
                </p:nvGrpSpPr>
                <p:grpSpPr>
                  <a:xfrm>
                    <a:off x="284754" y="4872555"/>
                    <a:ext cx="1030081" cy="935773"/>
                    <a:chOff x="5055956" y="4812869"/>
                    <a:chExt cx="1030081" cy="935773"/>
                  </a:xfrm>
                </p:grpSpPr>
                <p:sp>
                  <p:nvSpPr>
                    <p:cNvPr id="134" name="Hexagon 176">
                      <a:extLst>
                        <a:ext uri="{FF2B5EF4-FFF2-40B4-BE49-F238E27FC236}">
                          <a16:creationId xmlns:a16="http://schemas.microsoft.com/office/drawing/2014/main" id="{C43A71FD-C793-45C0-893C-E2DC35B8034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055956" y="4812869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endParaRPr>
                    </a:p>
                  </p:txBody>
                </p:sp>
                <p:pic>
                  <p:nvPicPr>
                    <p:cNvPr id="135" name="Picture 134">
                      <a:extLst>
                        <a:ext uri="{FF2B5EF4-FFF2-40B4-BE49-F238E27FC236}">
                          <a16:creationId xmlns:a16="http://schemas.microsoft.com/office/drawing/2014/main" id="{C49A8728-A015-4899-95BB-F493DFEA8B8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55993" y="4972050"/>
                      <a:ext cx="506205" cy="57290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27F85662-95E1-46D7-A7C7-73828473E7B7}"/>
                      </a:ext>
                    </a:extLst>
                  </p:cNvPr>
                  <p:cNvSpPr/>
                  <p:nvPr/>
                </p:nvSpPr>
                <p:spPr>
                  <a:xfrm>
                    <a:off x="562838" y="5831393"/>
                    <a:ext cx="47776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39" name="Picture 138">
                  <a:extLst>
                    <a:ext uri="{FF2B5EF4-FFF2-40B4-BE49-F238E27FC236}">
                      <a16:creationId xmlns:a16="http://schemas.microsoft.com/office/drawing/2014/main" id="{8EDB344A-13BE-422B-AFBD-0013CFEF79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7987" y="4624063"/>
                  <a:ext cx="267213" cy="26721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0675D61B-784E-4612-A5B8-472AA5CA389A}"/>
                </a:ext>
              </a:extLst>
            </p:cNvPr>
            <p:cNvGrpSpPr/>
            <p:nvPr/>
          </p:nvGrpSpPr>
          <p:grpSpPr>
            <a:xfrm>
              <a:off x="5002509" y="3053476"/>
              <a:ext cx="1191097" cy="2882912"/>
              <a:chOff x="3941646" y="3100764"/>
              <a:chExt cx="1191097" cy="2882912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BE227DB-2BD5-4AEC-BC28-623AC359FEAF}"/>
                  </a:ext>
                </a:extLst>
              </p:cNvPr>
              <p:cNvGrpSpPr/>
              <p:nvPr/>
            </p:nvGrpSpPr>
            <p:grpSpPr>
              <a:xfrm>
                <a:off x="3986083" y="3175871"/>
                <a:ext cx="1068151" cy="1385144"/>
                <a:chOff x="3615771" y="3067520"/>
                <a:chExt cx="1068151" cy="1385144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3544D76F-AEED-4D1F-B875-94A63C52D8CC}"/>
                    </a:ext>
                  </a:extLst>
                </p:cNvPr>
                <p:cNvGrpSpPr/>
                <p:nvPr/>
              </p:nvGrpSpPr>
              <p:grpSpPr>
                <a:xfrm>
                  <a:off x="3615771" y="3213685"/>
                  <a:ext cx="1068151" cy="1238979"/>
                  <a:chOff x="3615771" y="3213685"/>
                  <a:chExt cx="1068151" cy="1238979"/>
                </a:xfrm>
              </p:grpSpPr>
              <p:pic>
                <p:nvPicPr>
                  <p:cNvPr id="90" name="Picture 89">
                    <a:extLst>
                      <a:ext uri="{FF2B5EF4-FFF2-40B4-BE49-F238E27FC236}">
                        <a16:creationId xmlns:a16="http://schemas.microsoft.com/office/drawing/2014/main" id="{03C64589-8B6B-4241-9BBD-7C42203381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60619" y="4236114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0E3B5424-7151-4E46-8259-87A8A63264ED}"/>
                      </a:ext>
                    </a:extLst>
                  </p:cNvPr>
                  <p:cNvGrpSpPr/>
                  <p:nvPr/>
                </p:nvGrpSpPr>
                <p:grpSpPr>
                  <a:xfrm>
                    <a:off x="3615771" y="3213685"/>
                    <a:ext cx="1068151" cy="1043784"/>
                    <a:chOff x="3275249" y="3444984"/>
                    <a:chExt cx="1068151" cy="1043784"/>
                  </a:xfrm>
                </p:grpSpPr>
                <p:grpSp>
                  <p:nvGrpSpPr>
                    <p:cNvPr id="57" name="Group 56">
                      <a:extLst>
                        <a:ext uri="{FF2B5EF4-FFF2-40B4-BE49-F238E27FC236}">
                          <a16:creationId xmlns:a16="http://schemas.microsoft.com/office/drawing/2014/main" id="{73F0C555-9091-43E9-A6E4-79E26D672B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75249" y="3444984"/>
                      <a:ext cx="1068151" cy="919700"/>
                      <a:chOff x="9254078" y="4883240"/>
                      <a:chExt cx="844906" cy="728368"/>
                    </a:xfrm>
                  </p:grpSpPr>
                  <p:sp>
                    <p:nvSpPr>
                      <p:cNvPr id="58" name="Hexagon 176">
                        <a:extLst>
                          <a:ext uri="{FF2B5EF4-FFF2-40B4-BE49-F238E27FC236}">
                            <a16:creationId xmlns:a16="http://schemas.microsoft.com/office/drawing/2014/main" id="{2DD51459-D4C4-437D-8DCA-510BBD19FC3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9254078" y="4883240"/>
                        <a:ext cx="844906" cy="728368"/>
                      </a:xfrm>
                      <a:prstGeom prst="hexagon">
                        <a:avLst>
                          <a:gd name="adj" fmla="val 28624"/>
                          <a:gd name="vf" fmla="val 115470"/>
                        </a:avLst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2">
                        <a:schemeClr val="accent4"/>
                      </a:lnRef>
                      <a:fillRef idx="1">
                        <a:schemeClr val="lt1"/>
                      </a:fillRef>
                      <a:effectRef idx="0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878453" fontAlgn="base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lang="en-US" sz="1131" b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egoe UI" charset="0"/>
                            <a:cs typeface="Segoe UI" charset="0"/>
                          </a:rPr>
                          <a:t>Inventory</a:t>
                        </a:r>
                      </a:p>
                    </p:txBody>
                  </p:sp>
                  <p:pic>
                    <p:nvPicPr>
                      <p:cNvPr id="59" name="Picture 58">
                        <a:extLst>
                          <a:ext uri="{FF2B5EF4-FFF2-40B4-BE49-F238E27FC236}">
                            <a16:creationId xmlns:a16="http://schemas.microsoft.com/office/drawing/2014/main" id="{7125FF4C-632A-46CD-B634-226A5D4A458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399369" y="4956768"/>
                        <a:ext cx="548712" cy="320082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151DCDA4-2801-4029-828C-E92FDA204D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48357" y="4385412"/>
                      <a:ext cx="528158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29" name="Picture 128">
                  <a:extLst>
                    <a:ext uri="{FF2B5EF4-FFF2-40B4-BE49-F238E27FC236}">
                      <a16:creationId xmlns:a16="http://schemas.microsoft.com/office/drawing/2014/main" id="{7297DAA0-F3C7-4649-8EC0-2DFB580DA2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0049" y="3067520"/>
                  <a:ext cx="267213" cy="267213"/>
                </a:xfrm>
                <a:prstGeom prst="rect">
                  <a:avLst/>
                </a:prstGeom>
              </p:spPr>
            </p:pic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8149C838-4EA0-472D-B09B-43F4BF8AA0FE}"/>
                  </a:ext>
                </a:extLst>
              </p:cNvPr>
              <p:cNvGrpSpPr/>
              <p:nvPr/>
            </p:nvGrpSpPr>
            <p:grpSpPr>
              <a:xfrm>
                <a:off x="4018012" y="4502106"/>
                <a:ext cx="1030081" cy="1404482"/>
                <a:chOff x="3972260" y="4490699"/>
                <a:chExt cx="1030081" cy="140448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12C5038A-57CB-4886-A18C-2BC3BBC8C5CE}"/>
                    </a:ext>
                  </a:extLst>
                </p:cNvPr>
                <p:cNvGrpSpPr/>
                <p:nvPr/>
              </p:nvGrpSpPr>
              <p:grpSpPr>
                <a:xfrm>
                  <a:off x="3972260" y="4636864"/>
                  <a:ext cx="1030081" cy="1258317"/>
                  <a:chOff x="3972260" y="4636864"/>
                  <a:chExt cx="1030081" cy="1258317"/>
                </a:xfrm>
              </p:grpSpPr>
              <p:pic>
                <p:nvPicPr>
                  <p:cNvPr id="89" name="Picture 88">
                    <a:extLst>
                      <a:ext uri="{FF2B5EF4-FFF2-40B4-BE49-F238E27FC236}">
                        <a16:creationId xmlns:a16="http://schemas.microsoft.com/office/drawing/2014/main" id="{9C04A81C-9409-403E-AA1E-0A4CECE31C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91431" y="5678631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92BEAFC3-CD2E-4E45-BF48-44B47BDDF465}"/>
                      </a:ext>
                    </a:extLst>
                  </p:cNvPr>
                  <p:cNvGrpSpPr/>
                  <p:nvPr/>
                </p:nvGrpSpPr>
                <p:grpSpPr>
                  <a:xfrm>
                    <a:off x="3972260" y="4636864"/>
                    <a:ext cx="1030081" cy="1064247"/>
                    <a:chOff x="3313319" y="4812869"/>
                    <a:chExt cx="1030081" cy="1064247"/>
                  </a:xfrm>
                </p:grpSpPr>
                <p:sp>
                  <p:nvSpPr>
                    <p:cNvPr id="65" name="Hexagon 176">
                      <a:extLst>
                        <a:ext uri="{FF2B5EF4-FFF2-40B4-BE49-F238E27FC236}">
                          <a16:creationId xmlns:a16="http://schemas.microsoft.com/office/drawing/2014/main" id="{8F8E11A5-36AB-4E1E-88D8-BE5A0A8AF25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13319" y="4812869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endParaRPr>
                    </a:p>
                  </p:txBody>
                </p:sp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C4656AB4-35B1-4189-917F-871D5DEE2F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7874" y="5773760"/>
                      <a:ext cx="486445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31" name="Picture 130">
                  <a:extLst>
                    <a:ext uri="{FF2B5EF4-FFF2-40B4-BE49-F238E27FC236}">
                      <a16:creationId xmlns:a16="http://schemas.microsoft.com/office/drawing/2014/main" id="{5C68C18F-0D40-4330-B64B-045350EF45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9400" y="4490699"/>
                  <a:ext cx="267213" cy="267213"/>
                </a:xfrm>
                <a:prstGeom prst="rect">
                  <a:avLst/>
                </a:prstGeom>
              </p:spPr>
            </p:pic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38E5C86-0781-41B0-92A7-43B442642AC4}"/>
                  </a:ext>
                </a:extLst>
              </p:cNvPr>
              <p:cNvSpPr/>
              <p:nvPr/>
            </p:nvSpPr>
            <p:spPr>
              <a:xfrm>
                <a:off x="3941646" y="3100764"/>
                <a:ext cx="1191097" cy="288291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5DCAD6EC-452D-4C2E-8C9A-C22AAA7577C2}"/>
                </a:ext>
              </a:extLst>
            </p:cNvPr>
            <p:cNvGrpSpPr/>
            <p:nvPr/>
          </p:nvGrpSpPr>
          <p:grpSpPr>
            <a:xfrm>
              <a:off x="6332705" y="3038101"/>
              <a:ext cx="1191097" cy="2892638"/>
              <a:chOff x="2428395" y="3091038"/>
              <a:chExt cx="1191097" cy="2892638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A8B2F9DF-6EA2-4C52-AD1B-839D41413DCA}"/>
                  </a:ext>
                </a:extLst>
              </p:cNvPr>
              <p:cNvGrpSpPr/>
              <p:nvPr/>
            </p:nvGrpSpPr>
            <p:grpSpPr>
              <a:xfrm>
                <a:off x="2515833" y="4542220"/>
                <a:ext cx="1030081" cy="1371231"/>
                <a:chOff x="2396226" y="4639505"/>
                <a:chExt cx="1030081" cy="1371231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FD28476E-A149-496A-8D1E-327B78813D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7277" y="5794186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9463A2C-0C0F-4185-BEA0-E8E21180FC1E}"/>
                    </a:ext>
                  </a:extLst>
                </p:cNvPr>
                <p:cNvGrpSpPr/>
                <p:nvPr/>
              </p:nvGrpSpPr>
              <p:grpSpPr>
                <a:xfrm>
                  <a:off x="2396226" y="4760401"/>
                  <a:ext cx="1030081" cy="1054478"/>
                  <a:chOff x="1858787" y="4847680"/>
                  <a:chExt cx="1030081" cy="1054478"/>
                </a:xfrm>
              </p:grpSpPr>
              <p:sp>
                <p:nvSpPr>
                  <p:cNvPr id="61" name="Hexagon 176">
                    <a:extLst>
                      <a:ext uri="{FF2B5EF4-FFF2-40B4-BE49-F238E27FC236}">
                        <a16:creationId xmlns:a16="http://schemas.microsoft.com/office/drawing/2014/main" id="{37C51CFF-FD26-4F34-BF6D-2C68729102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58787" y="4847680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AA4ECE9-5F31-46EB-9B29-75C7F059296F}"/>
                      </a:ext>
                    </a:extLst>
                  </p:cNvPr>
                  <p:cNvSpPr/>
                  <p:nvPr/>
                </p:nvSpPr>
                <p:spPr>
                  <a:xfrm>
                    <a:off x="2132409" y="5798802"/>
                    <a:ext cx="486966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919ADDF4-6688-4AA5-B47B-3EBF97E6A2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33827" y="4639505"/>
                  <a:ext cx="267213" cy="267213"/>
                </a:xfrm>
                <a:prstGeom prst="rect">
                  <a:avLst/>
                </a:prstGeom>
              </p:spPr>
            </p:pic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B4DF8B84-A24E-48A6-8DF8-40FC5DED8919}"/>
                  </a:ext>
                </a:extLst>
              </p:cNvPr>
              <p:cNvGrpSpPr/>
              <p:nvPr/>
            </p:nvGrpSpPr>
            <p:grpSpPr>
              <a:xfrm>
                <a:off x="2496220" y="3170519"/>
                <a:ext cx="1030081" cy="1431299"/>
                <a:chOff x="1822498" y="3023683"/>
                <a:chExt cx="1030081" cy="1431299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2D7E2BCC-1190-4D39-AC51-1A17C637F7E7}"/>
                    </a:ext>
                  </a:extLst>
                </p:cNvPr>
                <p:cNvGrpSpPr/>
                <p:nvPr/>
              </p:nvGrpSpPr>
              <p:grpSpPr>
                <a:xfrm>
                  <a:off x="1822498" y="3194016"/>
                  <a:ext cx="1030081" cy="1260966"/>
                  <a:chOff x="1822498" y="3194016"/>
                  <a:chExt cx="1030081" cy="1260966"/>
                </a:xfrm>
              </p:grpSpPr>
              <p:pic>
                <p:nvPicPr>
                  <p:cNvPr id="91" name="Picture 90">
                    <a:extLst>
                      <a:ext uri="{FF2B5EF4-FFF2-40B4-BE49-F238E27FC236}">
                        <a16:creationId xmlns:a16="http://schemas.microsoft.com/office/drawing/2014/main" id="{9D564112-AD73-4096-8998-0EE90F74A4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54460" y="4238432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CEE90218-3C1A-421E-979C-DBF04DEC5373}"/>
                      </a:ext>
                    </a:extLst>
                  </p:cNvPr>
                  <p:cNvGrpSpPr/>
                  <p:nvPr/>
                </p:nvGrpSpPr>
                <p:grpSpPr>
                  <a:xfrm>
                    <a:off x="1822498" y="3194016"/>
                    <a:ext cx="1030081" cy="1063453"/>
                    <a:chOff x="1797301" y="3444984"/>
                    <a:chExt cx="1030081" cy="1063453"/>
                  </a:xfrm>
                </p:grpSpPr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ABD97A81-4C8D-4F84-ABC3-6159DF636B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97301" y="3444984"/>
                      <a:ext cx="1030081" cy="935773"/>
                      <a:chOff x="9254078" y="4883240"/>
                      <a:chExt cx="844906" cy="728368"/>
                    </a:xfrm>
                  </p:grpSpPr>
                  <p:sp>
                    <p:nvSpPr>
                      <p:cNvPr id="54" name="Hexagon 176">
                        <a:extLst>
                          <a:ext uri="{FF2B5EF4-FFF2-40B4-BE49-F238E27FC236}">
                            <a16:creationId xmlns:a16="http://schemas.microsoft.com/office/drawing/2014/main" id="{D6071B8B-79E2-4A01-8CCB-115A32156F1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9254078" y="4883240"/>
                        <a:ext cx="844906" cy="728368"/>
                      </a:xfrm>
                      <a:prstGeom prst="hexagon">
                        <a:avLst>
                          <a:gd name="adj" fmla="val 28624"/>
                          <a:gd name="vf" fmla="val 115470"/>
                        </a:avLst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2">
                        <a:schemeClr val="accent4"/>
                      </a:lnRef>
                      <a:fillRef idx="1">
                        <a:schemeClr val="lt1"/>
                      </a:fillRef>
                      <a:effectRef idx="0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878453" fontAlgn="base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lang="en-US" sz="1131" b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egoe UI" charset="0"/>
                            <a:cs typeface="Segoe UI" charset="0"/>
                          </a:rPr>
                          <a:t>Review</a:t>
                        </a:r>
                      </a:p>
                    </p:txBody>
                  </p:sp>
                  <p:pic>
                    <p:nvPicPr>
                      <p:cNvPr id="56" name="Picture 55">
                        <a:extLst>
                          <a:ext uri="{FF2B5EF4-FFF2-40B4-BE49-F238E27FC236}">
                            <a16:creationId xmlns:a16="http://schemas.microsoft.com/office/drawing/2014/main" id="{9E82F4B9-30F4-424A-B31C-958C6728E24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398813" y="4941940"/>
                        <a:ext cx="548712" cy="320082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580B4494-E34B-41E9-A11E-E50C0CC97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0501" y="4405081"/>
                      <a:ext cx="489343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37" name="Picture 136">
                  <a:extLst>
                    <a:ext uri="{FF2B5EF4-FFF2-40B4-BE49-F238E27FC236}">
                      <a16:creationId xmlns:a16="http://schemas.microsoft.com/office/drawing/2014/main" id="{90F3DB87-7E41-4C61-B53D-77F751D41C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59460" y="3023683"/>
                  <a:ext cx="267213" cy="267213"/>
                </a:xfrm>
                <a:prstGeom prst="rect">
                  <a:avLst/>
                </a:prstGeom>
              </p:spPr>
            </p:pic>
          </p:grp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4FFE3447-DF46-480A-874B-01A3816F87C7}"/>
                  </a:ext>
                </a:extLst>
              </p:cNvPr>
              <p:cNvSpPr/>
              <p:nvPr/>
            </p:nvSpPr>
            <p:spPr>
              <a:xfrm>
                <a:off x="2428395" y="3091038"/>
                <a:ext cx="1191097" cy="289263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EE8C7D67-4528-4BCF-A1F3-5147DD0767BE}"/>
                </a:ext>
              </a:extLst>
            </p:cNvPr>
            <p:cNvGrpSpPr/>
            <p:nvPr/>
          </p:nvGrpSpPr>
          <p:grpSpPr>
            <a:xfrm>
              <a:off x="7634051" y="3051973"/>
              <a:ext cx="1191097" cy="2882912"/>
              <a:chOff x="6942518" y="3119336"/>
              <a:chExt cx="1191097" cy="2882912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0ED8BB8-6621-48BA-86DA-CEFB5CBDFC8F}"/>
                  </a:ext>
                </a:extLst>
              </p:cNvPr>
              <p:cNvGrpSpPr/>
              <p:nvPr/>
            </p:nvGrpSpPr>
            <p:grpSpPr>
              <a:xfrm>
                <a:off x="7013401" y="3172434"/>
                <a:ext cx="1068151" cy="1380125"/>
                <a:chOff x="7511348" y="3207662"/>
                <a:chExt cx="1068151" cy="1380125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6883E438-0D84-4325-B34D-CD270E0482E1}"/>
                    </a:ext>
                  </a:extLst>
                </p:cNvPr>
                <p:cNvGrpSpPr/>
                <p:nvPr/>
              </p:nvGrpSpPr>
              <p:grpSpPr>
                <a:xfrm>
                  <a:off x="7511348" y="3346767"/>
                  <a:ext cx="1068151" cy="1241020"/>
                  <a:chOff x="7511348" y="3346767"/>
                  <a:chExt cx="1068151" cy="1241020"/>
                </a:xfrm>
              </p:grpSpPr>
              <p:pic>
                <p:nvPicPr>
                  <p:cNvPr id="85" name="Picture 84">
                    <a:extLst>
                      <a:ext uri="{FF2B5EF4-FFF2-40B4-BE49-F238E27FC236}">
                        <a16:creationId xmlns:a16="http://schemas.microsoft.com/office/drawing/2014/main" id="{02B0DEEB-44B9-4AF8-95F7-7B2DC440CD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53364" y="4371237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275C940A-7C88-4701-BC41-B9C85CF03A94}"/>
                      </a:ext>
                    </a:extLst>
                  </p:cNvPr>
                  <p:cNvGrpSpPr/>
                  <p:nvPr/>
                </p:nvGrpSpPr>
                <p:grpSpPr>
                  <a:xfrm>
                    <a:off x="7511348" y="3346767"/>
                    <a:ext cx="1068151" cy="1046214"/>
                    <a:chOff x="6278548" y="3441252"/>
                    <a:chExt cx="1068151" cy="1046214"/>
                  </a:xfrm>
                </p:grpSpPr>
                <p:grpSp>
                  <p:nvGrpSpPr>
                    <p:cNvPr id="74" name="Group 73">
                      <a:extLst>
                        <a:ext uri="{FF2B5EF4-FFF2-40B4-BE49-F238E27FC236}">
                          <a16:creationId xmlns:a16="http://schemas.microsoft.com/office/drawing/2014/main" id="{4385EE93-5BA1-494C-8CD6-EDD4234866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78548" y="3441252"/>
                      <a:ext cx="1068151" cy="919700"/>
                      <a:chOff x="9254078" y="4905651"/>
                      <a:chExt cx="844906" cy="728368"/>
                    </a:xfrm>
                  </p:grpSpPr>
                  <p:sp>
                    <p:nvSpPr>
                      <p:cNvPr id="75" name="Hexagon 176">
                        <a:extLst>
                          <a:ext uri="{FF2B5EF4-FFF2-40B4-BE49-F238E27FC236}">
                            <a16:creationId xmlns:a16="http://schemas.microsoft.com/office/drawing/2014/main" id="{B4E90AAB-7944-4FB5-A458-2C8D3C88EE7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9254078" y="4905651"/>
                        <a:ext cx="844906" cy="728368"/>
                      </a:xfrm>
                      <a:prstGeom prst="hexagon">
                        <a:avLst>
                          <a:gd name="adj" fmla="val 28624"/>
                          <a:gd name="vf" fmla="val 115470"/>
                        </a:avLst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2">
                        <a:schemeClr val="accent4"/>
                      </a:lnRef>
                      <a:fillRef idx="1">
                        <a:schemeClr val="lt1"/>
                      </a:fillRef>
                      <a:effectRef idx="0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878453" fontAlgn="base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lang="en-US" sz="1131" b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egoe UI" charset="0"/>
                            <a:cs typeface="Segoe UI" charset="0"/>
                          </a:rPr>
                          <a:t>Pricing</a:t>
                        </a:r>
                      </a:p>
                    </p:txBody>
                  </p:sp>
                  <p:pic>
                    <p:nvPicPr>
                      <p:cNvPr id="76" name="Picture 75">
                        <a:extLst>
                          <a:ext uri="{FF2B5EF4-FFF2-40B4-BE49-F238E27FC236}">
                            <a16:creationId xmlns:a16="http://schemas.microsoft.com/office/drawing/2014/main" id="{025A4D64-5671-48F8-B5AF-F94F543C5E2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399369" y="4979180"/>
                        <a:ext cx="548712" cy="320082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B2024317-B5C6-4012-BBB9-793515514C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48644" y="4384110"/>
                      <a:ext cx="528158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27" name="Picture 126">
                  <a:extLst>
                    <a:ext uri="{FF2B5EF4-FFF2-40B4-BE49-F238E27FC236}">
                      <a16:creationId xmlns:a16="http://schemas.microsoft.com/office/drawing/2014/main" id="{BDBE1064-FE32-4DB1-A8A4-62435883F7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75995" y="3207662"/>
                  <a:ext cx="267213" cy="267213"/>
                </a:xfrm>
                <a:prstGeom prst="rect">
                  <a:avLst/>
                </a:prstGeom>
              </p:spPr>
            </p:pic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48F6F05D-EB5A-42BF-B67C-3BC73C838AAB}"/>
                  </a:ext>
                </a:extLst>
              </p:cNvPr>
              <p:cNvGrpSpPr/>
              <p:nvPr/>
            </p:nvGrpSpPr>
            <p:grpSpPr>
              <a:xfrm>
                <a:off x="7032435" y="4534642"/>
                <a:ext cx="1030081" cy="1443258"/>
                <a:chOff x="7076802" y="1273468"/>
                <a:chExt cx="1030081" cy="1443258"/>
              </a:xfrm>
            </p:grpSpPr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0DA91167-AF30-4CE0-99F9-73BCABDEA9C3}"/>
                    </a:ext>
                  </a:extLst>
                </p:cNvPr>
                <p:cNvGrpSpPr/>
                <p:nvPr/>
              </p:nvGrpSpPr>
              <p:grpSpPr>
                <a:xfrm>
                  <a:off x="7076802" y="1414393"/>
                  <a:ext cx="1030081" cy="1060064"/>
                  <a:chOff x="6513719" y="1907897"/>
                  <a:chExt cx="1030081" cy="1060064"/>
                </a:xfrm>
              </p:grpSpPr>
              <p:sp>
                <p:nvSpPr>
                  <p:cNvPr id="150" name="Hexagon 176">
                    <a:extLst>
                      <a:ext uri="{FF2B5EF4-FFF2-40B4-BE49-F238E27FC236}">
                        <a16:creationId xmlns:a16="http://schemas.microsoft.com/office/drawing/2014/main" id="{94CA3966-4A02-4A3F-85CE-FD8CECD3B5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13719" y="1907897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2D56FAF0-C54D-40D7-806E-8C7402524FEF}"/>
                      </a:ext>
                    </a:extLst>
                  </p:cNvPr>
                  <p:cNvSpPr/>
                  <p:nvPr/>
                </p:nvSpPr>
                <p:spPr>
                  <a:xfrm>
                    <a:off x="6786066" y="2864605"/>
                    <a:ext cx="487860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46" name="Picture 145">
                  <a:extLst>
                    <a:ext uri="{FF2B5EF4-FFF2-40B4-BE49-F238E27FC236}">
                      <a16:creationId xmlns:a16="http://schemas.microsoft.com/office/drawing/2014/main" id="{294D064E-FFC2-4556-8643-6196753950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11348" y="2500176"/>
                  <a:ext cx="216550" cy="216550"/>
                </a:xfrm>
                <a:prstGeom prst="rect">
                  <a:avLst/>
                </a:prstGeom>
              </p:spPr>
            </p:pic>
            <p:pic>
              <p:nvPicPr>
                <p:cNvPr id="147" name="Picture 146">
                  <a:extLst>
                    <a:ext uri="{FF2B5EF4-FFF2-40B4-BE49-F238E27FC236}">
                      <a16:creationId xmlns:a16="http://schemas.microsoft.com/office/drawing/2014/main" id="{103157B7-D6EB-4954-AC8A-1310B45749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7898" y="1273468"/>
                  <a:ext cx="267213" cy="267213"/>
                </a:xfrm>
                <a:prstGeom prst="rect">
                  <a:avLst/>
                </a:prstGeom>
              </p:spPr>
            </p:pic>
          </p:grp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8DF945A-EFB3-4094-B42E-13D06B6E3C9E}"/>
                  </a:ext>
                </a:extLst>
              </p:cNvPr>
              <p:cNvSpPr/>
              <p:nvPr/>
            </p:nvSpPr>
            <p:spPr>
              <a:xfrm>
                <a:off x="6942518" y="3119336"/>
                <a:ext cx="1191097" cy="288291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13DEA6E5-65D9-4969-ACE7-656079E30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1259" y="4864065"/>
              <a:ext cx="724246" cy="374571"/>
            </a:xfrm>
            <a:prstGeom prst="rect">
              <a:avLst/>
            </a:prstGeom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78678F3B-2534-4D0F-81FC-C9F8F1B8C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6379" y="4866114"/>
              <a:ext cx="724246" cy="374571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A035B36-A8F2-48C8-8280-AD1186AD4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4666" y="4875512"/>
              <a:ext cx="724246" cy="374571"/>
            </a:xfrm>
            <a:prstGeom prst="rect">
              <a:avLst/>
            </a:prstGeom>
          </p:spPr>
        </p:pic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6721941D-46AB-4AAE-B5F5-23666FAB093A}"/>
                </a:ext>
              </a:extLst>
            </p:cNvPr>
            <p:cNvGrpSpPr/>
            <p:nvPr/>
          </p:nvGrpSpPr>
          <p:grpSpPr>
            <a:xfrm>
              <a:off x="3687517" y="3047567"/>
              <a:ext cx="1191097" cy="2882912"/>
              <a:chOff x="3941646" y="3100764"/>
              <a:chExt cx="1191097" cy="2882912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38A7086E-8B2F-4E19-ACF6-259718D0BF1F}"/>
                  </a:ext>
                </a:extLst>
              </p:cNvPr>
              <p:cNvGrpSpPr/>
              <p:nvPr/>
            </p:nvGrpSpPr>
            <p:grpSpPr>
              <a:xfrm>
                <a:off x="3986083" y="3175871"/>
                <a:ext cx="1068151" cy="1385144"/>
                <a:chOff x="3615771" y="3067520"/>
                <a:chExt cx="1068151" cy="1385144"/>
              </a:xfrm>
            </p:grpSpPr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014733FB-2552-40C7-9D95-FB8C4E965156}"/>
                    </a:ext>
                  </a:extLst>
                </p:cNvPr>
                <p:cNvGrpSpPr/>
                <p:nvPr/>
              </p:nvGrpSpPr>
              <p:grpSpPr>
                <a:xfrm>
                  <a:off x="3615771" y="3213685"/>
                  <a:ext cx="1068151" cy="1238979"/>
                  <a:chOff x="3615771" y="3213685"/>
                  <a:chExt cx="1068151" cy="1238979"/>
                </a:xfrm>
              </p:grpSpPr>
              <p:pic>
                <p:nvPicPr>
                  <p:cNvPr id="208" name="Picture 207">
                    <a:extLst>
                      <a:ext uri="{FF2B5EF4-FFF2-40B4-BE49-F238E27FC236}">
                        <a16:creationId xmlns:a16="http://schemas.microsoft.com/office/drawing/2014/main" id="{B98D6DFF-4FAF-4BF7-8B43-C830922208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60619" y="4236114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209" name="Group 208">
                    <a:extLst>
                      <a:ext uri="{FF2B5EF4-FFF2-40B4-BE49-F238E27FC236}">
                        <a16:creationId xmlns:a16="http://schemas.microsoft.com/office/drawing/2014/main" id="{0DAE6AB1-26EF-4655-8D3F-1AAB8B559792}"/>
                      </a:ext>
                    </a:extLst>
                  </p:cNvPr>
                  <p:cNvGrpSpPr/>
                  <p:nvPr/>
                </p:nvGrpSpPr>
                <p:grpSpPr>
                  <a:xfrm>
                    <a:off x="3615771" y="3213685"/>
                    <a:ext cx="1068151" cy="1043784"/>
                    <a:chOff x="3275249" y="3444984"/>
                    <a:chExt cx="1068151" cy="1043784"/>
                  </a:xfrm>
                </p:grpSpPr>
                <p:grpSp>
                  <p:nvGrpSpPr>
                    <p:cNvPr id="210" name="Group 209">
                      <a:extLst>
                        <a:ext uri="{FF2B5EF4-FFF2-40B4-BE49-F238E27FC236}">
                          <a16:creationId xmlns:a16="http://schemas.microsoft.com/office/drawing/2014/main" id="{12CB6646-F682-46BA-991E-8B8E9C2A86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75249" y="3444984"/>
                      <a:ext cx="1068151" cy="919700"/>
                      <a:chOff x="9254078" y="4883240"/>
                      <a:chExt cx="844906" cy="728368"/>
                    </a:xfrm>
                  </p:grpSpPr>
                  <p:sp>
                    <p:nvSpPr>
                      <p:cNvPr id="213" name="Hexagon 176">
                        <a:extLst>
                          <a:ext uri="{FF2B5EF4-FFF2-40B4-BE49-F238E27FC236}">
                            <a16:creationId xmlns:a16="http://schemas.microsoft.com/office/drawing/2014/main" id="{E80F198A-BBBE-4C3C-ADF5-B2B56B73CE7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9254078" y="4883240"/>
                        <a:ext cx="844906" cy="728368"/>
                      </a:xfrm>
                      <a:prstGeom prst="hexagon">
                        <a:avLst>
                          <a:gd name="adj" fmla="val 28624"/>
                          <a:gd name="vf" fmla="val 115470"/>
                        </a:avLst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2">
                        <a:schemeClr val="accent4"/>
                      </a:lnRef>
                      <a:fillRef idx="1">
                        <a:schemeClr val="lt1"/>
                      </a:fillRef>
                      <a:effectRef idx="0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878453" fontAlgn="base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lang="en-US" sz="1131" b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egoe UI" charset="0"/>
                            <a:cs typeface="Segoe UI" charset="0"/>
                          </a:rPr>
                          <a:t>Cart</a:t>
                        </a:r>
                      </a:p>
                    </p:txBody>
                  </p:sp>
                  <p:pic>
                    <p:nvPicPr>
                      <p:cNvPr id="214" name="Picture 213">
                        <a:extLst>
                          <a:ext uri="{FF2B5EF4-FFF2-40B4-BE49-F238E27FC236}">
                            <a16:creationId xmlns:a16="http://schemas.microsoft.com/office/drawing/2014/main" id="{5A5637D6-2BE0-41C3-BFEC-51B5DBFB059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399369" y="4956768"/>
                        <a:ext cx="548712" cy="320082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12" name="Rectangle 211">
                      <a:extLst>
                        <a:ext uri="{FF2B5EF4-FFF2-40B4-BE49-F238E27FC236}">
                          <a16:creationId xmlns:a16="http://schemas.microsoft.com/office/drawing/2014/main" id="{CAE545C1-863F-417D-BF49-9481CD9481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48357" y="4385412"/>
                      <a:ext cx="528158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206" name="Picture 205">
                  <a:extLst>
                    <a:ext uri="{FF2B5EF4-FFF2-40B4-BE49-F238E27FC236}">
                      <a16:creationId xmlns:a16="http://schemas.microsoft.com/office/drawing/2014/main" id="{73909AC8-50E0-45C3-B2F1-7E3C4A0F6E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0049" y="3067520"/>
                  <a:ext cx="267213" cy="267213"/>
                </a:xfrm>
                <a:prstGeom prst="rect">
                  <a:avLst/>
                </a:prstGeom>
              </p:spPr>
            </p:pic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93B8D43E-A044-46EA-8D85-92EF91F392BC}"/>
                  </a:ext>
                </a:extLst>
              </p:cNvPr>
              <p:cNvGrpSpPr/>
              <p:nvPr/>
            </p:nvGrpSpPr>
            <p:grpSpPr>
              <a:xfrm>
                <a:off x="4018012" y="4502106"/>
                <a:ext cx="1030081" cy="1404482"/>
                <a:chOff x="3972260" y="4490699"/>
                <a:chExt cx="1030081" cy="1404482"/>
              </a:xfrm>
            </p:grpSpPr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92B501D0-3E37-45C9-8C4B-6725ED627D81}"/>
                    </a:ext>
                  </a:extLst>
                </p:cNvPr>
                <p:cNvGrpSpPr/>
                <p:nvPr/>
              </p:nvGrpSpPr>
              <p:grpSpPr>
                <a:xfrm>
                  <a:off x="3972260" y="4636864"/>
                  <a:ext cx="1030081" cy="1258317"/>
                  <a:chOff x="3972260" y="4636864"/>
                  <a:chExt cx="1030081" cy="1258317"/>
                </a:xfrm>
              </p:grpSpPr>
              <p:pic>
                <p:nvPicPr>
                  <p:cNvPr id="200" name="Picture 199">
                    <a:extLst>
                      <a:ext uri="{FF2B5EF4-FFF2-40B4-BE49-F238E27FC236}">
                        <a16:creationId xmlns:a16="http://schemas.microsoft.com/office/drawing/2014/main" id="{025ADB36-6411-4A83-8AE3-A8548A2F4A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91431" y="5678631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201" name="Group 200">
                    <a:extLst>
                      <a:ext uri="{FF2B5EF4-FFF2-40B4-BE49-F238E27FC236}">
                        <a16:creationId xmlns:a16="http://schemas.microsoft.com/office/drawing/2014/main" id="{7B63F762-5989-402F-84BA-0FFD2238A167}"/>
                      </a:ext>
                    </a:extLst>
                  </p:cNvPr>
                  <p:cNvGrpSpPr/>
                  <p:nvPr/>
                </p:nvGrpSpPr>
                <p:grpSpPr>
                  <a:xfrm>
                    <a:off x="3972260" y="4636864"/>
                    <a:ext cx="1030081" cy="1064247"/>
                    <a:chOff x="3313319" y="4812869"/>
                    <a:chExt cx="1030081" cy="1064247"/>
                  </a:xfrm>
                </p:grpSpPr>
                <p:sp>
                  <p:nvSpPr>
                    <p:cNvPr id="202" name="Hexagon 176">
                      <a:extLst>
                        <a:ext uri="{FF2B5EF4-FFF2-40B4-BE49-F238E27FC236}">
                          <a16:creationId xmlns:a16="http://schemas.microsoft.com/office/drawing/2014/main" id="{D9769887-DE31-419A-A958-DE632211938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13319" y="4812869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endParaRPr>
                    </a:p>
                  </p:txBody>
                </p:sp>
                <p:sp>
                  <p:nvSpPr>
                    <p:cNvPr id="203" name="Rectangle 202">
                      <a:extLst>
                        <a:ext uri="{FF2B5EF4-FFF2-40B4-BE49-F238E27FC236}">
                          <a16:creationId xmlns:a16="http://schemas.microsoft.com/office/drawing/2014/main" id="{AF1F028E-8006-4BBB-81D9-B24E5722F6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7874" y="5773760"/>
                      <a:ext cx="486445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99" name="Picture 198">
                  <a:extLst>
                    <a:ext uri="{FF2B5EF4-FFF2-40B4-BE49-F238E27FC236}">
                      <a16:creationId xmlns:a16="http://schemas.microsoft.com/office/drawing/2014/main" id="{3B2584D8-0AE8-4B10-94A7-0E22B60B63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9400" y="4490699"/>
                  <a:ext cx="267213" cy="267213"/>
                </a:xfrm>
                <a:prstGeom prst="rect">
                  <a:avLst/>
                </a:prstGeom>
              </p:spPr>
            </p:pic>
          </p:grp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D192FDD0-81DB-4CF7-B45F-C1A11CC3B0BF}"/>
                  </a:ext>
                </a:extLst>
              </p:cNvPr>
              <p:cNvSpPr/>
              <p:nvPr/>
            </p:nvSpPr>
            <p:spPr>
              <a:xfrm>
                <a:off x="3941646" y="3100764"/>
                <a:ext cx="1191097" cy="288291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2E431108-63A4-49CB-A99A-3F9924554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1387" y="4860205"/>
              <a:ext cx="724246" cy="374571"/>
            </a:xfrm>
            <a:prstGeom prst="rect">
              <a:avLst/>
            </a:prstGeom>
          </p:spPr>
        </p:pic>
        <p:pic>
          <p:nvPicPr>
            <p:cNvPr id="1028" name="Picture 4" descr="https://raw.githubusercontent.com/remojansen/logo.ts/master/ts.png">
              <a:extLst>
                <a:ext uri="{FF2B5EF4-FFF2-40B4-BE49-F238E27FC236}">
                  <a16:creationId xmlns:a16="http://schemas.microsoft.com/office/drawing/2014/main" id="{48993593-89CF-44E8-A331-965ABE282F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901" y="3487266"/>
              <a:ext cx="335571" cy="335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6C06649-9D83-4A89-BCF6-2735CB56DCCA}"/>
                </a:ext>
              </a:extLst>
            </p:cNvPr>
            <p:cNvGrpSpPr/>
            <p:nvPr/>
          </p:nvGrpSpPr>
          <p:grpSpPr>
            <a:xfrm>
              <a:off x="1089933" y="3066362"/>
              <a:ext cx="1191097" cy="2882912"/>
              <a:chOff x="-686942" y="2338792"/>
              <a:chExt cx="1191097" cy="2882912"/>
            </a:xfrm>
          </p:grpSpPr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0F5394AE-A7B5-44A0-A8BC-DE576474FC8B}"/>
                  </a:ext>
                </a:extLst>
              </p:cNvPr>
              <p:cNvGrpSpPr/>
              <p:nvPr/>
            </p:nvGrpSpPr>
            <p:grpSpPr>
              <a:xfrm>
                <a:off x="-686942" y="2338792"/>
                <a:ext cx="1191097" cy="2882912"/>
                <a:chOff x="5451384" y="3100764"/>
                <a:chExt cx="1191097" cy="2882912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BEED546C-5FE4-4717-BB21-3B38018DD1D5}"/>
                    </a:ext>
                  </a:extLst>
                </p:cNvPr>
                <p:cNvGrpSpPr/>
                <p:nvPr/>
              </p:nvGrpSpPr>
              <p:grpSpPr>
                <a:xfrm>
                  <a:off x="5509563" y="3177480"/>
                  <a:ext cx="1030081" cy="1400661"/>
                  <a:chOff x="5431029" y="2913171"/>
                  <a:chExt cx="1030081" cy="1400661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CF54EFAD-3EBF-45E6-80B3-EEE518E3C3C7}"/>
                      </a:ext>
                    </a:extLst>
                  </p:cNvPr>
                  <p:cNvGrpSpPr/>
                  <p:nvPr/>
                </p:nvGrpSpPr>
                <p:grpSpPr>
                  <a:xfrm>
                    <a:off x="5431029" y="3056694"/>
                    <a:ext cx="1030081" cy="1257138"/>
                    <a:chOff x="5431029" y="3056694"/>
                    <a:chExt cx="1030081" cy="1257138"/>
                  </a:xfrm>
                </p:grpSpPr>
                <p:pic>
                  <p:nvPicPr>
                    <p:cNvPr id="87" name="Picture 86">
                      <a:extLst>
                        <a:ext uri="{FF2B5EF4-FFF2-40B4-BE49-F238E27FC236}">
                          <a16:creationId xmlns:a16="http://schemas.microsoft.com/office/drawing/2014/main" id="{F1B27EC8-35DA-48F0-B33F-14D342C9C50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51140" y="4097282"/>
                      <a:ext cx="216550" cy="21655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86153CA2-4B7F-4446-90E7-DE320CA57D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31029" y="3056694"/>
                      <a:ext cx="1030081" cy="1063742"/>
                      <a:chOff x="4800600" y="3436947"/>
                      <a:chExt cx="1030081" cy="1063742"/>
                    </a:xfrm>
                  </p:grpSpPr>
                  <p:sp>
                    <p:nvSpPr>
                      <p:cNvPr id="105" name="Hexagon 176">
                        <a:extLst>
                          <a:ext uri="{FF2B5EF4-FFF2-40B4-BE49-F238E27FC236}">
                            <a16:creationId xmlns:a16="http://schemas.microsoft.com/office/drawing/2014/main" id="{0B625946-9372-4436-9DA6-DF18AA452D5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4800600" y="3436947"/>
                        <a:ext cx="1030081" cy="935773"/>
                      </a:xfrm>
                      <a:prstGeom prst="hexagon">
                        <a:avLst>
                          <a:gd name="adj" fmla="val 28624"/>
                          <a:gd name="vf" fmla="val 115470"/>
                        </a:avLst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2">
                        <a:schemeClr val="accent3"/>
                      </a:lnRef>
                      <a:fillRef idx="1">
                        <a:schemeClr val="lt1"/>
                      </a:fillRef>
                      <a:effectRef idx="0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878453" fontAlgn="base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lang="en-US" sz="1131" b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egoe UI" charset="0"/>
                            <a:cs typeface="Segoe UI" charset="0"/>
                          </a:rPr>
                          <a:t>Catalog</a:t>
                        </a:r>
                      </a:p>
                    </p:txBody>
                  </p:sp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9CA74A51-34E6-48DD-83CE-7273877C09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6197" y="4397333"/>
                        <a:ext cx="485212" cy="10335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pic>
                <p:nvPicPr>
                  <p:cNvPr id="128" name="Picture 127">
                    <a:extLst>
                      <a:ext uri="{FF2B5EF4-FFF2-40B4-BE49-F238E27FC236}">
                        <a16:creationId xmlns:a16="http://schemas.microsoft.com/office/drawing/2014/main" id="{B407DD94-D23C-4703-B4B1-A138448A32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23030" y="2913171"/>
                    <a:ext cx="267213" cy="26721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CD65E8A-0D21-4B3D-BFBD-90BBF2A3AAD6}"/>
                    </a:ext>
                  </a:extLst>
                </p:cNvPr>
                <p:cNvGrpSpPr/>
                <p:nvPr/>
              </p:nvGrpSpPr>
              <p:grpSpPr>
                <a:xfrm>
                  <a:off x="5551850" y="4526132"/>
                  <a:ext cx="1030081" cy="1406599"/>
                  <a:chOff x="5961796" y="4536395"/>
                  <a:chExt cx="1030081" cy="1406599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380721FC-E6EC-4411-9ED5-1242AD8D78A3}"/>
                      </a:ext>
                    </a:extLst>
                  </p:cNvPr>
                  <p:cNvGrpSpPr/>
                  <p:nvPr/>
                </p:nvGrpSpPr>
                <p:grpSpPr>
                  <a:xfrm>
                    <a:off x="5961796" y="4685006"/>
                    <a:ext cx="1030081" cy="1257988"/>
                    <a:chOff x="5961796" y="4685006"/>
                    <a:chExt cx="1030081" cy="1257988"/>
                  </a:xfrm>
                </p:grpSpPr>
                <p:pic>
                  <p:nvPicPr>
                    <p:cNvPr id="88" name="Picture 87">
                      <a:extLst>
                        <a:ext uri="{FF2B5EF4-FFF2-40B4-BE49-F238E27FC236}">
                          <a16:creationId xmlns:a16="http://schemas.microsoft.com/office/drawing/2014/main" id="{A88C30F1-3736-4C5F-BC26-6171E6464CB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394418" y="5726444"/>
                      <a:ext cx="216550" cy="21655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5" name="Group 24">
                      <a:extLst>
                        <a:ext uri="{FF2B5EF4-FFF2-40B4-BE49-F238E27FC236}">
                          <a16:creationId xmlns:a16="http://schemas.microsoft.com/office/drawing/2014/main" id="{1B3FFEFB-294A-4090-83A0-94E7CC0126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61796" y="4685006"/>
                      <a:ext cx="1030081" cy="1063636"/>
                      <a:chOff x="4860084" y="4812869"/>
                      <a:chExt cx="1030081" cy="1063636"/>
                    </a:xfrm>
                  </p:grpSpPr>
                  <p:grpSp>
                    <p:nvGrpSpPr>
                      <p:cNvPr id="132" name="Group 131">
                        <a:extLst>
                          <a:ext uri="{FF2B5EF4-FFF2-40B4-BE49-F238E27FC236}">
                            <a16:creationId xmlns:a16="http://schemas.microsoft.com/office/drawing/2014/main" id="{C98623D0-3374-4417-8C0B-A34DA2ED09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60084" y="4812869"/>
                        <a:ext cx="1030081" cy="935773"/>
                        <a:chOff x="5055956" y="4812869"/>
                        <a:chExt cx="1030081" cy="935773"/>
                      </a:xfrm>
                    </p:grpSpPr>
                    <p:sp>
                      <p:nvSpPr>
                        <p:cNvPr id="123" name="Hexagon 176">
                          <a:extLst>
                            <a:ext uri="{FF2B5EF4-FFF2-40B4-BE49-F238E27FC236}">
                              <a16:creationId xmlns:a16="http://schemas.microsoft.com/office/drawing/2014/main" id="{C0183146-FDED-48B6-B9C4-CA1FA9F991C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5055956" y="4812869"/>
                          <a:ext cx="1030081" cy="935773"/>
                        </a:xfrm>
                        <a:prstGeom prst="hexagon">
                          <a:avLst>
                            <a:gd name="adj" fmla="val 28624"/>
                            <a:gd name="vf" fmla="val 115470"/>
                          </a:avLst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3"/>
                        </a:lnRef>
                        <a:fillRef idx="1">
                          <a:schemeClr val="lt1"/>
                        </a:fillRef>
                        <a:effectRef idx="0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878453" fontAlgn="base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1131" b="1" dirty="0">
                            <a:solidFill>
                              <a:schemeClr val="tx1"/>
                            </a:solidFill>
                            <a:latin typeface="Segoe UI" charset="0"/>
                            <a:cs typeface="Segoe UI" charset="0"/>
                          </a:endParaRPr>
                        </a:p>
                      </p:txBody>
                    </p:sp>
                    <p:pic>
                      <p:nvPicPr>
                        <p:cNvPr id="126" name="Picture 125">
                          <a:extLst>
                            <a:ext uri="{FF2B5EF4-FFF2-40B4-BE49-F238E27FC236}">
                              <a16:creationId xmlns:a16="http://schemas.microsoft.com/office/drawing/2014/main" id="{EB6412B3-D057-4657-8A51-126CFE6ABD1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55993" y="4972050"/>
                          <a:ext cx="506205" cy="572901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FD712DE2-5A96-4E84-A461-EBF39EE07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31022" y="5773149"/>
                        <a:ext cx="487537" cy="10335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pic>
                <p:nvPicPr>
                  <p:cNvPr id="130" name="Picture 129">
                    <a:extLst>
                      <a:ext uri="{FF2B5EF4-FFF2-40B4-BE49-F238E27FC236}">
                        <a16:creationId xmlns:a16="http://schemas.microsoft.com/office/drawing/2014/main" id="{F05C654C-9158-4D61-BBD7-3339B18CAE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10968" y="4536395"/>
                    <a:ext cx="267213" cy="26721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BF1A18FA-CB15-49EE-B60C-1672B35C9175}"/>
                    </a:ext>
                  </a:extLst>
                </p:cNvPr>
                <p:cNvSpPr/>
                <p:nvPr/>
              </p:nvSpPr>
              <p:spPr>
                <a:xfrm>
                  <a:off x="5451384" y="3100764"/>
                  <a:ext cx="1191097" cy="288291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26" name="Picture 4" descr="https://raw.githubusercontent.com/remojansen/logo.ts/master/ts.png">
                <a:extLst>
                  <a:ext uri="{FF2B5EF4-FFF2-40B4-BE49-F238E27FC236}">
                    <a16:creationId xmlns:a16="http://schemas.microsoft.com/office/drawing/2014/main" id="{C1BD892F-FF89-4F48-8366-CA22BF50C8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6439" y="2711996"/>
                <a:ext cx="335571" cy="3355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8B1BA9-F532-4914-9F00-BCD14E0BFD33}"/>
              </a:ext>
            </a:extLst>
          </p:cNvPr>
          <p:cNvGrpSpPr/>
          <p:nvPr/>
        </p:nvGrpSpPr>
        <p:grpSpPr>
          <a:xfrm>
            <a:off x="4033240" y="396940"/>
            <a:ext cx="1101764" cy="1232584"/>
            <a:chOff x="1885137" y="116629"/>
            <a:chExt cx="1101764" cy="1232584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F4A46EFD-A33B-44D3-A28B-1BF0B01F2A4E}"/>
                </a:ext>
              </a:extLst>
            </p:cNvPr>
            <p:cNvGrpSpPr/>
            <p:nvPr/>
          </p:nvGrpSpPr>
          <p:grpSpPr>
            <a:xfrm>
              <a:off x="1885137" y="116629"/>
              <a:ext cx="1068151" cy="1232584"/>
              <a:chOff x="787631" y="188655"/>
              <a:chExt cx="1068151" cy="1232584"/>
            </a:xfrm>
          </p:grpSpPr>
          <p:pic>
            <p:nvPicPr>
              <p:cNvPr id="218" name="Picture 217">
                <a:extLst>
                  <a:ext uri="{FF2B5EF4-FFF2-40B4-BE49-F238E27FC236}">
                    <a16:creationId xmlns:a16="http://schemas.microsoft.com/office/drawing/2014/main" id="{E7D5C845-8FD0-469E-A787-0AA6924611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0107" y="1204689"/>
                <a:ext cx="216550" cy="216550"/>
              </a:xfrm>
              <a:prstGeom prst="rect">
                <a:avLst/>
              </a:prstGeom>
            </p:spPr>
          </p:pic>
          <p:sp>
            <p:nvSpPr>
              <p:cNvPr id="220" name="Hexagon 176">
                <a:extLst>
                  <a:ext uri="{FF2B5EF4-FFF2-40B4-BE49-F238E27FC236}">
                    <a16:creationId xmlns:a16="http://schemas.microsoft.com/office/drawing/2014/main" id="{4640D645-AECF-4414-9D1F-77BB9BCD12F1}"/>
                  </a:ext>
                </a:extLst>
              </p:cNvPr>
              <p:cNvSpPr/>
              <p:nvPr/>
            </p:nvSpPr>
            <p:spPr bwMode="auto">
              <a:xfrm>
                <a:off x="787631" y="188655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b="1" dirty="0">
                    <a:solidFill>
                      <a:schemeClr val="accent5">
                        <a:lumMod val="50000"/>
                      </a:schemeClr>
                    </a:solidFill>
                    <a:latin typeface="Segoe UI" charset="0"/>
                    <a:cs typeface="Segoe UI" charset="0"/>
                  </a:rPr>
                  <a:t>Back Office</a:t>
                </a:r>
                <a:endParaRPr lang="en-US" sz="1131" b="1" dirty="0">
                  <a:solidFill>
                    <a:schemeClr val="accent5">
                      <a:lumMod val="50000"/>
                    </a:schemeClr>
                  </a:solidFill>
                  <a:latin typeface="Segoe UI" charset="0"/>
                  <a:cs typeface="Segoe UI" charset="0"/>
                </a:endParaRPr>
              </a:p>
            </p:txBody>
          </p:sp>
        </p:grpSp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4DDA8E49-8AB4-4C41-9C2A-AAA74425D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688" y="159085"/>
              <a:ext cx="267213" cy="267213"/>
            </a:xfrm>
            <a:prstGeom prst="rect">
              <a:avLst/>
            </a:prstGeom>
          </p:spPr>
        </p:pic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C3E677C7-4E1B-4269-B355-5DBE18A6246B}"/>
                </a:ext>
              </a:extLst>
            </p:cNvPr>
            <p:cNvSpPr/>
            <p:nvPr/>
          </p:nvSpPr>
          <p:spPr>
            <a:xfrm>
              <a:off x="2158080" y="1056474"/>
              <a:ext cx="522798" cy="1033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s://upload.wikimedia.org/wikipedia/commons/thumb/2/29/TypeScript_Logo_%28Blue%29.svg/1024px-TypeScript_Logo_%28Blue%29.svg.png">
              <a:extLst>
                <a:ext uri="{FF2B5EF4-FFF2-40B4-BE49-F238E27FC236}">
                  <a16:creationId xmlns:a16="http://schemas.microsoft.com/office/drawing/2014/main" id="{F3693AAD-A9A8-4077-92DC-6EAC999239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1648" y="530454"/>
              <a:ext cx="460091" cy="11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cdn.iconscout.com/icon/free/png-256/react-4-1175110.png">
              <a:extLst>
                <a:ext uri="{FF2B5EF4-FFF2-40B4-BE49-F238E27FC236}">
                  <a16:creationId xmlns:a16="http://schemas.microsoft.com/office/drawing/2014/main" id="{806DC94F-5EA6-4531-8094-7D2490E8A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252" y="168999"/>
              <a:ext cx="444515" cy="444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g00glen00b.be/wp-content/uploads/2018/02/apollo-logo.png">
              <a:extLst>
                <a:ext uri="{FF2B5EF4-FFF2-40B4-BE49-F238E27FC236}">
                  <a16:creationId xmlns:a16="http://schemas.microsoft.com/office/drawing/2014/main" id="{1F84ED71-116B-4E39-BB2F-B325F857C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4255" y="250091"/>
              <a:ext cx="214941" cy="214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6353C42-7A20-4F28-BF01-F4BB8665ADBC}"/>
              </a:ext>
            </a:extLst>
          </p:cNvPr>
          <p:cNvGrpSpPr/>
          <p:nvPr/>
        </p:nvGrpSpPr>
        <p:grpSpPr>
          <a:xfrm>
            <a:off x="5385472" y="1936699"/>
            <a:ext cx="1106370" cy="1247077"/>
            <a:chOff x="4607558" y="1529326"/>
            <a:chExt cx="1106370" cy="1247077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5B1C271-744E-40E9-BAC9-187CED3CF6A0}"/>
                </a:ext>
              </a:extLst>
            </p:cNvPr>
            <p:cNvGrpSpPr/>
            <p:nvPr/>
          </p:nvGrpSpPr>
          <p:grpSpPr>
            <a:xfrm>
              <a:off x="4607558" y="1529326"/>
              <a:ext cx="1106370" cy="1247077"/>
              <a:chOff x="2843001" y="1484013"/>
              <a:chExt cx="1106370" cy="1247077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8F961F4-5F4F-4E50-87C8-A95DAD774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58" y="2514540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EB1FF20-D5A7-41A5-B9CC-A1F9C80554D1}"/>
                  </a:ext>
                </a:extLst>
              </p:cNvPr>
              <p:cNvGrpSpPr/>
              <p:nvPr/>
            </p:nvGrpSpPr>
            <p:grpSpPr>
              <a:xfrm>
                <a:off x="2843001" y="1484013"/>
                <a:ext cx="1068151" cy="1047288"/>
                <a:chOff x="2824083" y="1919566"/>
                <a:chExt cx="1068151" cy="1047288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4CAB8941-4553-4747-903C-F34E6A188FB9}"/>
                    </a:ext>
                  </a:extLst>
                </p:cNvPr>
                <p:cNvGrpSpPr/>
                <p:nvPr/>
              </p:nvGrpSpPr>
              <p:grpSpPr>
                <a:xfrm>
                  <a:off x="2824083" y="1919566"/>
                  <a:ext cx="1068151" cy="919700"/>
                  <a:chOff x="9254078" y="4883240"/>
                  <a:chExt cx="844906" cy="728368"/>
                </a:xfrm>
              </p:grpSpPr>
              <p:sp>
                <p:nvSpPr>
                  <p:cNvPr id="72" name="Hexagon 176">
                    <a:extLst>
                      <a:ext uri="{FF2B5EF4-FFF2-40B4-BE49-F238E27FC236}">
                        <a16:creationId xmlns:a16="http://schemas.microsoft.com/office/drawing/2014/main" id="{AB41C03A-ADF8-433B-8F3C-8C5173D098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4078" y="4883240"/>
                    <a:ext cx="844906" cy="728368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pic>
                <p:nvPicPr>
                  <p:cNvPr id="73" name="Picture 72">
                    <a:extLst>
                      <a:ext uri="{FF2B5EF4-FFF2-40B4-BE49-F238E27FC236}">
                        <a16:creationId xmlns:a16="http://schemas.microsoft.com/office/drawing/2014/main" id="{2E719C7F-55F8-482E-B327-E39E6B1B9C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399369" y="4956768"/>
                    <a:ext cx="548712" cy="32008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1D218AB-C42E-4ABA-B8E3-5D8ACCE34E0E}"/>
                    </a:ext>
                  </a:extLst>
                </p:cNvPr>
                <p:cNvSpPr/>
                <p:nvPr/>
              </p:nvSpPr>
              <p:spPr>
                <a:xfrm>
                  <a:off x="3090531" y="2863498"/>
                  <a:ext cx="528158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614E7903-9E5C-4381-8663-65FD5F0E6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2158" y="1587419"/>
                <a:ext cx="267213" cy="267213"/>
              </a:xfrm>
              <a:prstGeom prst="rect">
                <a:avLst/>
              </a:prstGeom>
            </p:spPr>
          </p:pic>
        </p:grpSp>
        <p:pic>
          <p:nvPicPr>
            <p:cNvPr id="1034" name="Picture 10" descr="https://montykamath.files.wordpress.com/2018/02/graphql.png">
              <a:extLst>
                <a:ext uri="{FF2B5EF4-FFF2-40B4-BE49-F238E27FC236}">
                  <a16:creationId xmlns:a16="http://schemas.microsoft.com/office/drawing/2014/main" id="{CBD7C862-C48C-4375-8FAD-4CDDA4549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2800" y="2035670"/>
              <a:ext cx="379838" cy="379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7B73E5-43BB-4120-B408-580A63A5D61F}"/>
              </a:ext>
            </a:extLst>
          </p:cNvPr>
          <p:cNvGrpSpPr/>
          <p:nvPr/>
        </p:nvGrpSpPr>
        <p:grpSpPr>
          <a:xfrm>
            <a:off x="2696316" y="1979067"/>
            <a:ext cx="935288" cy="1110767"/>
            <a:chOff x="3156472" y="1597079"/>
            <a:chExt cx="935288" cy="1110767"/>
          </a:xfrm>
        </p:grpSpPr>
        <p:pic>
          <p:nvPicPr>
            <p:cNvPr id="1036" name="Picture 12" descr="https://seeklogo.com/images/E/envoy-proxy-logo-AA21B06AE5-seeklogo.com.png">
              <a:extLst>
                <a:ext uri="{FF2B5EF4-FFF2-40B4-BE49-F238E27FC236}">
                  <a16:creationId xmlns:a16="http://schemas.microsoft.com/office/drawing/2014/main" id="{88EC45F0-EF2D-402D-81DA-BA1D889EC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6472" y="1597079"/>
              <a:ext cx="935288" cy="91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55F342FF-3021-4A9A-8462-EF71E08A4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4939" y="2491296"/>
              <a:ext cx="216550" cy="216550"/>
            </a:xfrm>
            <a:prstGeom prst="rect">
              <a:avLst/>
            </a:prstGeom>
          </p:spPr>
        </p:pic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A2C16BC1-046E-4225-A721-C2FF1CCA509F}"/>
              </a:ext>
            </a:extLst>
          </p:cNvPr>
          <p:cNvSpPr txBox="1"/>
          <p:nvPr/>
        </p:nvSpPr>
        <p:spPr>
          <a:xfrm>
            <a:off x="365462" y="4356062"/>
            <a:ext cx="369332" cy="204104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Domain Microservices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FBA3AE09-4282-4040-9FED-DC8FA6B9B5A3}"/>
              </a:ext>
            </a:extLst>
          </p:cNvPr>
          <p:cNvSpPr/>
          <p:nvPr/>
        </p:nvSpPr>
        <p:spPr>
          <a:xfrm>
            <a:off x="428168" y="1901038"/>
            <a:ext cx="8267916" cy="12621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E43DFD61-E077-4F6F-9E23-1583D0B8FAE7}"/>
              </a:ext>
            </a:extLst>
          </p:cNvPr>
          <p:cNvSpPr txBox="1"/>
          <p:nvPr/>
        </p:nvSpPr>
        <p:spPr>
          <a:xfrm>
            <a:off x="365462" y="1702482"/>
            <a:ext cx="553998" cy="142006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Aggregator Microservices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B9C8FA43-BE50-45B9-8DF3-615005BB2A78}"/>
              </a:ext>
            </a:extLst>
          </p:cNvPr>
          <p:cNvSpPr/>
          <p:nvPr/>
        </p:nvSpPr>
        <p:spPr>
          <a:xfrm>
            <a:off x="2178757" y="299397"/>
            <a:ext cx="4552120" cy="13471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B27438B-30A8-45B3-BC66-51022D4BD750}"/>
              </a:ext>
            </a:extLst>
          </p:cNvPr>
          <p:cNvSpPr txBox="1"/>
          <p:nvPr/>
        </p:nvSpPr>
        <p:spPr>
          <a:xfrm flipH="1">
            <a:off x="2113239" y="306023"/>
            <a:ext cx="369332" cy="131919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Pubic Websites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CF1CA1-565E-488C-A021-19725D02BB58}"/>
              </a:ext>
            </a:extLst>
          </p:cNvPr>
          <p:cNvSpPr txBox="1"/>
          <p:nvPr/>
        </p:nvSpPr>
        <p:spPr>
          <a:xfrm>
            <a:off x="4220864" y="2573073"/>
            <a:ext cx="7381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accent5">
                    <a:lumMod val="50000"/>
                  </a:schemeClr>
                </a:solidFill>
              </a:rPr>
              <a:t>Istio Gateway</a:t>
            </a:r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D3966D5D-8DA7-4866-B296-7FECB5662A00}"/>
              </a:ext>
            </a:extLst>
          </p:cNvPr>
          <p:cNvSpPr/>
          <p:nvPr/>
        </p:nvSpPr>
        <p:spPr>
          <a:xfrm>
            <a:off x="4488488" y="1666788"/>
            <a:ext cx="159774" cy="294775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5" name="Arrow: Up-Down 234">
            <a:extLst>
              <a:ext uri="{FF2B5EF4-FFF2-40B4-BE49-F238E27FC236}">
                <a16:creationId xmlns:a16="http://schemas.microsoft.com/office/drawing/2014/main" id="{835DBC78-80FB-496E-82DE-76D1112C2033}"/>
              </a:ext>
            </a:extLst>
          </p:cNvPr>
          <p:cNvSpPr/>
          <p:nvPr/>
        </p:nvSpPr>
        <p:spPr>
          <a:xfrm>
            <a:off x="3211446" y="1662551"/>
            <a:ext cx="159774" cy="290023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B0AAE7-804E-4F25-83E4-32BE6C9F1920}"/>
              </a:ext>
            </a:extLst>
          </p:cNvPr>
          <p:cNvSpPr txBox="1"/>
          <p:nvPr/>
        </p:nvSpPr>
        <p:spPr>
          <a:xfrm>
            <a:off x="4570903" y="1680049"/>
            <a:ext cx="1103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C00000"/>
                </a:solidFill>
              </a:rPr>
              <a:t>REST / GRAPHQL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7445F68-9AA7-45F8-BBB9-617F4E2A8AFE}"/>
              </a:ext>
            </a:extLst>
          </p:cNvPr>
          <p:cNvSpPr txBox="1"/>
          <p:nvPr/>
        </p:nvSpPr>
        <p:spPr>
          <a:xfrm>
            <a:off x="3302344" y="1664724"/>
            <a:ext cx="670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C00000"/>
                </a:solidFill>
              </a:rPr>
              <a:t>REST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7" name="Arrow: Up-Down 236">
            <a:extLst>
              <a:ext uri="{FF2B5EF4-FFF2-40B4-BE49-F238E27FC236}">
                <a16:creationId xmlns:a16="http://schemas.microsoft.com/office/drawing/2014/main" id="{5DFBD23A-6D8C-4AD8-8DE7-EB702F619F18}"/>
              </a:ext>
            </a:extLst>
          </p:cNvPr>
          <p:cNvSpPr/>
          <p:nvPr/>
        </p:nvSpPr>
        <p:spPr>
          <a:xfrm rot="5400000">
            <a:off x="5174381" y="2551229"/>
            <a:ext cx="159774" cy="346749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A0035CE-91D4-40CF-AD09-E499345F2A90}"/>
              </a:ext>
            </a:extLst>
          </p:cNvPr>
          <p:cNvSpPr/>
          <p:nvPr/>
        </p:nvSpPr>
        <p:spPr>
          <a:xfrm>
            <a:off x="654539" y="765380"/>
            <a:ext cx="264920" cy="322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A5790C-E8B8-4A72-98E3-EDD6CC1933CE}"/>
              </a:ext>
            </a:extLst>
          </p:cNvPr>
          <p:cNvSpPr txBox="1"/>
          <p:nvPr/>
        </p:nvSpPr>
        <p:spPr>
          <a:xfrm>
            <a:off x="919460" y="703811"/>
            <a:ext cx="126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Sidecar </a:t>
            </a:r>
          </a:p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istio/proxy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8F24558-B0EA-4134-8F75-D25D9F88A917}"/>
              </a:ext>
            </a:extLst>
          </p:cNvPr>
          <p:cNvGrpSpPr/>
          <p:nvPr/>
        </p:nvGrpSpPr>
        <p:grpSpPr>
          <a:xfrm>
            <a:off x="1385626" y="3178870"/>
            <a:ext cx="758031" cy="408429"/>
            <a:chOff x="1247741" y="3178870"/>
            <a:chExt cx="758031" cy="408429"/>
          </a:xfrm>
        </p:grpSpPr>
        <p:sp>
          <p:nvSpPr>
            <p:cNvPr id="240" name="Arrow: Up-Down 239">
              <a:extLst>
                <a:ext uri="{FF2B5EF4-FFF2-40B4-BE49-F238E27FC236}">
                  <a16:creationId xmlns:a16="http://schemas.microsoft.com/office/drawing/2014/main" id="{DE70EC8A-CE0B-4221-B796-1C1CAC1BF432}"/>
                </a:ext>
              </a:extLst>
            </p:cNvPr>
            <p:cNvSpPr/>
            <p:nvPr/>
          </p:nvSpPr>
          <p:spPr>
            <a:xfrm>
              <a:off x="1247741" y="3178870"/>
              <a:ext cx="161124" cy="408429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75B6CF67-0BE7-4022-9A1B-43B31A7BF777}"/>
                </a:ext>
              </a:extLst>
            </p:cNvPr>
            <p:cNvSpPr txBox="1"/>
            <p:nvPr/>
          </p:nvSpPr>
          <p:spPr>
            <a:xfrm>
              <a:off x="1334830" y="3228796"/>
              <a:ext cx="6709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gRPC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23394272-E63D-4282-BA14-B079C1413BB2}"/>
              </a:ext>
            </a:extLst>
          </p:cNvPr>
          <p:cNvGrpSpPr/>
          <p:nvPr/>
        </p:nvGrpSpPr>
        <p:grpSpPr>
          <a:xfrm>
            <a:off x="2662055" y="3174312"/>
            <a:ext cx="758031" cy="408429"/>
            <a:chOff x="1247741" y="3178870"/>
            <a:chExt cx="758031" cy="408429"/>
          </a:xfrm>
        </p:grpSpPr>
        <p:sp>
          <p:nvSpPr>
            <p:cNvPr id="243" name="Arrow: Up-Down 242">
              <a:extLst>
                <a:ext uri="{FF2B5EF4-FFF2-40B4-BE49-F238E27FC236}">
                  <a16:creationId xmlns:a16="http://schemas.microsoft.com/office/drawing/2014/main" id="{45E06636-35ED-4BBF-8B34-79B286938CC8}"/>
                </a:ext>
              </a:extLst>
            </p:cNvPr>
            <p:cNvSpPr/>
            <p:nvPr/>
          </p:nvSpPr>
          <p:spPr>
            <a:xfrm>
              <a:off x="1247741" y="3178870"/>
              <a:ext cx="161124" cy="408429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634D9372-92F5-456E-80AA-2B302CEFD01C}"/>
                </a:ext>
              </a:extLst>
            </p:cNvPr>
            <p:cNvSpPr txBox="1"/>
            <p:nvPr/>
          </p:nvSpPr>
          <p:spPr>
            <a:xfrm>
              <a:off x="1334830" y="3228796"/>
              <a:ext cx="6709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gRPC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1A68BE5F-3A6F-4741-9A7F-FFF9CF4FAA67}"/>
              </a:ext>
            </a:extLst>
          </p:cNvPr>
          <p:cNvGrpSpPr/>
          <p:nvPr/>
        </p:nvGrpSpPr>
        <p:grpSpPr>
          <a:xfrm>
            <a:off x="3953643" y="3173553"/>
            <a:ext cx="758031" cy="379660"/>
            <a:chOff x="1247741" y="3178871"/>
            <a:chExt cx="758031" cy="379660"/>
          </a:xfrm>
        </p:grpSpPr>
        <p:sp>
          <p:nvSpPr>
            <p:cNvPr id="246" name="Arrow: Up-Down 245">
              <a:extLst>
                <a:ext uri="{FF2B5EF4-FFF2-40B4-BE49-F238E27FC236}">
                  <a16:creationId xmlns:a16="http://schemas.microsoft.com/office/drawing/2014/main" id="{282D8A0D-FC43-497C-ABCF-99D451128A93}"/>
                </a:ext>
              </a:extLst>
            </p:cNvPr>
            <p:cNvSpPr/>
            <p:nvPr/>
          </p:nvSpPr>
          <p:spPr>
            <a:xfrm>
              <a:off x="1247741" y="3178871"/>
              <a:ext cx="161124" cy="379660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1D98909B-7E9D-4C4D-86BA-454E57C1F665}"/>
                </a:ext>
              </a:extLst>
            </p:cNvPr>
            <p:cNvSpPr txBox="1"/>
            <p:nvPr/>
          </p:nvSpPr>
          <p:spPr>
            <a:xfrm>
              <a:off x="1334830" y="3228796"/>
              <a:ext cx="6709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gRPC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0E438163-4956-4BBC-BEE1-9921A3A81FA1}"/>
              </a:ext>
            </a:extLst>
          </p:cNvPr>
          <p:cNvGrpSpPr/>
          <p:nvPr/>
        </p:nvGrpSpPr>
        <p:grpSpPr>
          <a:xfrm>
            <a:off x="5291090" y="3178870"/>
            <a:ext cx="758031" cy="369299"/>
            <a:chOff x="1247741" y="3178870"/>
            <a:chExt cx="758031" cy="369299"/>
          </a:xfrm>
        </p:grpSpPr>
        <p:sp>
          <p:nvSpPr>
            <p:cNvPr id="249" name="Arrow: Up-Down 248">
              <a:extLst>
                <a:ext uri="{FF2B5EF4-FFF2-40B4-BE49-F238E27FC236}">
                  <a16:creationId xmlns:a16="http://schemas.microsoft.com/office/drawing/2014/main" id="{49B0D106-3DA1-4E2C-86BE-C4BD3FF3CB53}"/>
                </a:ext>
              </a:extLst>
            </p:cNvPr>
            <p:cNvSpPr/>
            <p:nvPr/>
          </p:nvSpPr>
          <p:spPr>
            <a:xfrm>
              <a:off x="1247741" y="3178870"/>
              <a:ext cx="161124" cy="369299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84A9107-644A-499D-B6B4-76B03A9F749A}"/>
                </a:ext>
              </a:extLst>
            </p:cNvPr>
            <p:cNvSpPr txBox="1"/>
            <p:nvPr/>
          </p:nvSpPr>
          <p:spPr>
            <a:xfrm>
              <a:off x="1334830" y="3228796"/>
              <a:ext cx="6709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gRPC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83572961-BD90-48EC-AC6F-67A6921E9053}"/>
              </a:ext>
            </a:extLst>
          </p:cNvPr>
          <p:cNvGrpSpPr/>
          <p:nvPr/>
        </p:nvGrpSpPr>
        <p:grpSpPr>
          <a:xfrm>
            <a:off x="6602746" y="3178870"/>
            <a:ext cx="758031" cy="380906"/>
            <a:chOff x="1247741" y="3178871"/>
            <a:chExt cx="758031" cy="380906"/>
          </a:xfrm>
        </p:grpSpPr>
        <p:sp>
          <p:nvSpPr>
            <p:cNvPr id="257" name="Arrow: Up-Down 256">
              <a:extLst>
                <a:ext uri="{FF2B5EF4-FFF2-40B4-BE49-F238E27FC236}">
                  <a16:creationId xmlns:a16="http://schemas.microsoft.com/office/drawing/2014/main" id="{18F9FDE3-31B7-4458-924C-3AC4D809595B}"/>
                </a:ext>
              </a:extLst>
            </p:cNvPr>
            <p:cNvSpPr/>
            <p:nvPr/>
          </p:nvSpPr>
          <p:spPr>
            <a:xfrm>
              <a:off x="1247741" y="3178871"/>
              <a:ext cx="161124" cy="380906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B0013F16-AC0F-4D4E-A2BF-81F75DA3F9B0}"/>
                </a:ext>
              </a:extLst>
            </p:cNvPr>
            <p:cNvSpPr txBox="1"/>
            <p:nvPr/>
          </p:nvSpPr>
          <p:spPr>
            <a:xfrm>
              <a:off x="1334830" y="3228796"/>
              <a:ext cx="6709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gRPC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04AF74C8-540B-44CE-A51E-9448132ECC7E}"/>
              </a:ext>
            </a:extLst>
          </p:cNvPr>
          <p:cNvGrpSpPr/>
          <p:nvPr/>
        </p:nvGrpSpPr>
        <p:grpSpPr>
          <a:xfrm>
            <a:off x="7927640" y="3185437"/>
            <a:ext cx="758031" cy="347519"/>
            <a:chOff x="1247741" y="3178870"/>
            <a:chExt cx="758031" cy="347519"/>
          </a:xfrm>
        </p:grpSpPr>
        <p:sp>
          <p:nvSpPr>
            <p:cNvPr id="260" name="Arrow: Up-Down 259">
              <a:extLst>
                <a:ext uri="{FF2B5EF4-FFF2-40B4-BE49-F238E27FC236}">
                  <a16:creationId xmlns:a16="http://schemas.microsoft.com/office/drawing/2014/main" id="{554B428C-B577-4399-A8B5-D37BF1B17CAB}"/>
                </a:ext>
              </a:extLst>
            </p:cNvPr>
            <p:cNvSpPr/>
            <p:nvPr/>
          </p:nvSpPr>
          <p:spPr>
            <a:xfrm>
              <a:off x="1247741" y="3178870"/>
              <a:ext cx="161124" cy="347519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B7710EF7-9E94-499E-BBE3-92632837E664}"/>
                </a:ext>
              </a:extLst>
            </p:cNvPr>
            <p:cNvSpPr txBox="1"/>
            <p:nvPr/>
          </p:nvSpPr>
          <p:spPr>
            <a:xfrm>
              <a:off x="1334830" y="3228796"/>
              <a:ext cx="6709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gRPC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324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EB57D7B7-F9FA-43D4-9384-65299ABD2001}"/>
              </a:ext>
            </a:extLst>
          </p:cNvPr>
          <p:cNvSpPr/>
          <p:nvPr/>
        </p:nvSpPr>
        <p:spPr>
          <a:xfrm>
            <a:off x="217714" y="554629"/>
            <a:ext cx="8828154" cy="612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01" y="605113"/>
            <a:ext cx="728550" cy="72855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786150D0-A442-477B-AEF6-6FCE285D9263}"/>
              </a:ext>
            </a:extLst>
          </p:cNvPr>
          <p:cNvSpPr txBox="1"/>
          <p:nvPr/>
        </p:nvSpPr>
        <p:spPr>
          <a:xfrm>
            <a:off x="5099395" y="6278177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6EB9C6D-402E-48ED-A07E-39478DEB3BBC}"/>
              </a:ext>
            </a:extLst>
          </p:cNvPr>
          <p:cNvGrpSpPr/>
          <p:nvPr/>
        </p:nvGrpSpPr>
        <p:grpSpPr>
          <a:xfrm>
            <a:off x="1067472" y="109631"/>
            <a:ext cx="1068151" cy="1118650"/>
            <a:chOff x="787631" y="188655"/>
            <a:chExt cx="1068151" cy="1118650"/>
          </a:xfrm>
        </p:grpSpPr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94FE5355-1B67-4EF5-9A4C-9C69041F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2670" y="1090755"/>
              <a:ext cx="216550" cy="216550"/>
            </a:xfrm>
            <a:prstGeom prst="rect">
              <a:avLst/>
            </a:prstGeom>
          </p:spPr>
        </p:pic>
        <p:sp>
          <p:nvSpPr>
            <p:cNvPr id="120" name="Hexagon 176">
              <a:extLst>
                <a:ext uri="{FF2B5EF4-FFF2-40B4-BE49-F238E27FC236}">
                  <a16:creationId xmlns:a16="http://schemas.microsoft.com/office/drawing/2014/main" id="{BACA5EBF-6C4A-49C1-B081-0A677B548D74}"/>
                </a:ext>
              </a:extLst>
            </p:cNvPr>
            <p:cNvSpPr/>
            <p:nvPr/>
          </p:nvSpPr>
          <p:spPr bwMode="auto">
            <a:xfrm>
              <a:off x="787631" y="188655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Web UI</a:t>
              </a: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A7787C-53B2-493F-8910-D9345DD32EBC}"/>
              </a:ext>
            </a:extLst>
          </p:cNvPr>
          <p:cNvGrpSpPr/>
          <p:nvPr/>
        </p:nvGrpSpPr>
        <p:grpSpPr>
          <a:xfrm>
            <a:off x="3983582" y="101153"/>
            <a:ext cx="1068151" cy="919700"/>
            <a:chOff x="2818049" y="184199"/>
            <a:chExt cx="1068151" cy="919700"/>
          </a:xfrm>
        </p:grpSpPr>
        <p:sp>
          <p:nvSpPr>
            <p:cNvPr id="68" name="Hexagon 176">
              <a:extLst>
                <a:ext uri="{FF2B5EF4-FFF2-40B4-BE49-F238E27FC236}">
                  <a16:creationId xmlns:a16="http://schemas.microsoft.com/office/drawing/2014/main" id="{EB25A3BB-EA25-4A80-AA78-51A4EAA55391}"/>
                </a:ext>
              </a:extLst>
            </p:cNvPr>
            <p:cNvSpPr/>
            <p:nvPr/>
          </p:nvSpPr>
          <p:spPr bwMode="auto">
            <a:xfrm>
              <a:off x="2818049" y="184199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160874-8474-4756-9392-8B534E44A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06714" y="382588"/>
              <a:ext cx="679205" cy="490537"/>
            </a:xfrm>
            <a:prstGeom prst="rect">
              <a:avLst/>
            </a:prstGeom>
          </p:spPr>
        </p:pic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D24C167A-38B5-4DCD-AF6B-C297C48F496E}"/>
              </a:ext>
            </a:extLst>
          </p:cNvPr>
          <p:cNvGrpSpPr/>
          <p:nvPr/>
        </p:nvGrpSpPr>
        <p:grpSpPr>
          <a:xfrm>
            <a:off x="6688920" y="70680"/>
            <a:ext cx="1068151" cy="1278533"/>
            <a:chOff x="6573338" y="71437"/>
            <a:chExt cx="1068151" cy="127853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5015925-A26C-4AB9-A94C-1E212346E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252" y="1133420"/>
              <a:ext cx="216550" cy="216550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EB2EEA2-EED6-4589-9B31-C38176C0AD07}"/>
                </a:ext>
              </a:extLst>
            </p:cNvPr>
            <p:cNvGrpSpPr/>
            <p:nvPr/>
          </p:nvGrpSpPr>
          <p:grpSpPr>
            <a:xfrm>
              <a:off x="6573338" y="111903"/>
              <a:ext cx="1068151" cy="919700"/>
              <a:chOff x="4598845" y="2001410"/>
              <a:chExt cx="1068151" cy="919700"/>
            </a:xfrm>
          </p:grpSpPr>
          <p:sp>
            <p:nvSpPr>
              <p:cNvPr id="84" name="Hexagon 176">
                <a:extLst>
                  <a:ext uri="{FF2B5EF4-FFF2-40B4-BE49-F238E27FC236}">
                    <a16:creationId xmlns:a16="http://schemas.microsoft.com/office/drawing/2014/main" id="{FE48DF43-41B6-4330-AA25-ACA5FA3D4715}"/>
                  </a:ext>
                </a:extLst>
              </p:cNvPr>
              <p:cNvSpPr/>
              <p:nvPr/>
            </p:nvSpPr>
            <p:spPr bwMode="auto">
              <a:xfrm>
                <a:off x="4598845" y="2001410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endParaRP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9717" y="2240600"/>
                <a:ext cx="626406" cy="424390"/>
              </a:xfrm>
              <a:prstGeom prst="rect">
                <a:avLst/>
              </a:prstGeom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6F2105-FF0A-48EA-AA19-707D8077B040}"/>
                </a:ext>
              </a:extLst>
            </p:cNvPr>
            <p:cNvSpPr/>
            <p:nvPr/>
          </p:nvSpPr>
          <p:spPr>
            <a:xfrm>
              <a:off x="6844522" y="1052333"/>
              <a:ext cx="528158" cy="1033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66AA33F-98D3-4038-AFBF-C79222291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1037" y="71437"/>
              <a:ext cx="267213" cy="267213"/>
            </a:xfrm>
            <a:prstGeom prst="rect">
              <a:avLst/>
            </a:prstGeom>
          </p:spPr>
        </p:pic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7FE8B744-DA8B-4F48-8583-BF549921F438}"/>
              </a:ext>
            </a:extLst>
          </p:cNvPr>
          <p:cNvGrpSpPr/>
          <p:nvPr/>
        </p:nvGrpSpPr>
        <p:grpSpPr>
          <a:xfrm>
            <a:off x="914400" y="3106110"/>
            <a:ext cx="1191097" cy="2867842"/>
            <a:chOff x="914400" y="3106110"/>
            <a:chExt cx="1191097" cy="2867842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DA1930F-6A37-4251-9B6A-4860ABB54638}"/>
                </a:ext>
              </a:extLst>
            </p:cNvPr>
            <p:cNvSpPr/>
            <p:nvPr/>
          </p:nvSpPr>
          <p:spPr>
            <a:xfrm>
              <a:off x="914400" y="3106110"/>
              <a:ext cx="1191097" cy="286784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C5A18E6-1DD9-43E9-A065-55CDB5CC0B45}"/>
                </a:ext>
              </a:extLst>
            </p:cNvPr>
            <p:cNvGrpSpPr/>
            <p:nvPr/>
          </p:nvGrpSpPr>
          <p:grpSpPr>
            <a:xfrm>
              <a:off x="990600" y="3193405"/>
              <a:ext cx="1030081" cy="1420721"/>
              <a:chOff x="300864" y="3022694"/>
              <a:chExt cx="1030081" cy="1420721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C14162A-DD8A-4676-9377-4AA99192880C}"/>
                  </a:ext>
                </a:extLst>
              </p:cNvPr>
              <p:cNvGrpSpPr/>
              <p:nvPr/>
            </p:nvGrpSpPr>
            <p:grpSpPr>
              <a:xfrm>
                <a:off x="300864" y="3185003"/>
                <a:ext cx="1030081" cy="1258412"/>
                <a:chOff x="300864" y="3185003"/>
                <a:chExt cx="1030081" cy="1258412"/>
              </a:xfrm>
            </p:grpSpPr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FF8D94F2-0EDB-4A2C-9128-F75E5E823A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123" y="4226865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9A47FC2-F008-4701-AD4C-222747491FFD}"/>
                    </a:ext>
                  </a:extLst>
                </p:cNvPr>
                <p:cNvGrpSpPr/>
                <p:nvPr/>
              </p:nvGrpSpPr>
              <p:grpSpPr>
                <a:xfrm>
                  <a:off x="300864" y="3185003"/>
                  <a:ext cx="1030081" cy="1060740"/>
                  <a:chOff x="284754" y="3471690"/>
                  <a:chExt cx="1030081" cy="1060740"/>
                </a:xfrm>
              </p:grpSpPr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9EE0D2F7-1F43-459D-A4BF-A490B67D309A}"/>
                      </a:ext>
                    </a:extLst>
                  </p:cNvPr>
                  <p:cNvGrpSpPr/>
                  <p:nvPr/>
                </p:nvGrpSpPr>
                <p:grpSpPr>
                  <a:xfrm>
                    <a:off x="284754" y="3471690"/>
                    <a:ext cx="1030081" cy="935773"/>
                    <a:chOff x="333068" y="3133055"/>
                    <a:chExt cx="1030081" cy="935773"/>
                  </a:xfrm>
                </p:grpSpPr>
                <p:sp>
                  <p:nvSpPr>
                    <p:cNvPr id="97" name="Hexagon 176">
                      <a:extLst>
                        <a:ext uri="{FF2B5EF4-FFF2-40B4-BE49-F238E27FC236}">
                          <a16:creationId xmlns:a16="http://schemas.microsoft.com/office/drawing/2014/main" id="{007965F6-277F-46C6-97CD-20F39958C78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3068" y="3133055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Rating</a:t>
                      </a:r>
                    </a:p>
                  </p:txBody>
                </p:sp>
                <p:pic>
                  <p:nvPicPr>
                    <p:cNvPr id="99" name="Picture 98">
                      <a:extLst>
                        <a:ext uri="{FF2B5EF4-FFF2-40B4-BE49-F238E27FC236}">
                          <a16:creationId xmlns:a16="http://schemas.microsoft.com/office/drawing/2014/main" id="{B992DBA1-1DF7-462D-A0F5-06365F4BB0C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562368" y="3261024"/>
                      <a:ext cx="567308" cy="33093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16394209-9841-4957-ACAE-889A0F2A7AE2}"/>
                      </a:ext>
                    </a:extLst>
                  </p:cNvPr>
                  <p:cNvSpPr/>
                  <p:nvPr/>
                </p:nvSpPr>
                <p:spPr>
                  <a:xfrm>
                    <a:off x="562838" y="4429074"/>
                    <a:ext cx="47657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3AAA9233-2EC4-42DF-9949-D0DA02432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7011" y="3022694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2B885C9-D434-4CC1-B4E2-1950E4DB0893}"/>
                </a:ext>
              </a:extLst>
            </p:cNvPr>
            <p:cNvGrpSpPr/>
            <p:nvPr/>
          </p:nvGrpSpPr>
          <p:grpSpPr>
            <a:xfrm>
              <a:off x="1003388" y="4546584"/>
              <a:ext cx="1030081" cy="1384155"/>
              <a:chOff x="500996" y="4624063"/>
              <a:chExt cx="1030081" cy="1384155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C9B12190-610A-4203-BCF7-9BCA2B4ADB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6965" y="5791668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1161702-D45A-4E75-99A7-EFDF68B1CD5E}"/>
                  </a:ext>
                </a:extLst>
              </p:cNvPr>
              <p:cNvGrpSpPr/>
              <p:nvPr/>
            </p:nvGrpSpPr>
            <p:grpSpPr>
              <a:xfrm>
                <a:off x="500996" y="4747620"/>
                <a:ext cx="1030081" cy="1062194"/>
                <a:chOff x="284754" y="4872555"/>
                <a:chExt cx="1030081" cy="1062194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E5C556C-9FE4-47CA-99DF-F786B5A9DC13}"/>
                    </a:ext>
                  </a:extLst>
                </p:cNvPr>
                <p:cNvGrpSpPr/>
                <p:nvPr/>
              </p:nvGrpSpPr>
              <p:grpSpPr>
                <a:xfrm>
                  <a:off x="284754" y="4872555"/>
                  <a:ext cx="1030081" cy="935773"/>
                  <a:chOff x="5055956" y="4812869"/>
                  <a:chExt cx="1030081" cy="935773"/>
                </a:xfrm>
              </p:grpSpPr>
              <p:sp>
                <p:nvSpPr>
                  <p:cNvPr id="134" name="Hexagon 176">
                    <a:extLst>
                      <a:ext uri="{FF2B5EF4-FFF2-40B4-BE49-F238E27FC236}">
                        <a16:creationId xmlns:a16="http://schemas.microsoft.com/office/drawing/2014/main" id="{C43A71FD-C793-45C0-893C-E2DC35B803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55956" y="4812869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pic>
                <p:nvPicPr>
                  <p:cNvPr id="135" name="Picture 134">
                    <a:extLst>
                      <a:ext uri="{FF2B5EF4-FFF2-40B4-BE49-F238E27FC236}">
                        <a16:creationId xmlns:a16="http://schemas.microsoft.com/office/drawing/2014/main" id="{C49A8728-A015-4899-95BB-F493DFEA8B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55993" y="4972050"/>
                    <a:ext cx="506205" cy="57290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27F85662-95E1-46D7-A7C7-73828473E7B7}"/>
                    </a:ext>
                  </a:extLst>
                </p:cNvPr>
                <p:cNvSpPr/>
                <p:nvPr/>
              </p:nvSpPr>
              <p:spPr>
                <a:xfrm>
                  <a:off x="562838" y="5831393"/>
                  <a:ext cx="477768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8EDB344A-13BE-422B-AFBD-0013CFEF7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7987" y="4624063"/>
                <a:ext cx="267213" cy="267213"/>
              </a:xfrm>
              <a:prstGeom prst="rect">
                <a:avLst/>
              </a:prstGeom>
            </p:spPr>
          </p:pic>
        </p:grp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0F5394AE-A7B5-44A0-A8BC-DE576474FC8B}"/>
              </a:ext>
            </a:extLst>
          </p:cNvPr>
          <p:cNvGrpSpPr/>
          <p:nvPr/>
        </p:nvGrpSpPr>
        <p:grpSpPr>
          <a:xfrm>
            <a:off x="5451384" y="3100764"/>
            <a:ext cx="1191097" cy="2882912"/>
            <a:chOff x="5451384" y="3100764"/>
            <a:chExt cx="1191097" cy="288291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EED546C-5FE4-4717-BB21-3B38018DD1D5}"/>
                </a:ext>
              </a:extLst>
            </p:cNvPr>
            <p:cNvGrpSpPr/>
            <p:nvPr/>
          </p:nvGrpSpPr>
          <p:grpSpPr>
            <a:xfrm>
              <a:off x="5509563" y="3177480"/>
              <a:ext cx="1030081" cy="1400661"/>
              <a:chOff x="5431029" y="2913171"/>
              <a:chExt cx="1030081" cy="140066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F54EFAD-3EBF-45E6-80B3-EEE518E3C3C7}"/>
                  </a:ext>
                </a:extLst>
              </p:cNvPr>
              <p:cNvGrpSpPr/>
              <p:nvPr/>
            </p:nvGrpSpPr>
            <p:grpSpPr>
              <a:xfrm>
                <a:off x="5431029" y="3056694"/>
                <a:ext cx="1030081" cy="1257138"/>
                <a:chOff x="5431029" y="3056694"/>
                <a:chExt cx="1030081" cy="1257138"/>
              </a:xfrm>
            </p:grpSpPr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F1B27EC8-35DA-48F0-B33F-14D342C9C5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1140" y="4097282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86153CA2-4B7F-4446-90E7-DE320CA57DFD}"/>
                    </a:ext>
                  </a:extLst>
                </p:cNvPr>
                <p:cNvGrpSpPr/>
                <p:nvPr/>
              </p:nvGrpSpPr>
              <p:grpSpPr>
                <a:xfrm>
                  <a:off x="5431029" y="3056694"/>
                  <a:ext cx="1030081" cy="1063742"/>
                  <a:chOff x="4800600" y="3436947"/>
                  <a:chExt cx="1030081" cy="1063742"/>
                </a:xfrm>
              </p:grpSpPr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D0F6231A-F6A9-43A3-95AD-B26735845A71}"/>
                      </a:ext>
                    </a:extLst>
                  </p:cNvPr>
                  <p:cNvGrpSpPr/>
                  <p:nvPr/>
                </p:nvGrpSpPr>
                <p:grpSpPr>
                  <a:xfrm>
                    <a:off x="4800600" y="3436947"/>
                    <a:ext cx="1030081" cy="935773"/>
                    <a:chOff x="333068" y="3133055"/>
                    <a:chExt cx="1030081" cy="935773"/>
                  </a:xfrm>
                </p:grpSpPr>
                <p:sp>
                  <p:nvSpPr>
                    <p:cNvPr id="105" name="Hexagon 176">
                      <a:extLst>
                        <a:ext uri="{FF2B5EF4-FFF2-40B4-BE49-F238E27FC236}">
                          <a16:creationId xmlns:a16="http://schemas.microsoft.com/office/drawing/2014/main" id="{0B625946-9372-4436-9DA6-DF18AA452D5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3068" y="3133055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Catalog</a:t>
                      </a:r>
                    </a:p>
                  </p:txBody>
                </p:sp>
                <p:pic>
                  <p:nvPicPr>
                    <p:cNvPr id="106" name="Picture 105">
                      <a:extLst>
                        <a:ext uri="{FF2B5EF4-FFF2-40B4-BE49-F238E27FC236}">
                          <a16:creationId xmlns:a16="http://schemas.microsoft.com/office/drawing/2014/main" id="{E244D273-111D-44C1-9CF3-C17CE34C6A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562368" y="3261024"/>
                      <a:ext cx="567308" cy="33093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9CA74A51-34E6-48DD-83CE-7273877C09F8}"/>
                      </a:ext>
                    </a:extLst>
                  </p:cNvPr>
                  <p:cNvSpPr/>
                  <p:nvPr/>
                </p:nvSpPr>
                <p:spPr>
                  <a:xfrm>
                    <a:off x="5076197" y="4397333"/>
                    <a:ext cx="485212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B407DD94-D23C-4703-B4B1-A138448A3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3030" y="2913171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CD65E8A-0D21-4B3D-BFBD-90BBF2A3AAD6}"/>
                </a:ext>
              </a:extLst>
            </p:cNvPr>
            <p:cNvGrpSpPr/>
            <p:nvPr/>
          </p:nvGrpSpPr>
          <p:grpSpPr>
            <a:xfrm>
              <a:off x="5551850" y="4526132"/>
              <a:ext cx="1030081" cy="1406599"/>
              <a:chOff x="5961796" y="4536395"/>
              <a:chExt cx="1030081" cy="140659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80721FC-E6EC-4411-9ED5-1242AD8D78A3}"/>
                  </a:ext>
                </a:extLst>
              </p:cNvPr>
              <p:cNvGrpSpPr/>
              <p:nvPr/>
            </p:nvGrpSpPr>
            <p:grpSpPr>
              <a:xfrm>
                <a:off x="5961796" y="4685006"/>
                <a:ext cx="1030081" cy="1257988"/>
                <a:chOff x="5961796" y="4685006"/>
                <a:chExt cx="1030081" cy="1257988"/>
              </a:xfrm>
            </p:grpSpPr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A88C30F1-3736-4C5F-BC26-6171E6464C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94418" y="5726444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1B3FFEFB-294A-4090-83A0-94E7CC0126AC}"/>
                    </a:ext>
                  </a:extLst>
                </p:cNvPr>
                <p:cNvGrpSpPr/>
                <p:nvPr/>
              </p:nvGrpSpPr>
              <p:grpSpPr>
                <a:xfrm>
                  <a:off x="5961796" y="4685006"/>
                  <a:ext cx="1030081" cy="1063636"/>
                  <a:chOff x="4860084" y="4812869"/>
                  <a:chExt cx="1030081" cy="1063636"/>
                </a:xfrm>
              </p:grpSpPr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C98623D0-3374-4417-8C0B-A34DA2ED0969}"/>
                      </a:ext>
                    </a:extLst>
                  </p:cNvPr>
                  <p:cNvGrpSpPr/>
                  <p:nvPr/>
                </p:nvGrpSpPr>
                <p:grpSpPr>
                  <a:xfrm>
                    <a:off x="4860084" y="4812869"/>
                    <a:ext cx="1030081" cy="935773"/>
                    <a:chOff x="5055956" y="4812869"/>
                    <a:chExt cx="1030081" cy="935773"/>
                  </a:xfrm>
                </p:grpSpPr>
                <p:sp>
                  <p:nvSpPr>
                    <p:cNvPr id="123" name="Hexagon 176">
                      <a:extLst>
                        <a:ext uri="{FF2B5EF4-FFF2-40B4-BE49-F238E27FC236}">
                          <a16:creationId xmlns:a16="http://schemas.microsoft.com/office/drawing/2014/main" id="{C0183146-FDED-48B6-B9C4-CA1FA9F991C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055956" y="4812869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endParaRPr>
                    </a:p>
                  </p:txBody>
                </p:sp>
                <p:pic>
                  <p:nvPicPr>
                    <p:cNvPr id="126" name="Picture 125">
                      <a:extLst>
                        <a:ext uri="{FF2B5EF4-FFF2-40B4-BE49-F238E27FC236}">
                          <a16:creationId xmlns:a16="http://schemas.microsoft.com/office/drawing/2014/main" id="{EB6412B3-D057-4657-8A51-126CFE6ABD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55993" y="4972050"/>
                      <a:ext cx="506205" cy="57290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FD712DE2-5A96-4E84-A461-EBF39EE0745D}"/>
                      </a:ext>
                    </a:extLst>
                  </p:cNvPr>
                  <p:cNvSpPr/>
                  <p:nvPr/>
                </p:nvSpPr>
                <p:spPr>
                  <a:xfrm>
                    <a:off x="5131022" y="5773149"/>
                    <a:ext cx="487537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F05C654C-9158-4D61-BBD7-3339B18CAE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0968" y="4536395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F1A18FA-CB15-49EE-B60C-1672B35C9175}"/>
                </a:ext>
              </a:extLst>
            </p:cNvPr>
            <p:cNvSpPr/>
            <p:nvPr/>
          </p:nvSpPr>
          <p:spPr>
            <a:xfrm>
              <a:off x="5451384" y="3100764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0675D61B-784E-4612-A5B8-472AA5CA389A}"/>
              </a:ext>
            </a:extLst>
          </p:cNvPr>
          <p:cNvGrpSpPr/>
          <p:nvPr/>
        </p:nvGrpSpPr>
        <p:grpSpPr>
          <a:xfrm>
            <a:off x="3941646" y="3100764"/>
            <a:ext cx="1191097" cy="2882912"/>
            <a:chOff x="3941646" y="3100764"/>
            <a:chExt cx="1191097" cy="288291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BE227DB-2BD5-4AEC-BC28-623AC359FEAF}"/>
                </a:ext>
              </a:extLst>
            </p:cNvPr>
            <p:cNvGrpSpPr/>
            <p:nvPr/>
          </p:nvGrpSpPr>
          <p:grpSpPr>
            <a:xfrm>
              <a:off x="3986083" y="3175871"/>
              <a:ext cx="1068151" cy="1385144"/>
              <a:chOff x="3615771" y="3067520"/>
              <a:chExt cx="1068151" cy="138514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544D76F-AEED-4D1F-B875-94A63C52D8CC}"/>
                  </a:ext>
                </a:extLst>
              </p:cNvPr>
              <p:cNvGrpSpPr/>
              <p:nvPr/>
            </p:nvGrpSpPr>
            <p:grpSpPr>
              <a:xfrm>
                <a:off x="3615771" y="3213685"/>
                <a:ext cx="1068151" cy="1238979"/>
                <a:chOff x="3615771" y="3213685"/>
                <a:chExt cx="1068151" cy="1238979"/>
              </a:xfrm>
            </p:grpSpPr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03C64589-8B6B-4241-9BBD-7C42203381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60619" y="4236114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E3B5424-7151-4E46-8259-87A8A63264ED}"/>
                    </a:ext>
                  </a:extLst>
                </p:cNvPr>
                <p:cNvGrpSpPr/>
                <p:nvPr/>
              </p:nvGrpSpPr>
              <p:grpSpPr>
                <a:xfrm>
                  <a:off x="3615771" y="3213685"/>
                  <a:ext cx="1068151" cy="1043784"/>
                  <a:chOff x="3275249" y="3444984"/>
                  <a:chExt cx="1068151" cy="1043784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73F0C555-9091-43E9-A6E4-79E26D672B12}"/>
                      </a:ext>
                    </a:extLst>
                  </p:cNvPr>
                  <p:cNvGrpSpPr/>
                  <p:nvPr/>
                </p:nvGrpSpPr>
                <p:grpSpPr>
                  <a:xfrm>
                    <a:off x="3275249" y="3444984"/>
                    <a:ext cx="1068151" cy="919700"/>
                    <a:chOff x="9254078" y="4883240"/>
                    <a:chExt cx="844906" cy="728368"/>
                  </a:xfrm>
                </p:grpSpPr>
                <p:sp>
                  <p:nvSpPr>
                    <p:cNvPr id="58" name="Hexagon 176">
                      <a:extLst>
                        <a:ext uri="{FF2B5EF4-FFF2-40B4-BE49-F238E27FC236}">
                          <a16:creationId xmlns:a16="http://schemas.microsoft.com/office/drawing/2014/main" id="{2DD51459-D4C4-437D-8DCA-510BBD19FC3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Inventory</a:t>
                      </a:r>
                    </a:p>
                  </p:txBody>
                </p:sp>
                <p:pic>
                  <p:nvPicPr>
                    <p:cNvPr id="59" name="Picture 58">
                      <a:extLst>
                        <a:ext uri="{FF2B5EF4-FFF2-40B4-BE49-F238E27FC236}">
                          <a16:creationId xmlns:a16="http://schemas.microsoft.com/office/drawing/2014/main" id="{7125FF4C-632A-46CD-B634-226A5D4A458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9399369" y="4956768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151DCDA4-2801-4029-828C-E92FDA204DDB}"/>
                      </a:ext>
                    </a:extLst>
                  </p:cNvPr>
                  <p:cNvSpPr/>
                  <p:nvPr/>
                </p:nvSpPr>
                <p:spPr>
                  <a:xfrm>
                    <a:off x="3548357" y="4385412"/>
                    <a:ext cx="52815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7297DAA0-F3C7-4649-8EC0-2DFB580DA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0049" y="3067520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149C838-4EA0-472D-B09B-43F4BF8AA0FE}"/>
                </a:ext>
              </a:extLst>
            </p:cNvPr>
            <p:cNvGrpSpPr/>
            <p:nvPr/>
          </p:nvGrpSpPr>
          <p:grpSpPr>
            <a:xfrm>
              <a:off x="4018012" y="4502106"/>
              <a:ext cx="1030081" cy="1404482"/>
              <a:chOff x="3972260" y="4490699"/>
              <a:chExt cx="1030081" cy="140448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2C5038A-57CB-4886-A18C-2BC3BBC8C5CE}"/>
                  </a:ext>
                </a:extLst>
              </p:cNvPr>
              <p:cNvGrpSpPr/>
              <p:nvPr/>
            </p:nvGrpSpPr>
            <p:grpSpPr>
              <a:xfrm>
                <a:off x="3972260" y="4636864"/>
                <a:ext cx="1030081" cy="1258317"/>
                <a:chOff x="3972260" y="4636864"/>
                <a:chExt cx="1030081" cy="1258317"/>
              </a:xfrm>
            </p:grpSpPr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9C04A81C-9409-403E-AA1E-0A4CECE31C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91431" y="5678631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92BEAFC3-CD2E-4E45-BF48-44B47BDDF465}"/>
                    </a:ext>
                  </a:extLst>
                </p:cNvPr>
                <p:cNvGrpSpPr/>
                <p:nvPr/>
              </p:nvGrpSpPr>
              <p:grpSpPr>
                <a:xfrm>
                  <a:off x="3972260" y="4636864"/>
                  <a:ext cx="1030081" cy="1064247"/>
                  <a:chOff x="3313319" y="4812869"/>
                  <a:chExt cx="1030081" cy="1064247"/>
                </a:xfrm>
              </p:grpSpPr>
              <p:sp>
                <p:nvSpPr>
                  <p:cNvPr id="65" name="Hexagon 176">
                    <a:extLst>
                      <a:ext uri="{FF2B5EF4-FFF2-40B4-BE49-F238E27FC236}">
                        <a16:creationId xmlns:a16="http://schemas.microsoft.com/office/drawing/2014/main" id="{8F8E11A5-36AB-4E1E-88D8-BE5A0A8AF2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13319" y="4812869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4656AB4-35B1-4189-917F-871D5DEE2F5F}"/>
                      </a:ext>
                    </a:extLst>
                  </p:cNvPr>
                  <p:cNvSpPr/>
                  <p:nvPr/>
                </p:nvSpPr>
                <p:spPr>
                  <a:xfrm>
                    <a:off x="3587874" y="5773760"/>
                    <a:ext cx="486445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5C68C18F-0D40-4330-B64B-045350EF4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9400" y="4490699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38E5C86-0781-41B0-92A7-43B442642AC4}"/>
                </a:ext>
              </a:extLst>
            </p:cNvPr>
            <p:cNvSpPr/>
            <p:nvPr/>
          </p:nvSpPr>
          <p:spPr>
            <a:xfrm>
              <a:off x="3941646" y="3100764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5DCAD6EC-452D-4C2E-8C9A-C22AAA7577C2}"/>
              </a:ext>
            </a:extLst>
          </p:cNvPr>
          <p:cNvGrpSpPr/>
          <p:nvPr/>
        </p:nvGrpSpPr>
        <p:grpSpPr>
          <a:xfrm>
            <a:off x="2428395" y="3091038"/>
            <a:ext cx="1191097" cy="2892638"/>
            <a:chOff x="2428395" y="3091038"/>
            <a:chExt cx="1191097" cy="289263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8B2F9DF-6EA2-4C52-AD1B-839D41413DCA}"/>
                </a:ext>
              </a:extLst>
            </p:cNvPr>
            <p:cNvGrpSpPr/>
            <p:nvPr/>
          </p:nvGrpSpPr>
          <p:grpSpPr>
            <a:xfrm>
              <a:off x="2515833" y="4542220"/>
              <a:ext cx="1030081" cy="1371231"/>
              <a:chOff x="2396226" y="4639505"/>
              <a:chExt cx="1030081" cy="137123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FD28476E-A149-496A-8D1E-327B78813D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7277" y="5794186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9463A2C-0C0F-4185-BEA0-E8E21180FC1E}"/>
                  </a:ext>
                </a:extLst>
              </p:cNvPr>
              <p:cNvGrpSpPr/>
              <p:nvPr/>
            </p:nvGrpSpPr>
            <p:grpSpPr>
              <a:xfrm>
                <a:off x="2396226" y="4760401"/>
                <a:ext cx="1030081" cy="1054478"/>
                <a:chOff x="1858787" y="4847680"/>
                <a:chExt cx="1030081" cy="1054478"/>
              </a:xfrm>
            </p:grpSpPr>
            <p:sp>
              <p:nvSpPr>
                <p:cNvPr id="61" name="Hexagon 176">
                  <a:extLst>
                    <a:ext uri="{FF2B5EF4-FFF2-40B4-BE49-F238E27FC236}">
                      <a16:creationId xmlns:a16="http://schemas.microsoft.com/office/drawing/2014/main" id="{37C51CFF-FD26-4F34-BF6D-2C68729102B7}"/>
                    </a:ext>
                  </a:extLst>
                </p:cNvPr>
                <p:cNvSpPr/>
                <p:nvPr/>
              </p:nvSpPr>
              <p:spPr bwMode="auto">
                <a:xfrm>
                  <a:off x="1858787" y="484768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AA4ECE9-5F31-46EB-9B29-75C7F059296F}"/>
                    </a:ext>
                  </a:extLst>
                </p:cNvPr>
                <p:cNvSpPr/>
                <p:nvPr/>
              </p:nvSpPr>
              <p:spPr>
                <a:xfrm>
                  <a:off x="2132409" y="5798802"/>
                  <a:ext cx="486966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19ADDF4-6688-4AA5-B47B-3EBF97E6A2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3827" y="4639505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4DF8B84-A24E-48A6-8DF8-40FC5DED8919}"/>
                </a:ext>
              </a:extLst>
            </p:cNvPr>
            <p:cNvGrpSpPr/>
            <p:nvPr/>
          </p:nvGrpSpPr>
          <p:grpSpPr>
            <a:xfrm>
              <a:off x="2496220" y="3170519"/>
              <a:ext cx="1030081" cy="1431299"/>
              <a:chOff x="1822498" y="3023683"/>
              <a:chExt cx="1030081" cy="1431299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D7E2BCC-1190-4D39-AC51-1A17C637F7E7}"/>
                  </a:ext>
                </a:extLst>
              </p:cNvPr>
              <p:cNvGrpSpPr/>
              <p:nvPr/>
            </p:nvGrpSpPr>
            <p:grpSpPr>
              <a:xfrm>
                <a:off x="1822498" y="3194016"/>
                <a:ext cx="1030081" cy="1260966"/>
                <a:chOff x="1822498" y="3194016"/>
                <a:chExt cx="1030081" cy="1260966"/>
              </a:xfrm>
            </p:grpSpPr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9D564112-AD73-4096-8998-0EE90F74A4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4460" y="4238432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EE90218-3C1A-421E-979C-DBF04DEC5373}"/>
                    </a:ext>
                  </a:extLst>
                </p:cNvPr>
                <p:cNvGrpSpPr/>
                <p:nvPr/>
              </p:nvGrpSpPr>
              <p:grpSpPr>
                <a:xfrm>
                  <a:off x="1822498" y="3194016"/>
                  <a:ext cx="1030081" cy="1063453"/>
                  <a:chOff x="1797301" y="3444984"/>
                  <a:chExt cx="1030081" cy="1063453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ABD97A81-4C8D-4F84-ABC3-6159DF636B7E}"/>
                      </a:ext>
                    </a:extLst>
                  </p:cNvPr>
                  <p:cNvGrpSpPr/>
                  <p:nvPr/>
                </p:nvGrpSpPr>
                <p:grpSpPr>
                  <a:xfrm>
                    <a:off x="1797301" y="3444984"/>
                    <a:ext cx="1030081" cy="935773"/>
                    <a:chOff x="9254078" y="4883240"/>
                    <a:chExt cx="844906" cy="728368"/>
                  </a:xfrm>
                </p:grpSpPr>
                <p:sp>
                  <p:nvSpPr>
                    <p:cNvPr id="54" name="Hexagon 176">
                      <a:extLst>
                        <a:ext uri="{FF2B5EF4-FFF2-40B4-BE49-F238E27FC236}">
                          <a16:creationId xmlns:a16="http://schemas.microsoft.com/office/drawing/2014/main" id="{D6071B8B-79E2-4A01-8CCB-115A32156F1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Review</a:t>
                      </a:r>
                    </a:p>
                  </p:txBody>
                </p:sp>
                <p:pic>
                  <p:nvPicPr>
                    <p:cNvPr id="56" name="Picture 55">
                      <a:extLst>
                        <a:ext uri="{FF2B5EF4-FFF2-40B4-BE49-F238E27FC236}">
                          <a16:creationId xmlns:a16="http://schemas.microsoft.com/office/drawing/2014/main" id="{9E82F4B9-30F4-424A-B31C-958C6728E24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9398813" y="4941940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580B4494-E34B-41E9-A11E-E50C0CC97DEC}"/>
                      </a:ext>
                    </a:extLst>
                  </p:cNvPr>
                  <p:cNvSpPr/>
                  <p:nvPr/>
                </p:nvSpPr>
                <p:spPr>
                  <a:xfrm>
                    <a:off x="2070501" y="4405081"/>
                    <a:ext cx="489343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90F3DB87-7E41-4C61-B53D-77F751D41C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9460" y="3023683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FFE3447-DF46-480A-874B-01A3816F87C7}"/>
                </a:ext>
              </a:extLst>
            </p:cNvPr>
            <p:cNvSpPr/>
            <p:nvPr/>
          </p:nvSpPr>
          <p:spPr>
            <a:xfrm>
              <a:off x="2428395" y="3091038"/>
              <a:ext cx="1191097" cy="289263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205626F-200F-4F5A-AA92-5E8CA1A0580F}"/>
              </a:ext>
            </a:extLst>
          </p:cNvPr>
          <p:cNvGrpSpPr/>
          <p:nvPr/>
        </p:nvGrpSpPr>
        <p:grpSpPr>
          <a:xfrm>
            <a:off x="3249742" y="1281195"/>
            <a:ext cx="2503714" cy="1538205"/>
            <a:chOff x="3249742" y="1281195"/>
            <a:chExt cx="2503714" cy="1538205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5B1C271-744E-40E9-BAC9-187CED3CF6A0}"/>
                </a:ext>
              </a:extLst>
            </p:cNvPr>
            <p:cNvGrpSpPr/>
            <p:nvPr/>
          </p:nvGrpSpPr>
          <p:grpSpPr>
            <a:xfrm>
              <a:off x="4607558" y="1415583"/>
              <a:ext cx="1068151" cy="1360820"/>
              <a:chOff x="2843001" y="1370270"/>
              <a:chExt cx="1068151" cy="1360820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8F961F4-5F4F-4E50-87C8-A95DAD774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58" y="2514540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EB1FF20-D5A7-41A5-B9CC-A1F9C80554D1}"/>
                  </a:ext>
                </a:extLst>
              </p:cNvPr>
              <p:cNvGrpSpPr/>
              <p:nvPr/>
            </p:nvGrpSpPr>
            <p:grpSpPr>
              <a:xfrm>
                <a:off x="2843001" y="1484013"/>
                <a:ext cx="1068151" cy="1047288"/>
                <a:chOff x="2824083" y="1919566"/>
                <a:chExt cx="1068151" cy="1047288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4CAB8941-4553-4747-903C-F34E6A188FB9}"/>
                    </a:ext>
                  </a:extLst>
                </p:cNvPr>
                <p:cNvGrpSpPr/>
                <p:nvPr/>
              </p:nvGrpSpPr>
              <p:grpSpPr>
                <a:xfrm>
                  <a:off x="2824083" y="1919566"/>
                  <a:ext cx="1068151" cy="919700"/>
                  <a:chOff x="9254078" y="4883240"/>
                  <a:chExt cx="844906" cy="728368"/>
                </a:xfrm>
              </p:grpSpPr>
              <p:sp>
                <p:nvSpPr>
                  <p:cNvPr id="72" name="Hexagon 176">
                    <a:extLst>
                      <a:ext uri="{FF2B5EF4-FFF2-40B4-BE49-F238E27FC236}">
                        <a16:creationId xmlns:a16="http://schemas.microsoft.com/office/drawing/2014/main" id="{AB41C03A-ADF8-433B-8F3C-8C5173D098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4078" y="4883240"/>
                    <a:ext cx="844906" cy="728368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rPr>
                      <a:t>Cart</a:t>
                    </a:r>
                  </a:p>
                </p:txBody>
              </p:sp>
              <p:pic>
                <p:nvPicPr>
                  <p:cNvPr id="73" name="Picture 72">
                    <a:extLst>
                      <a:ext uri="{FF2B5EF4-FFF2-40B4-BE49-F238E27FC236}">
                        <a16:creationId xmlns:a16="http://schemas.microsoft.com/office/drawing/2014/main" id="{2E719C7F-55F8-482E-B327-E39E6B1B9C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399369" y="4956768"/>
                    <a:ext cx="548712" cy="32008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1D218AB-C42E-4ABA-B8E3-5D8ACCE34E0E}"/>
                    </a:ext>
                  </a:extLst>
                </p:cNvPr>
                <p:cNvSpPr/>
                <p:nvPr/>
              </p:nvSpPr>
              <p:spPr>
                <a:xfrm>
                  <a:off x="3090531" y="2863498"/>
                  <a:ext cx="528158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614E7903-9E5C-4381-8663-65FD5F0E6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8411" y="1370270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28DE9B9-AC4A-4417-B11B-B5BF9E075A21}"/>
                </a:ext>
              </a:extLst>
            </p:cNvPr>
            <p:cNvGrpSpPr/>
            <p:nvPr/>
          </p:nvGrpSpPr>
          <p:grpSpPr>
            <a:xfrm>
              <a:off x="3302339" y="1376142"/>
              <a:ext cx="1030081" cy="1443258"/>
              <a:chOff x="7076802" y="1245171"/>
              <a:chExt cx="1030081" cy="144325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605E485-FD62-422E-AF03-29B2D1DC9B6A}"/>
                  </a:ext>
                </a:extLst>
              </p:cNvPr>
              <p:cNvGrpSpPr/>
              <p:nvPr/>
            </p:nvGrpSpPr>
            <p:grpSpPr>
              <a:xfrm>
                <a:off x="7076802" y="1386096"/>
                <a:ext cx="1030081" cy="1060064"/>
                <a:chOff x="6513719" y="1879600"/>
                <a:chExt cx="1030081" cy="1060064"/>
              </a:xfrm>
            </p:grpSpPr>
            <p:sp>
              <p:nvSpPr>
                <p:cNvPr id="115" name="Hexagon 176">
                  <a:extLst>
                    <a:ext uri="{FF2B5EF4-FFF2-40B4-BE49-F238E27FC236}">
                      <a16:creationId xmlns:a16="http://schemas.microsoft.com/office/drawing/2014/main" id="{E21049BF-1197-4C95-85A3-E6C05CEF2E78}"/>
                    </a:ext>
                  </a:extLst>
                </p:cNvPr>
                <p:cNvSpPr/>
                <p:nvPr/>
              </p:nvSpPr>
              <p:spPr bwMode="auto">
                <a:xfrm>
                  <a:off x="6513719" y="187960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587139C4-AE40-4F89-8F2E-E593417A8691}"/>
                    </a:ext>
                  </a:extLst>
                </p:cNvPr>
                <p:cNvSpPr/>
                <p:nvPr/>
              </p:nvSpPr>
              <p:spPr>
                <a:xfrm>
                  <a:off x="6786066" y="2836308"/>
                  <a:ext cx="487860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B1CED33E-A4B5-441E-8847-D50C1A5BD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348" y="2471879"/>
                <a:ext cx="216550" cy="216550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364746AD-4735-4444-9647-9270F0222E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7898" y="1245171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F7CD2E2-BAC6-42AD-B94A-9B8F2FEEA484}"/>
                </a:ext>
              </a:extLst>
            </p:cNvPr>
            <p:cNvSpPr/>
            <p:nvPr/>
          </p:nvSpPr>
          <p:spPr>
            <a:xfrm>
              <a:off x="3249742" y="1281195"/>
              <a:ext cx="2503714" cy="153539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EE8C7D67-4528-4BCF-A1F3-5147DD0767BE}"/>
              </a:ext>
            </a:extLst>
          </p:cNvPr>
          <p:cNvGrpSpPr/>
          <p:nvPr/>
        </p:nvGrpSpPr>
        <p:grpSpPr>
          <a:xfrm>
            <a:off x="6942518" y="3091039"/>
            <a:ext cx="1191097" cy="2882912"/>
            <a:chOff x="6942518" y="3091039"/>
            <a:chExt cx="1191097" cy="288291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0ED8BB8-6621-48BA-86DA-CEFB5CBDFC8F}"/>
                </a:ext>
              </a:extLst>
            </p:cNvPr>
            <p:cNvGrpSpPr/>
            <p:nvPr/>
          </p:nvGrpSpPr>
          <p:grpSpPr>
            <a:xfrm>
              <a:off x="7013401" y="3144137"/>
              <a:ext cx="1068151" cy="1380125"/>
              <a:chOff x="7511348" y="3179365"/>
              <a:chExt cx="1068151" cy="13801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883E438-0D84-4325-B34D-CD270E0482E1}"/>
                  </a:ext>
                </a:extLst>
              </p:cNvPr>
              <p:cNvGrpSpPr/>
              <p:nvPr/>
            </p:nvGrpSpPr>
            <p:grpSpPr>
              <a:xfrm>
                <a:off x="7511348" y="3318470"/>
                <a:ext cx="1068151" cy="1241020"/>
                <a:chOff x="7511348" y="3318470"/>
                <a:chExt cx="1068151" cy="1241020"/>
              </a:xfrm>
            </p:grpSpPr>
            <p:pic>
              <p:nvPicPr>
                <p:cNvPr id="85" name="Picture 84">
                  <a:extLst>
                    <a:ext uri="{FF2B5EF4-FFF2-40B4-BE49-F238E27FC236}">
                      <a16:creationId xmlns:a16="http://schemas.microsoft.com/office/drawing/2014/main" id="{02B0DEEB-44B9-4AF8-95F7-7B2DC440CD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53364" y="4342940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75C940A-7C88-4701-BC41-B9C85CF03A94}"/>
                    </a:ext>
                  </a:extLst>
                </p:cNvPr>
                <p:cNvGrpSpPr/>
                <p:nvPr/>
              </p:nvGrpSpPr>
              <p:grpSpPr>
                <a:xfrm>
                  <a:off x="7511348" y="3318470"/>
                  <a:ext cx="1068151" cy="1046214"/>
                  <a:chOff x="6278548" y="3412955"/>
                  <a:chExt cx="1068151" cy="1046214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4385EE93-5BA1-494C-8CD6-EDD423486621}"/>
                      </a:ext>
                    </a:extLst>
                  </p:cNvPr>
                  <p:cNvGrpSpPr/>
                  <p:nvPr/>
                </p:nvGrpSpPr>
                <p:grpSpPr>
                  <a:xfrm>
                    <a:off x="6278548" y="3412955"/>
                    <a:ext cx="1068151" cy="919700"/>
                    <a:chOff x="9254078" y="4883240"/>
                    <a:chExt cx="844906" cy="728368"/>
                  </a:xfrm>
                </p:grpSpPr>
                <p:sp>
                  <p:nvSpPr>
                    <p:cNvPr id="75" name="Hexagon 176">
                      <a:extLst>
                        <a:ext uri="{FF2B5EF4-FFF2-40B4-BE49-F238E27FC236}">
                          <a16:creationId xmlns:a16="http://schemas.microsoft.com/office/drawing/2014/main" id="{B4E90AAB-7944-4FB5-A458-2C8D3C88EE7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Pricing</a:t>
                      </a:r>
                    </a:p>
                  </p:txBody>
                </p:sp>
                <p:pic>
                  <p:nvPicPr>
                    <p:cNvPr id="76" name="Picture 75">
                      <a:extLst>
                        <a:ext uri="{FF2B5EF4-FFF2-40B4-BE49-F238E27FC236}">
                          <a16:creationId xmlns:a16="http://schemas.microsoft.com/office/drawing/2014/main" id="{025A4D64-5671-48F8-B5AF-F94F543C5E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9399369" y="4956768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B2024317-B5C6-4012-BBB9-793515514CDD}"/>
                      </a:ext>
                    </a:extLst>
                  </p:cNvPr>
                  <p:cNvSpPr/>
                  <p:nvPr/>
                </p:nvSpPr>
                <p:spPr>
                  <a:xfrm>
                    <a:off x="6548644" y="4355813"/>
                    <a:ext cx="52815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BDBE1064-FE32-4DB1-A8A4-62435883F7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5995" y="3179365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48F6F05D-EB5A-42BF-B67C-3BC73C838AAB}"/>
                </a:ext>
              </a:extLst>
            </p:cNvPr>
            <p:cNvGrpSpPr/>
            <p:nvPr/>
          </p:nvGrpSpPr>
          <p:grpSpPr>
            <a:xfrm>
              <a:off x="7032435" y="4506345"/>
              <a:ext cx="1030081" cy="1443258"/>
              <a:chOff x="7076802" y="1245171"/>
              <a:chExt cx="1030081" cy="1443258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0DA91167-AF30-4CE0-99F9-73BCABDEA9C3}"/>
                  </a:ext>
                </a:extLst>
              </p:cNvPr>
              <p:cNvGrpSpPr/>
              <p:nvPr/>
            </p:nvGrpSpPr>
            <p:grpSpPr>
              <a:xfrm>
                <a:off x="7076802" y="1386096"/>
                <a:ext cx="1030081" cy="1060064"/>
                <a:chOff x="6513719" y="1879600"/>
                <a:chExt cx="1030081" cy="1060064"/>
              </a:xfrm>
            </p:grpSpPr>
            <p:sp>
              <p:nvSpPr>
                <p:cNvPr id="150" name="Hexagon 176">
                  <a:extLst>
                    <a:ext uri="{FF2B5EF4-FFF2-40B4-BE49-F238E27FC236}">
                      <a16:creationId xmlns:a16="http://schemas.microsoft.com/office/drawing/2014/main" id="{94CA3966-4A02-4A3F-85CE-FD8CECD3B5A0}"/>
                    </a:ext>
                  </a:extLst>
                </p:cNvPr>
                <p:cNvSpPr/>
                <p:nvPr/>
              </p:nvSpPr>
              <p:spPr bwMode="auto">
                <a:xfrm>
                  <a:off x="6513719" y="187960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2D56FAF0-C54D-40D7-806E-8C7402524FEF}"/>
                    </a:ext>
                  </a:extLst>
                </p:cNvPr>
                <p:cNvSpPr/>
                <p:nvPr/>
              </p:nvSpPr>
              <p:spPr>
                <a:xfrm>
                  <a:off x="6786066" y="2836308"/>
                  <a:ext cx="487860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294D064E-FFC2-4556-8643-619675395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348" y="2471879"/>
                <a:ext cx="216550" cy="216550"/>
              </a:xfrm>
              <a:prstGeom prst="rect">
                <a:avLst/>
              </a:prstGeom>
            </p:spPr>
          </p:pic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103157B7-D6EB-4954-AC8A-1310B4574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7898" y="1245171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8DF945A-EFB3-4094-B42E-13D06B6E3C9E}"/>
                </a:ext>
              </a:extLst>
            </p:cNvPr>
            <p:cNvSpPr/>
            <p:nvPr/>
          </p:nvSpPr>
          <p:spPr>
            <a:xfrm>
              <a:off x="6942518" y="3091039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DA5BECD-4FDD-4873-86D7-CDFD07B721E7}"/>
              </a:ext>
            </a:extLst>
          </p:cNvPr>
          <p:cNvCxnSpPr>
            <a:cxnSpLocks/>
          </p:cNvCxnSpPr>
          <p:nvPr/>
        </p:nvCxnSpPr>
        <p:spPr>
          <a:xfrm flipV="1">
            <a:off x="2020681" y="707254"/>
            <a:ext cx="2026711" cy="52139"/>
          </a:xfrm>
          <a:prstGeom prst="curvedConnector3">
            <a:avLst>
              <a:gd name="adj1" fmla="val 52506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BBBD776-932E-47C9-86EA-737FC6FBB7E5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3943988" y="1594917"/>
            <a:ext cx="1487629" cy="372407"/>
          </a:xfrm>
          <a:prstGeom prst="curvedConnector2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716966C-1F82-4698-B0D4-66949C61F7AD}"/>
              </a:ext>
            </a:extLst>
          </p:cNvPr>
          <p:cNvCxnSpPr>
            <a:cxnSpLocks/>
            <a:stCxn id="52" idx="3"/>
            <a:endCxn id="2" idx="1"/>
          </p:cNvCxnSpPr>
          <p:nvPr/>
        </p:nvCxnSpPr>
        <p:spPr>
          <a:xfrm flipV="1">
            <a:off x="5402164" y="1103254"/>
            <a:ext cx="1557940" cy="1421682"/>
          </a:xfrm>
          <a:prstGeom prst="bentConnector3">
            <a:avLst>
              <a:gd name="adj1" fmla="val 50000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A7DB7D1-5503-442F-B81C-AF5C6D2CFA70}"/>
              </a:ext>
            </a:extLst>
          </p:cNvPr>
          <p:cNvCxnSpPr>
            <a:cxnSpLocks/>
            <a:stCxn id="2" idx="3"/>
            <a:endCxn id="63" idx="3"/>
          </p:cNvCxnSpPr>
          <p:nvPr/>
        </p:nvCxnSpPr>
        <p:spPr>
          <a:xfrm>
            <a:off x="7488262" y="1103254"/>
            <a:ext cx="323393" cy="3174524"/>
          </a:xfrm>
          <a:prstGeom prst="bentConnector3">
            <a:avLst>
              <a:gd name="adj1" fmla="val 17068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8C4B541-E334-4132-840C-834DC1E773E8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6270372" y="1164595"/>
            <a:ext cx="1066613" cy="3168472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D5E8B67-63BB-4791-AABA-CFE019094D3F}"/>
              </a:ext>
            </a:extLst>
          </p:cNvPr>
          <p:cNvCxnSpPr>
            <a:cxnSpLocks/>
            <a:stCxn id="60" idx="3"/>
            <a:endCxn id="2" idx="2"/>
          </p:cNvCxnSpPr>
          <p:nvPr/>
        </p:nvCxnSpPr>
        <p:spPr>
          <a:xfrm flipV="1">
            <a:off x="4787349" y="1154932"/>
            <a:ext cx="2436834" cy="3159210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516F833-306C-4F65-8B85-2C1436680E06}"/>
              </a:ext>
            </a:extLst>
          </p:cNvPr>
          <p:cNvCxnSpPr>
            <a:cxnSpLocks/>
          </p:cNvCxnSpPr>
          <p:nvPr/>
        </p:nvCxnSpPr>
        <p:spPr>
          <a:xfrm flipV="1">
            <a:off x="3299630" y="1167018"/>
            <a:ext cx="3659286" cy="3212148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D759BA30-6647-4A52-B6D5-DE780650FD8D}"/>
              </a:ext>
            </a:extLst>
          </p:cNvPr>
          <p:cNvCxnSpPr>
            <a:cxnSpLocks/>
            <a:stCxn id="55" idx="1"/>
            <a:endCxn id="2" idx="1"/>
          </p:cNvCxnSpPr>
          <p:nvPr/>
        </p:nvCxnSpPr>
        <p:spPr>
          <a:xfrm rot="10800000" flipH="1">
            <a:off x="1268684" y="1103254"/>
            <a:ext cx="5691420" cy="3261522"/>
          </a:xfrm>
          <a:prstGeom prst="bentConnector3">
            <a:avLst>
              <a:gd name="adj1" fmla="val -9791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203">
            <a:extLst>
              <a:ext uri="{FF2B5EF4-FFF2-40B4-BE49-F238E27FC236}">
                <a16:creationId xmlns:a16="http://schemas.microsoft.com/office/drawing/2014/main" id="{3E54E58B-49B4-4C04-8C80-7DD2C30518B2}"/>
              </a:ext>
            </a:extLst>
          </p:cNvPr>
          <p:cNvCxnSpPr>
            <a:cxnSpLocks/>
            <a:stCxn id="79" idx="3"/>
            <a:endCxn id="52" idx="1"/>
          </p:cNvCxnSpPr>
          <p:nvPr/>
        </p:nvCxnSpPr>
        <p:spPr>
          <a:xfrm flipV="1">
            <a:off x="4062546" y="2524936"/>
            <a:ext cx="811460" cy="517"/>
          </a:xfrm>
          <a:prstGeom prst="curvedConnector3">
            <a:avLst>
              <a:gd name="adj1" fmla="val 50000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203">
            <a:extLst>
              <a:ext uri="{FF2B5EF4-FFF2-40B4-BE49-F238E27FC236}">
                <a16:creationId xmlns:a16="http://schemas.microsoft.com/office/drawing/2014/main" id="{BD97999A-0266-44B8-AB13-AE34F609CF3C}"/>
              </a:ext>
            </a:extLst>
          </p:cNvPr>
          <p:cNvCxnSpPr>
            <a:cxnSpLocks/>
            <a:stCxn id="77" idx="1"/>
            <a:endCxn id="55" idx="1"/>
          </p:cNvCxnSpPr>
          <p:nvPr/>
        </p:nvCxnSpPr>
        <p:spPr>
          <a:xfrm rot="10800000">
            <a:off x="1268684" y="4364777"/>
            <a:ext cx="12788" cy="1315881"/>
          </a:xfrm>
          <a:prstGeom prst="curvedConnector3">
            <a:avLst>
              <a:gd name="adj1" fmla="val 3749711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203">
            <a:extLst>
              <a:ext uri="{FF2B5EF4-FFF2-40B4-BE49-F238E27FC236}">
                <a16:creationId xmlns:a16="http://schemas.microsoft.com/office/drawing/2014/main" id="{612AFF81-4DBA-4692-9FC9-BA8F175D947E}"/>
              </a:ext>
            </a:extLst>
          </p:cNvPr>
          <p:cNvCxnSpPr>
            <a:cxnSpLocks/>
            <a:stCxn id="70" idx="1"/>
            <a:endCxn id="53" idx="1"/>
          </p:cNvCxnSpPr>
          <p:nvPr/>
        </p:nvCxnSpPr>
        <p:spPr>
          <a:xfrm rot="10800000">
            <a:off x="2769421" y="4352628"/>
            <a:ext cx="20035" cy="1313289"/>
          </a:xfrm>
          <a:prstGeom prst="curvedConnector3">
            <a:avLst>
              <a:gd name="adj1" fmla="val 2263149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203">
            <a:extLst>
              <a:ext uri="{FF2B5EF4-FFF2-40B4-BE49-F238E27FC236}">
                <a16:creationId xmlns:a16="http://schemas.microsoft.com/office/drawing/2014/main" id="{C1C56FB2-1C18-456D-B611-E7F5719A68BA}"/>
              </a:ext>
            </a:extLst>
          </p:cNvPr>
          <p:cNvCxnSpPr>
            <a:cxnSpLocks/>
            <a:stCxn id="69" idx="1"/>
            <a:endCxn id="60" idx="1"/>
          </p:cNvCxnSpPr>
          <p:nvPr/>
        </p:nvCxnSpPr>
        <p:spPr>
          <a:xfrm rot="10800000">
            <a:off x="4259191" y="4314142"/>
            <a:ext cx="33376" cy="1346698"/>
          </a:xfrm>
          <a:prstGeom prst="curvedConnector3">
            <a:avLst>
              <a:gd name="adj1" fmla="val 128434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203">
            <a:extLst>
              <a:ext uri="{FF2B5EF4-FFF2-40B4-BE49-F238E27FC236}">
                <a16:creationId xmlns:a16="http://schemas.microsoft.com/office/drawing/2014/main" id="{521EE7D9-EF74-4731-B4BC-630792704D36}"/>
              </a:ext>
            </a:extLst>
          </p:cNvPr>
          <p:cNvCxnSpPr>
            <a:cxnSpLocks/>
            <a:stCxn id="67" idx="1"/>
            <a:endCxn id="62" idx="1"/>
          </p:cNvCxnSpPr>
          <p:nvPr/>
        </p:nvCxnSpPr>
        <p:spPr>
          <a:xfrm rot="10800000">
            <a:off x="5785160" y="4333067"/>
            <a:ext cx="37628" cy="1353634"/>
          </a:xfrm>
          <a:prstGeom prst="curvedConnector3">
            <a:avLst>
              <a:gd name="adj1" fmla="val 121379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203">
            <a:extLst>
              <a:ext uri="{FF2B5EF4-FFF2-40B4-BE49-F238E27FC236}">
                <a16:creationId xmlns:a16="http://schemas.microsoft.com/office/drawing/2014/main" id="{0265B949-2BF6-4A7B-B9DE-CDAAF7FB5FE1}"/>
              </a:ext>
            </a:extLst>
          </p:cNvPr>
          <p:cNvCxnSpPr>
            <a:cxnSpLocks/>
            <a:stCxn id="149" idx="1"/>
            <a:endCxn id="63" idx="1"/>
          </p:cNvCxnSpPr>
          <p:nvPr/>
        </p:nvCxnSpPr>
        <p:spPr>
          <a:xfrm rot="10800000">
            <a:off x="7283498" y="4277778"/>
            <a:ext cx="21285" cy="1377878"/>
          </a:xfrm>
          <a:prstGeom prst="curvedConnector3">
            <a:avLst>
              <a:gd name="adj1" fmla="val 2091365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8C6F4FA-29D7-47F1-94CB-EA0A5FE7B4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16" y="1759921"/>
            <a:ext cx="724246" cy="37457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13DEA6E5-65D9-4969-ACE7-656079E309B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949" y="4917002"/>
            <a:ext cx="724246" cy="37457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78678F3B-2534-4D0F-81FC-C9F8F1B8C23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516" y="4913402"/>
            <a:ext cx="724246" cy="37457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5A035B36-A8F2-48C8-8280-AD1186AD4CB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133" y="4914578"/>
            <a:ext cx="724246" cy="37457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B55B9F76-CBD3-4C67-9045-AD73C28B205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61" y="70680"/>
            <a:ext cx="267213" cy="267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9830E-4AB6-44CC-BF71-7D5393040376}"/>
              </a:ext>
            </a:extLst>
          </p:cNvPr>
          <p:cNvSpPr txBox="1"/>
          <p:nvPr/>
        </p:nvSpPr>
        <p:spPr>
          <a:xfrm>
            <a:off x="1216233" y="320278"/>
            <a:ext cx="79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Blazor</a:t>
            </a:r>
          </a:p>
        </p:txBody>
      </p:sp>
    </p:spTree>
    <p:extLst>
      <p:ext uri="{BB962C8B-B14F-4D97-AF65-F5344CB8AC3E}">
        <p14:creationId xmlns:p14="http://schemas.microsoft.com/office/powerpoint/2010/main" val="342678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1514</TotalTime>
  <Words>312</Words>
  <Application>Microsoft Office PowerPoint</Application>
  <PresentationFormat>On-screen Show (4:3)</PresentationFormat>
  <Paragraphs>127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Chung Quang</dc:creator>
  <cp:lastModifiedBy>Thang Chung Quang</cp:lastModifiedBy>
  <cp:revision>131</cp:revision>
  <dcterms:created xsi:type="dcterms:W3CDTF">2018-08-08T14:46:58Z</dcterms:created>
  <dcterms:modified xsi:type="dcterms:W3CDTF">2019-03-30T10:34:13Z</dcterms:modified>
</cp:coreProperties>
</file>