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68" r:id="rId10"/>
    <p:sldId id="267" r:id="rId11"/>
    <p:sldId id="266" r:id="rId12"/>
    <p:sldId id="25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1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tiff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tiff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787631" y="188655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UI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55B9F76-CBD3-4C67-9045-AD73C28B2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1" y="70680"/>
            <a:ext cx="267213" cy="2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9830E-4AB6-44CC-BF71-7D5393040376}"/>
              </a:ext>
            </a:extLst>
          </p:cNvPr>
          <p:cNvSpPr txBox="1"/>
          <p:nvPr/>
        </p:nvSpPr>
        <p:spPr>
          <a:xfrm>
            <a:off x="1216233" y="320278"/>
            <a:ext cx="7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4267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36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304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3372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3372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5573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5573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3372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1182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1182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325257" y="1295400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135415" y="1295400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7757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5573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3372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1182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2135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4325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6525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5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25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25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406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406429" y="2477670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311429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311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358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2554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2554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2587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2587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2438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914400" y="654957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01057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371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01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2000" y="3688443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1926771" y="48053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5257800" y="6557495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3314702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5181600" y="64770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06703CCD-F68B-44E5-B9C9-E33889A8D657}"/>
              </a:ext>
            </a:extLst>
          </p:cNvPr>
          <p:cNvSpPr/>
          <p:nvPr/>
        </p:nvSpPr>
        <p:spPr>
          <a:xfrm>
            <a:off x="304800" y="148773"/>
            <a:ext cx="8519885" cy="66028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56" y="364426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2752937" y="6415901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4049486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5473281" y="401206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429045" y="3275646"/>
            <a:ext cx="7800555" cy="31474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2733125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532761-6FDB-4018-A5B8-90AC1663A1BD}"/>
              </a:ext>
            </a:extLst>
          </p:cNvPr>
          <p:cNvGrpSpPr/>
          <p:nvPr/>
        </p:nvGrpSpPr>
        <p:grpSpPr>
          <a:xfrm>
            <a:off x="6276503" y="3395561"/>
            <a:ext cx="1191097" cy="2882912"/>
            <a:chOff x="5743103" y="3395561"/>
            <a:chExt cx="1191097" cy="288291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743103" y="3395561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973" y="5208199"/>
              <a:ext cx="724246" cy="3745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531EB-43EF-4D0B-B9FB-D73C18A81F5E}"/>
              </a:ext>
            </a:extLst>
          </p:cNvPr>
          <p:cNvGrpSpPr/>
          <p:nvPr/>
        </p:nvGrpSpPr>
        <p:grpSpPr>
          <a:xfrm>
            <a:off x="4648200" y="3389652"/>
            <a:ext cx="1191097" cy="2882912"/>
            <a:chOff x="4428111" y="3389652"/>
            <a:chExt cx="1191097" cy="288291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4428111" y="3389652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981" y="5202290"/>
              <a:ext cx="724246" cy="3745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CC16C2-A9BA-4760-818F-3B2088913CFE}"/>
              </a:ext>
            </a:extLst>
          </p:cNvPr>
          <p:cNvGrpSpPr/>
          <p:nvPr/>
        </p:nvGrpSpPr>
        <p:grpSpPr>
          <a:xfrm>
            <a:off x="3048000" y="3419613"/>
            <a:ext cx="1191097" cy="2867842"/>
            <a:chOff x="3076103" y="3419613"/>
            <a:chExt cx="1191097" cy="2867842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3076103" y="3419613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67" y="3812034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06649-9D83-4A89-BCF6-2735CB56DCCA}"/>
              </a:ext>
            </a:extLst>
          </p:cNvPr>
          <p:cNvGrpSpPr/>
          <p:nvPr/>
        </p:nvGrpSpPr>
        <p:grpSpPr>
          <a:xfrm>
            <a:off x="1447800" y="3408447"/>
            <a:ext cx="1191097" cy="2882912"/>
            <a:chOff x="-686942" y="2338792"/>
            <a:chExt cx="1191097" cy="2882912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F5394AE-A7B5-44A0-A8BC-DE576474FC8B}"/>
                </a:ext>
              </a:extLst>
            </p:cNvPr>
            <p:cNvGrpSpPr/>
            <p:nvPr/>
          </p:nvGrpSpPr>
          <p:grpSpPr>
            <a:xfrm>
              <a:off x="-686942" y="2338792"/>
              <a:ext cx="1191097" cy="2882912"/>
              <a:chOff x="5451384" y="3100764"/>
              <a:chExt cx="1191097" cy="28829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EED546C-5FE4-4717-BB21-3B38018DD1D5}"/>
                  </a:ext>
                </a:extLst>
              </p:cNvPr>
              <p:cNvGrpSpPr/>
              <p:nvPr/>
            </p:nvGrpSpPr>
            <p:grpSpPr>
              <a:xfrm>
                <a:off x="5509563" y="3177480"/>
                <a:ext cx="1030081" cy="1400661"/>
                <a:chOff x="5431029" y="2913171"/>
                <a:chExt cx="1030081" cy="140066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F54EFAD-3EBF-45E6-80B3-EEE518E3C3C7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257138"/>
                  <a:chOff x="5431029" y="3056694"/>
                  <a:chExt cx="1030081" cy="1257138"/>
                </a:xfrm>
              </p:grpSpPr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F1B27EC8-35DA-48F0-B33F-14D342C9C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1140" y="409728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6153CA2-4B7F-4446-90E7-DE320CA57DFD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063742"/>
                    <a:chOff x="4800600" y="3436947"/>
                    <a:chExt cx="1030081" cy="1063742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800600" y="3436947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9CA74A51-34E6-48DD-83CE-7273877C0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6197" y="4397333"/>
                      <a:ext cx="485212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B407DD94-D23C-4703-B4B1-A138448A3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3030" y="2913171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CD65E8A-0D21-4B3D-BFBD-90BBF2A3AAD6}"/>
                  </a:ext>
                </a:extLst>
              </p:cNvPr>
              <p:cNvGrpSpPr/>
              <p:nvPr/>
            </p:nvGrpSpPr>
            <p:grpSpPr>
              <a:xfrm>
                <a:off x="5551850" y="4526132"/>
                <a:ext cx="1030081" cy="1406599"/>
                <a:chOff x="5961796" y="4536395"/>
                <a:chExt cx="1030081" cy="14065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0721FC-E6EC-4411-9ED5-1242AD8D78A3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257988"/>
                  <a:chOff x="5961796" y="4685006"/>
                  <a:chExt cx="1030081" cy="1257988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A88C30F1-3736-4C5F-BC26-6171E6464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4418" y="572644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3FFEFB-294A-4090-83A0-94E7CC0126AC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063636"/>
                    <a:chOff x="4860084" y="4812869"/>
                    <a:chExt cx="1030081" cy="1063636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C98623D0-3374-4417-8C0B-A34DA2ED0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0084" y="4812869"/>
                      <a:ext cx="1030081" cy="935773"/>
                      <a:chOff x="5055956" y="4812869"/>
                      <a:chExt cx="1030081" cy="935773"/>
                    </a:xfrm>
                  </p:grpSpPr>
                  <p:sp>
                    <p:nvSpPr>
                      <p:cNvPr id="123" name="Hexagon 176">
                        <a:extLst>
                          <a:ext uri="{FF2B5EF4-FFF2-40B4-BE49-F238E27FC236}">
                            <a16:creationId xmlns:a16="http://schemas.microsoft.com/office/drawing/2014/main" id="{C0183146-FDED-48B6-B9C4-CA1FA9F991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055956" y="4812869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endParaRPr>
                      </a:p>
                    </p:txBody>
                  </p:sp>
                  <p:pic>
                    <p:nvPicPr>
                      <p:cNvPr id="126" name="Picture 125">
                        <a:extLst>
                          <a:ext uri="{FF2B5EF4-FFF2-40B4-BE49-F238E27FC236}">
                            <a16:creationId xmlns:a16="http://schemas.microsoft.com/office/drawing/2014/main" id="{EB6412B3-D057-4657-8A51-126CFE6ABD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55993" y="4972050"/>
                        <a:ext cx="506205" cy="57290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FD712DE2-5A96-4E84-A461-EBF39EE07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1022" y="5773149"/>
                      <a:ext cx="487537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05C654C-9158-4D61-BBD7-3339B18CAE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0968" y="4536395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F1A18FA-CB15-49EE-B60C-1672B35C9175}"/>
                  </a:ext>
                </a:extLst>
              </p:cNvPr>
              <p:cNvSpPr/>
              <p:nvPr/>
            </p:nvSpPr>
            <p:spPr>
              <a:xfrm>
                <a:off x="5451384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6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C1BD892F-FF89-4F48-8366-CA22BF50C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6439" y="271199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4033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5385472" y="1936699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2696316" y="2061617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365462" y="4356062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428168" y="1901038"/>
            <a:ext cx="7801432" cy="1262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365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2178757" y="299397"/>
            <a:ext cx="4552120" cy="134712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2113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4220864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4488488" y="1666788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3211446" y="1662551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4570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3302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5174381" y="2551229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654539" y="765380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919460" y="703811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1905000" y="3172971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3552165" y="3172971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5135004" y="3179450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6771576" y="3174001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05CD6AE0-16D6-4359-8C87-385688D22852}"/>
              </a:ext>
            </a:extLst>
          </p:cNvPr>
          <p:cNvSpPr/>
          <p:nvPr/>
        </p:nvSpPr>
        <p:spPr>
          <a:xfrm>
            <a:off x="304800" y="148773"/>
            <a:ext cx="8519885" cy="66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8" y="165549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2752937" y="6497503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4049486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5473281" y="401206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429045" y="3275646"/>
            <a:ext cx="8267916" cy="31474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2733125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5379-4966-442A-8572-5D33D90E3CE2}"/>
              </a:ext>
            </a:extLst>
          </p:cNvPr>
          <p:cNvGrpSpPr/>
          <p:nvPr/>
        </p:nvGrpSpPr>
        <p:grpSpPr>
          <a:xfrm>
            <a:off x="874565" y="3380186"/>
            <a:ext cx="7735215" cy="2911173"/>
            <a:chOff x="1089933" y="3038101"/>
            <a:chExt cx="7735215" cy="2911173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2394125" y="3077528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002509" y="3053476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CAD6EC-452D-4C2E-8C9A-C22AAA7577C2}"/>
                </a:ext>
              </a:extLst>
            </p:cNvPr>
            <p:cNvGrpSpPr/>
            <p:nvPr/>
          </p:nvGrpSpPr>
          <p:grpSpPr>
            <a:xfrm>
              <a:off x="6332705" y="3038101"/>
              <a:ext cx="1191097" cy="2892638"/>
              <a:chOff x="2428395" y="3091038"/>
              <a:chExt cx="1191097" cy="289263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B2F9DF-6EA2-4C52-AD1B-839D41413DCA}"/>
                  </a:ext>
                </a:extLst>
              </p:cNvPr>
              <p:cNvGrpSpPr/>
              <p:nvPr/>
            </p:nvGrpSpPr>
            <p:grpSpPr>
              <a:xfrm>
                <a:off x="2515833" y="4542220"/>
                <a:ext cx="1030081" cy="1371231"/>
                <a:chOff x="2396226" y="4639505"/>
                <a:chExt cx="1030081" cy="1371231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FD28476E-A149-496A-8D1E-327B78813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7277" y="5794186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463A2C-0C0F-4185-BEA0-E8E21180FC1E}"/>
                    </a:ext>
                  </a:extLst>
                </p:cNvPr>
                <p:cNvGrpSpPr/>
                <p:nvPr/>
              </p:nvGrpSpPr>
              <p:grpSpPr>
                <a:xfrm>
                  <a:off x="2396226" y="4760401"/>
                  <a:ext cx="1030081" cy="1054478"/>
                  <a:chOff x="1858787" y="4847680"/>
                  <a:chExt cx="1030081" cy="1054478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8787" y="4847680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AA4ECE9-5F31-46EB-9B29-75C7F059296F}"/>
                      </a:ext>
                    </a:extLst>
                  </p:cNvPr>
                  <p:cNvSpPr/>
                  <p:nvPr/>
                </p:nvSpPr>
                <p:spPr>
                  <a:xfrm>
                    <a:off x="2132409" y="5798802"/>
                    <a:ext cx="486966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919ADDF4-6688-4AA5-B47B-3EBF97E6A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827" y="4639505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4DF8B84-A24E-48A6-8DF8-40FC5DED8919}"/>
                  </a:ext>
                </a:extLst>
              </p:cNvPr>
              <p:cNvGrpSpPr/>
              <p:nvPr/>
            </p:nvGrpSpPr>
            <p:grpSpPr>
              <a:xfrm>
                <a:off x="2496220" y="3170519"/>
                <a:ext cx="1030081" cy="1431299"/>
                <a:chOff x="1822498" y="3023683"/>
                <a:chExt cx="1030081" cy="143129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D7E2BCC-1190-4D39-AC51-1A17C637F7E7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260966"/>
                  <a:chOff x="1822498" y="3194016"/>
                  <a:chExt cx="1030081" cy="1260966"/>
                </a:xfrm>
              </p:grpSpPr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9D564112-AD73-4096-8998-0EE90F74A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54460" y="423843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EE90218-3C1A-421E-979C-DBF04DEC5373}"/>
                      </a:ext>
                    </a:extLst>
                  </p:cNvPr>
                  <p:cNvGrpSpPr/>
                  <p:nvPr/>
                </p:nvGrpSpPr>
                <p:grpSpPr>
                  <a:xfrm>
                    <a:off x="1822498" y="3194016"/>
                    <a:ext cx="1030081" cy="1063453"/>
                    <a:chOff x="1797301" y="3444984"/>
                    <a:chExt cx="1030081" cy="106345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BD97A81-4C8D-4F84-ABC3-6159DF636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7301" y="3444984"/>
                      <a:ext cx="1030081" cy="935773"/>
                      <a:chOff x="9254078" y="4883240"/>
                      <a:chExt cx="844906" cy="728368"/>
                    </a:xfrm>
                  </p:grpSpPr>
                  <p:sp>
                    <p:nvSpPr>
                      <p:cNvPr id="54" name="Hexagon 176">
                        <a:extLst>
                          <a:ext uri="{FF2B5EF4-FFF2-40B4-BE49-F238E27FC236}">
                            <a16:creationId xmlns:a16="http://schemas.microsoft.com/office/drawing/2014/main" id="{D6071B8B-79E2-4A01-8CCB-115A32156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Review</a:t>
                        </a:r>
                      </a:p>
                    </p:txBody>
                  </p:sp>
                  <p:pic>
                    <p:nvPicPr>
                      <p:cNvPr id="56" name="Picture 55">
                        <a:extLst>
                          <a:ext uri="{FF2B5EF4-FFF2-40B4-BE49-F238E27FC236}">
                            <a16:creationId xmlns:a16="http://schemas.microsoft.com/office/drawing/2014/main" id="{9E82F4B9-30F4-424A-B31C-958C6728E2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813" y="494194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80B4494-E34B-41E9-A11E-E50C0CC97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0501" y="4405081"/>
                      <a:ext cx="489343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0F3DB87-7E41-4C61-B53D-77F751D41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9460" y="3023683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FE3447-DF46-480A-874B-01A3816F87C7}"/>
                  </a:ext>
                </a:extLst>
              </p:cNvPr>
              <p:cNvSpPr/>
              <p:nvPr/>
            </p:nvSpPr>
            <p:spPr>
              <a:xfrm>
                <a:off x="2428395" y="3091038"/>
                <a:ext cx="1191097" cy="289263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E8C7D67-4528-4BCF-A1F3-5147DD0767BE}"/>
                </a:ext>
              </a:extLst>
            </p:cNvPr>
            <p:cNvGrpSpPr/>
            <p:nvPr/>
          </p:nvGrpSpPr>
          <p:grpSpPr>
            <a:xfrm>
              <a:off x="7634051" y="3051973"/>
              <a:ext cx="1191097" cy="2882912"/>
              <a:chOff x="6942518" y="3119336"/>
              <a:chExt cx="1191097" cy="288291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ED8BB8-6621-48BA-86DA-CEFB5CBDFC8F}"/>
                  </a:ext>
                </a:extLst>
              </p:cNvPr>
              <p:cNvGrpSpPr/>
              <p:nvPr/>
            </p:nvGrpSpPr>
            <p:grpSpPr>
              <a:xfrm>
                <a:off x="7013401" y="3172434"/>
                <a:ext cx="1068151" cy="1380125"/>
                <a:chOff x="7511348" y="3207662"/>
                <a:chExt cx="1068151" cy="138012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883E438-0D84-4325-B34D-CD270E0482E1}"/>
                    </a:ext>
                  </a:extLst>
                </p:cNvPr>
                <p:cNvGrpSpPr/>
                <p:nvPr/>
              </p:nvGrpSpPr>
              <p:grpSpPr>
                <a:xfrm>
                  <a:off x="7511348" y="3346767"/>
                  <a:ext cx="1068151" cy="1241020"/>
                  <a:chOff x="7511348" y="3346767"/>
                  <a:chExt cx="1068151" cy="1241020"/>
                </a:xfrm>
              </p:grpSpPr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02B0DEEB-44B9-4AF8-95F7-7B2DC440CD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3364" y="4371237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75C940A-7C88-4701-BC41-B9C85CF03A94}"/>
                      </a:ext>
                    </a:extLst>
                  </p:cNvPr>
                  <p:cNvGrpSpPr/>
                  <p:nvPr/>
                </p:nvGrpSpPr>
                <p:grpSpPr>
                  <a:xfrm>
                    <a:off x="7511348" y="3346767"/>
                    <a:ext cx="1068151" cy="1046214"/>
                    <a:chOff x="6278548" y="3441252"/>
                    <a:chExt cx="1068151" cy="1046214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4385EE93-5BA1-494C-8CD6-EDD423486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78548" y="3441252"/>
                      <a:ext cx="1068151" cy="919700"/>
                      <a:chOff x="9254078" y="4905651"/>
                      <a:chExt cx="844906" cy="728368"/>
                    </a:xfrm>
                  </p:grpSpPr>
                  <p:sp>
                    <p:nvSpPr>
                      <p:cNvPr id="75" name="Hexagon 176">
                        <a:extLst>
                          <a:ext uri="{FF2B5EF4-FFF2-40B4-BE49-F238E27FC236}">
                            <a16:creationId xmlns:a16="http://schemas.microsoft.com/office/drawing/2014/main" id="{B4E90AAB-7944-4FB5-A458-2C8D3C88E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905651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Pricing</a:t>
                        </a: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025A4D64-5671-48F8-B5AF-F94F543C5E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7918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B2024317-B5C6-4012-BBB9-793515514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8644" y="4384110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DBE1064-FE32-4DB1-A8A4-62435883F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5995" y="3207662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8F6F05D-EB5A-42BF-B67C-3BC73C838AAB}"/>
                  </a:ext>
                </a:extLst>
              </p:cNvPr>
              <p:cNvGrpSpPr/>
              <p:nvPr/>
            </p:nvGrpSpPr>
            <p:grpSpPr>
              <a:xfrm>
                <a:off x="7032435" y="4534642"/>
                <a:ext cx="1030081" cy="1443258"/>
                <a:chOff x="7076802" y="1273468"/>
                <a:chExt cx="1030081" cy="1443258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DA91167-AF30-4CE0-99F9-73BCABDEA9C3}"/>
                    </a:ext>
                  </a:extLst>
                </p:cNvPr>
                <p:cNvGrpSpPr/>
                <p:nvPr/>
              </p:nvGrpSpPr>
              <p:grpSpPr>
                <a:xfrm>
                  <a:off x="7076802" y="1414393"/>
                  <a:ext cx="1030081" cy="1060064"/>
                  <a:chOff x="6513719" y="1907897"/>
                  <a:chExt cx="1030081" cy="1060064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13719" y="1907897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D56FAF0-C54D-40D7-806E-8C7402524FEF}"/>
                      </a:ext>
                    </a:extLst>
                  </p:cNvPr>
                  <p:cNvSpPr/>
                  <p:nvPr/>
                </p:nvSpPr>
                <p:spPr>
                  <a:xfrm>
                    <a:off x="6786066" y="2864605"/>
                    <a:ext cx="487860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294D064E-FFC2-4556-8643-619675395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348" y="2500176"/>
                  <a:ext cx="216550" cy="2165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103157B7-D6EB-4954-AC8A-1310B4574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7898" y="1273468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8DF945A-EFB3-4094-B42E-13D06B6E3C9E}"/>
                  </a:ext>
                </a:extLst>
              </p:cNvPr>
              <p:cNvSpPr/>
              <p:nvPr/>
            </p:nvSpPr>
            <p:spPr>
              <a:xfrm>
                <a:off x="6942518" y="3119336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3DEA6E5-65D9-4969-ACE7-656079E3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259" y="4864065"/>
              <a:ext cx="724246" cy="374571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379" y="4866114"/>
              <a:ext cx="724246" cy="37457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A035B36-A8F2-48C8-8280-AD1186AD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666" y="4875512"/>
              <a:ext cx="724246" cy="374571"/>
            </a:xfrm>
            <a:prstGeom prst="rect">
              <a:avLst/>
            </a:prstGeom>
          </p:spPr>
        </p:pic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3687517" y="3047567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387" y="4860205"/>
              <a:ext cx="724246" cy="374571"/>
            </a:xfrm>
            <a:prstGeom prst="rect">
              <a:avLst/>
            </a:prstGeom>
          </p:spPr>
        </p:pic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01" y="348726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C06649-9D83-4A89-BCF6-2735CB56DCCA}"/>
                </a:ext>
              </a:extLst>
            </p:cNvPr>
            <p:cNvGrpSpPr/>
            <p:nvPr/>
          </p:nvGrpSpPr>
          <p:grpSpPr>
            <a:xfrm>
              <a:off x="1089933" y="3066362"/>
              <a:ext cx="1191097" cy="2882912"/>
              <a:chOff x="-686942" y="2338792"/>
              <a:chExt cx="1191097" cy="2882912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F5394AE-A7B5-44A0-A8BC-DE576474FC8B}"/>
                  </a:ext>
                </a:extLst>
              </p:cNvPr>
              <p:cNvGrpSpPr/>
              <p:nvPr/>
            </p:nvGrpSpPr>
            <p:grpSpPr>
              <a:xfrm>
                <a:off x="-686942" y="2338792"/>
                <a:ext cx="1191097" cy="2882912"/>
                <a:chOff x="5451384" y="3100764"/>
                <a:chExt cx="1191097" cy="28829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EED546C-5FE4-4717-BB21-3B38018DD1D5}"/>
                    </a:ext>
                  </a:extLst>
                </p:cNvPr>
                <p:cNvGrpSpPr/>
                <p:nvPr/>
              </p:nvGrpSpPr>
              <p:grpSpPr>
                <a:xfrm>
                  <a:off x="5509563" y="3177480"/>
                  <a:ext cx="1030081" cy="1400661"/>
                  <a:chOff x="5431029" y="2913171"/>
                  <a:chExt cx="1030081" cy="140066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F54EFAD-3EBF-45E6-80B3-EEE518E3C3C7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257138"/>
                    <a:chOff x="5431029" y="3056694"/>
                    <a:chExt cx="1030081" cy="1257138"/>
                  </a:xfrm>
                </p:grpSpPr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F1B27EC8-35DA-48F0-B33F-14D342C9C5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40" y="4097282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6153CA2-4B7F-4446-90E7-DE320CA57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1029" y="3056694"/>
                      <a:ext cx="1030081" cy="1063742"/>
                      <a:chOff x="4800600" y="3436947"/>
                      <a:chExt cx="1030081" cy="1063742"/>
                    </a:xfrm>
                  </p:grpSpPr>
                  <p:sp>
                    <p:nvSpPr>
                      <p:cNvPr id="105" name="Hexagon 176">
                        <a:extLst>
                          <a:ext uri="{FF2B5EF4-FFF2-40B4-BE49-F238E27FC236}">
                            <a16:creationId xmlns:a16="http://schemas.microsoft.com/office/drawing/2014/main" id="{0B625946-9372-4436-9DA6-DF18AA452D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800600" y="3436947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Catalog</a:t>
                        </a: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CA74A51-34E6-48DD-83CE-7273877C0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6197" y="4397333"/>
                        <a:ext cx="485212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B407DD94-D23C-4703-B4B1-A138448A32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030" y="2913171"/>
                    <a:ext cx="267213" cy="2672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65E8A-0D21-4B3D-BFBD-90BBF2A3AAD6}"/>
                    </a:ext>
                  </a:extLst>
                </p:cNvPr>
                <p:cNvGrpSpPr/>
                <p:nvPr/>
              </p:nvGrpSpPr>
              <p:grpSpPr>
                <a:xfrm>
                  <a:off x="5551850" y="4526132"/>
                  <a:ext cx="1030081" cy="1406599"/>
                  <a:chOff x="5961796" y="4536395"/>
                  <a:chExt cx="1030081" cy="140659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80721FC-E6EC-4411-9ED5-1242AD8D78A3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257988"/>
                    <a:chOff x="5961796" y="4685006"/>
                    <a:chExt cx="1030081" cy="1257988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A88C30F1-3736-4C5F-BC26-6171E6464C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4418" y="5726444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B3FFEFB-294A-4090-83A0-94E7CC012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1796" y="4685006"/>
                      <a:ext cx="1030081" cy="1063636"/>
                      <a:chOff x="4860084" y="4812869"/>
                      <a:chExt cx="1030081" cy="1063636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C98623D0-3374-4417-8C0B-A34DA2ED09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0084" y="4812869"/>
                        <a:ext cx="1030081" cy="935773"/>
                        <a:chOff x="5055956" y="4812869"/>
                        <a:chExt cx="1030081" cy="935773"/>
                      </a:xfrm>
                    </p:grpSpPr>
                    <p:sp>
                      <p:nvSpPr>
                        <p:cNvPr id="123" name="Hexagon 176">
                          <a:extLst>
                            <a:ext uri="{FF2B5EF4-FFF2-40B4-BE49-F238E27FC236}">
                              <a16:creationId xmlns:a16="http://schemas.microsoft.com/office/drawing/2014/main" id="{C0183146-FDED-48B6-B9C4-CA1FA9F991C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055956" y="4812869"/>
                          <a:ext cx="1030081" cy="935773"/>
                        </a:xfrm>
                        <a:prstGeom prst="hexagon">
                          <a:avLst>
                            <a:gd name="adj" fmla="val 28624"/>
                            <a:gd name="vf" fmla="val 115470"/>
                          </a:avLst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3"/>
                        </a:lnRef>
                        <a:fillRef idx="1">
                          <a:schemeClr val="lt1"/>
                        </a:fillRef>
                        <a:effectRef idx="0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87845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1131" b="1" dirty="0">
                            <a:solidFill>
                              <a:schemeClr val="tx1"/>
                            </a:solidFill>
                            <a:latin typeface="Segoe UI" charset="0"/>
                            <a:cs typeface="Segoe UI" charset="0"/>
                          </a:endParaRPr>
                        </a:p>
                      </p:txBody>
                    </p:sp>
                    <p:pic>
                      <p:nvPicPr>
                        <p:cNvPr id="126" name="Picture 125">
                          <a:extLst>
                            <a:ext uri="{FF2B5EF4-FFF2-40B4-BE49-F238E27FC236}">
                              <a16:creationId xmlns:a16="http://schemas.microsoft.com/office/drawing/2014/main" id="{EB6412B3-D057-4657-8A51-126CFE6ABD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5993" y="4972050"/>
                          <a:ext cx="506205" cy="572901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D712DE2-5A96-4E84-A461-EBF39EE07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1022" y="5773149"/>
                        <a:ext cx="487537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F05C654C-9158-4D61-BBD7-3339B18CA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0968" y="4536395"/>
                    <a:ext cx="267213" cy="2672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F1A18FA-CB15-49EE-B60C-1672B35C9175}"/>
                    </a:ext>
                  </a:extLst>
                </p:cNvPr>
                <p:cNvSpPr/>
                <p:nvPr/>
              </p:nvSpPr>
              <p:spPr>
                <a:xfrm>
                  <a:off x="5451384" y="3100764"/>
                  <a:ext cx="1191097" cy="288291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6" name="Picture 4" descr="https://raw.githubusercontent.com/remojansen/logo.ts/master/ts.png">
                <a:extLst>
                  <a:ext uri="{FF2B5EF4-FFF2-40B4-BE49-F238E27FC236}">
                    <a16:creationId xmlns:a16="http://schemas.microsoft.com/office/drawing/2014/main" id="{C1BD892F-FF89-4F48-8366-CA22BF50C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439" y="2711996"/>
                <a:ext cx="335571" cy="335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4033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5385472" y="1936699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2696316" y="1979067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365462" y="4356062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428168" y="1901038"/>
            <a:ext cx="8267916" cy="1262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365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2178757" y="299397"/>
            <a:ext cx="4552120" cy="1347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2113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4220864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4488488" y="1666788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3211446" y="1662551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4570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3302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5174381" y="2551229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654539" y="765380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919460" y="703811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1385626" y="3178870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2662055" y="3174312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3953643" y="3173553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5291090" y="3178870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3572961-BD90-48EC-AC6F-67A6921E9053}"/>
              </a:ext>
            </a:extLst>
          </p:cNvPr>
          <p:cNvGrpSpPr/>
          <p:nvPr/>
        </p:nvGrpSpPr>
        <p:grpSpPr>
          <a:xfrm>
            <a:off x="6602746" y="3178870"/>
            <a:ext cx="758031" cy="380906"/>
            <a:chOff x="1247741" y="3178871"/>
            <a:chExt cx="758031" cy="380906"/>
          </a:xfrm>
        </p:grpSpPr>
        <p:sp>
          <p:nvSpPr>
            <p:cNvPr id="257" name="Arrow: Up-Down 256">
              <a:extLst>
                <a:ext uri="{FF2B5EF4-FFF2-40B4-BE49-F238E27FC236}">
                  <a16:creationId xmlns:a16="http://schemas.microsoft.com/office/drawing/2014/main" id="{18F9FDE3-31B7-4458-924C-3AC4D809595B}"/>
                </a:ext>
              </a:extLst>
            </p:cNvPr>
            <p:cNvSpPr/>
            <p:nvPr/>
          </p:nvSpPr>
          <p:spPr>
            <a:xfrm>
              <a:off x="1247741" y="3178871"/>
              <a:ext cx="161124" cy="38090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013F16-AC0F-4D4E-A2BF-81F75DA3F9B0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4AF74C8-540B-44CE-A51E-9448132ECC7E}"/>
              </a:ext>
            </a:extLst>
          </p:cNvPr>
          <p:cNvGrpSpPr/>
          <p:nvPr/>
        </p:nvGrpSpPr>
        <p:grpSpPr>
          <a:xfrm>
            <a:off x="7927640" y="3185437"/>
            <a:ext cx="758031" cy="347519"/>
            <a:chOff x="1247741" y="3178870"/>
            <a:chExt cx="758031" cy="347519"/>
          </a:xfrm>
        </p:grpSpPr>
        <p:sp>
          <p:nvSpPr>
            <p:cNvPr id="260" name="Arrow: Up-Down 259">
              <a:extLst>
                <a:ext uri="{FF2B5EF4-FFF2-40B4-BE49-F238E27FC236}">
                  <a16:creationId xmlns:a16="http://schemas.microsoft.com/office/drawing/2014/main" id="{554B428C-B577-4399-A8B5-D37BF1B17CAB}"/>
                </a:ext>
              </a:extLst>
            </p:cNvPr>
            <p:cNvSpPr/>
            <p:nvPr/>
          </p:nvSpPr>
          <p:spPr>
            <a:xfrm>
              <a:off x="1247741" y="3178870"/>
              <a:ext cx="161124" cy="34751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7710EF7-9E94-499E-BBE3-92632837E664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348</Words>
  <Application>Microsoft Office PowerPoint</Application>
  <PresentationFormat>On-screen Show (4:3)</PresentationFormat>
  <Paragraphs>146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136</cp:revision>
  <dcterms:created xsi:type="dcterms:W3CDTF">2018-08-08T14:46:58Z</dcterms:created>
  <dcterms:modified xsi:type="dcterms:W3CDTF">2019-04-17T14:57:26Z</dcterms:modified>
</cp:coreProperties>
</file>