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8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UI</a:t>
            </a:r>
          </a:p>
          <a:p>
            <a:pPr algn="ctr"/>
            <a:r>
              <a:rPr lang="en-US" dirty="0" smtClean="0"/>
              <a:t>Vuejs + Nodejs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Coolstore GW</a:t>
            </a:r>
          </a:p>
          <a:p>
            <a:pPr algn="ctr"/>
            <a:r>
              <a:rPr lang="en-US" dirty="0" smtClean="0"/>
              <a:t>ingress-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IDP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38600"/>
            <a:ext cx="504825" cy="50706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4038600"/>
            <a:ext cx="504825" cy="50706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4064931"/>
            <a:ext cx="504825" cy="50706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888"/>
            <a:ext cx="504825" cy="50706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038599"/>
            <a:ext cx="504825" cy="50706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141131"/>
            <a:ext cx="504825" cy="50706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01433"/>
            <a:ext cx="504825" cy="50706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72" y="794544"/>
            <a:ext cx="274478" cy="3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12</cp:revision>
  <dcterms:created xsi:type="dcterms:W3CDTF">2018-06-01T15:06:21Z</dcterms:created>
  <dcterms:modified xsi:type="dcterms:W3CDTF">2018-06-01T15:22:56Z</dcterms:modified>
</cp:coreProperties>
</file>