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9" r:id="rId4"/>
    <p:sldId id="258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134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3618-7687-49D8-9409-2DFE52281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AEA42-9D08-4C7C-ACC8-E8D7C63E9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C4C32-E34D-408C-A070-1A4EE5AA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42FFB-185E-4EEA-8A48-ABA6779DC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02B14-BC97-49CC-BD39-360ED4737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91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30EEC-6093-43D8-A53B-817CFB9B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33E25-CAE3-40C4-A5F7-E823B43AE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72FBC-31F4-463D-B403-5F278A00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05945-7FD0-43BA-B518-59F51603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CD78A-B1B5-44F4-BF52-FD498FA2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54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909099-283A-48CA-AB7B-FD19FBB10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288DF-0D28-4C43-AE91-4641610FF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EFDCB-0A59-45F0-9AB2-4A2036343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F45FE-3ACE-458C-8BAE-B7D2D4EBA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F64F2-F300-4F55-B3E3-C50053A89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3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74B1-A015-46B4-B560-AFBCAB582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A1B87-1AA3-4C45-A165-7A1D9C1C2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34CE6-D598-4161-84B8-BBADC9BAD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AF648-570B-47FD-ACAA-BC10899B5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A339D-80BE-4244-856A-AD23ADC6B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5DBC-0231-4AE6-9DC1-715BA662A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9AAE0-125B-4E4C-AF9B-F1C8E644A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F290B-893D-4136-9200-DF8135DF7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4DF47-45F0-42E5-B874-F748CCFEC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A8523-B25B-4727-A7FD-64E6AD02F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4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64605-6406-4656-AC0F-77CB3B71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0A543-09BE-4B48-989C-42E28651E4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54084-99A3-4211-A2B6-D9F424A5B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82382-5F23-4479-87CA-4705907F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73AC7-0725-4ADF-B5C8-B2F726E4B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96F14-A486-4CCE-A22A-8EA9103E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0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064FD-0194-40FB-B603-269DBB17F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AC1B2-7126-4F19-A4C2-E2429A512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06E40-AC67-4BEF-99EF-B3A0B200F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0CD69-027F-462E-93C3-EC9DA56F4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3852A-A7E4-4D27-805F-0D4A0FF531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924881-72A8-42FA-B381-AD2AC749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9215EF-BC82-4D09-A1A1-FFDE0342C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57B9B0-DDF2-46D8-B64C-C41043F5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2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07EE8-F276-44A7-982A-88434F653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1D249-D104-4124-80FC-CB65B964E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4F6F8-CC80-4164-A8A2-74C6FE579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B4411-515A-4D2A-9C0E-522CC5B4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796E03-CE6B-4538-BA62-1A053C7E0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5F4E1-FF8F-4545-A106-8E8B451D6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17FB2-D13D-4472-830D-91E7200E5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1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4B1CE-E1EF-4731-BDA3-824447894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F8D69-9355-455A-96F6-E33AFDAE8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2B9FB-7FFE-4A06-8A88-DBBEF5DDF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CF1A5-7FFC-4148-8BD2-2E27F83A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52167-8D52-43CD-8F26-D4ABC5C0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2CABB-69E3-451F-8DCE-9ACADBF9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45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E5C35-62FE-4083-B802-16E939F20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9C27BF-90F4-4FAB-8BCE-24208AFA0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3F161-AFAF-4D07-B914-F91CC02BA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DEA48-7A73-446B-8F1F-C8DC33E7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58E06-E8A8-455D-B81C-8558DA26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641BA-5923-400D-AF2E-78856684D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4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FEFF9-5A09-4BFF-85AE-C297D669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F24C5-A988-49E0-B17B-46F3BADB2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52917-92C9-4BC6-899D-B1555B947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206C8-F88B-4959-9CD2-3016D27660E1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E555E-5926-4647-939D-64591C757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CA1B8-5CDB-4A35-888C-E5801AA69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tiff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1.tiff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iff"/><Relationship Id="rId11" Type="http://schemas.openxmlformats.org/officeDocument/2006/relationships/image" Target="../media/image15.png"/><Relationship Id="rId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6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lean architecture">
            <a:extLst>
              <a:ext uri="{FF2B5EF4-FFF2-40B4-BE49-F238E27FC236}">
                <a16:creationId xmlns:a16="http://schemas.microsoft.com/office/drawing/2014/main" id="{75A5AFDA-B3DE-4C67-A3EF-A33E06F27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914" y="1526171"/>
            <a:ext cx="5181600" cy="380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104EB0C-723A-4FD7-9F77-AA0735EDC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28600"/>
            <a:ext cx="2837378" cy="6248400"/>
          </a:xfrm>
          <a:prstGeom prst="rect">
            <a:avLst/>
          </a:prstGeom>
        </p:spPr>
      </p:pic>
      <p:sp>
        <p:nvSpPr>
          <p:cNvPr id="62" name="Arrow: Left-Right 61">
            <a:extLst>
              <a:ext uri="{FF2B5EF4-FFF2-40B4-BE49-F238E27FC236}">
                <a16:creationId xmlns:a16="http://schemas.microsoft.com/office/drawing/2014/main" id="{A2D9A96F-B399-4B23-AEAC-93372217D570}"/>
              </a:ext>
            </a:extLst>
          </p:cNvPr>
          <p:cNvSpPr/>
          <p:nvPr/>
        </p:nvSpPr>
        <p:spPr>
          <a:xfrm>
            <a:off x="3124200" y="3233057"/>
            <a:ext cx="838200" cy="533400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56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Rectangle 278">
            <a:extLst>
              <a:ext uri="{FF2B5EF4-FFF2-40B4-BE49-F238E27FC236}">
                <a16:creationId xmlns:a16="http://schemas.microsoft.com/office/drawing/2014/main" id="{EB57D7B7-F9FA-43D4-9384-65299ABD2001}"/>
              </a:ext>
            </a:extLst>
          </p:cNvPr>
          <p:cNvSpPr/>
          <p:nvPr/>
        </p:nvSpPr>
        <p:spPr>
          <a:xfrm>
            <a:off x="217714" y="554629"/>
            <a:ext cx="8828154" cy="6124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201" y="605113"/>
            <a:ext cx="728550" cy="72855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786150D0-A442-477B-AEF6-6FCE285D9263}"/>
              </a:ext>
            </a:extLst>
          </p:cNvPr>
          <p:cNvSpPr txBox="1"/>
          <p:nvPr/>
        </p:nvSpPr>
        <p:spPr>
          <a:xfrm>
            <a:off x="5099395" y="6278177"/>
            <a:ext cx="558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https://github.com/vietnam-devs/coolstore-microservices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6EB9C6D-402E-48ED-A07E-39478DEB3BBC}"/>
              </a:ext>
            </a:extLst>
          </p:cNvPr>
          <p:cNvGrpSpPr/>
          <p:nvPr/>
        </p:nvGrpSpPr>
        <p:grpSpPr>
          <a:xfrm>
            <a:off x="1067472" y="109631"/>
            <a:ext cx="1068151" cy="1118650"/>
            <a:chOff x="787631" y="188655"/>
            <a:chExt cx="1068151" cy="1118650"/>
          </a:xfrm>
        </p:grpSpPr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94FE5355-1B67-4EF5-9A4C-9C69041F6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2670" y="1090755"/>
              <a:ext cx="216550" cy="216550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AA8E455-8B85-4E84-A42D-BF33678205E1}"/>
                </a:ext>
              </a:extLst>
            </p:cNvPr>
            <p:cNvGrpSpPr/>
            <p:nvPr/>
          </p:nvGrpSpPr>
          <p:grpSpPr>
            <a:xfrm>
              <a:off x="787631" y="188655"/>
              <a:ext cx="1068151" cy="919700"/>
              <a:chOff x="2775925" y="643152"/>
              <a:chExt cx="1068151" cy="919700"/>
            </a:xfrm>
          </p:grpSpPr>
          <p:sp>
            <p:nvSpPr>
              <p:cNvPr id="120" name="Hexagon 176">
                <a:extLst>
                  <a:ext uri="{FF2B5EF4-FFF2-40B4-BE49-F238E27FC236}">
                    <a16:creationId xmlns:a16="http://schemas.microsoft.com/office/drawing/2014/main" id="{BACA5EBF-6C4A-49C1-B081-0A677B548D74}"/>
                  </a:ext>
                </a:extLst>
              </p:cNvPr>
              <p:cNvSpPr/>
              <p:nvPr/>
            </p:nvSpPr>
            <p:spPr bwMode="auto">
              <a:xfrm>
                <a:off x="2775925" y="643152"/>
                <a:ext cx="1068151" cy="919700"/>
              </a:xfrm>
              <a:prstGeom prst="hexagon">
                <a:avLst>
                  <a:gd name="adj" fmla="val 28624"/>
                  <a:gd name="vf" fmla="val 115470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7845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b="1" dirty="0">
                    <a:solidFill>
                      <a:schemeClr val="tx1"/>
                    </a:solidFill>
                    <a:latin typeface="Segoe UI" charset="0"/>
                    <a:cs typeface="Segoe UI" charset="0"/>
                  </a:rPr>
                  <a:t>Web Front-end</a:t>
                </a:r>
                <a:endPara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endParaRPr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242A128F-3B4E-44BE-B6BD-4D52EF3854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093226" y="712489"/>
                <a:ext cx="426145" cy="426145"/>
              </a:xfrm>
              <a:prstGeom prst="rect">
                <a:avLst/>
              </a:prstGeom>
            </p:spPr>
          </p:pic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A7787C-53B2-493F-8910-D9345DD32EBC}"/>
              </a:ext>
            </a:extLst>
          </p:cNvPr>
          <p:cNvGrpSpPr/>
          <p:nvPr/>
        </p:nvGrpSpPr>
        <p:grpSpPr>
          <a:xfrm>
            <a:off x="3983582" y="101153"/>
            <a:ext cx="1068151" cy="919700"/>
            <a:chOff x="2818049" y="184199"/>
            <a:chExt cx="1068151" cy="919700"/>
          </a:xfrm>
        </p:grpSpPr>
        <p:sp>
          <p:nvSpPr>
            <p:cNvPr id="68" name="Hexagon 176">
              <a:extLst>
                <a:ext uri="{FF2B5EF4-FFF2-40B4-BE49-F238E27FC236}">
                  <a16:creationId xmlns:a16="http://schemas.microsoft.com/office/drawing/2014/main" id="{EB25A3BB-EA25-4A80-AA78-51A4EAA55391}"/>
                </a:ext>
              </a:extLst>
            </p:cNvPr>
            <p:cNvSpPr/>
            <p:nvPr/>
          </p:nvSpPr>
          <p:spPr bwMode="auto">
            <a:xfrm>
              <a:off x="2818049" y="184199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3160874-8474-4756-9392-8B534E44A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06714" y="382588"/>
              <a:ext cx="679205" cy="490537"/>
            </a:xfrm>
            <a:prstGeom prst="rect">
              <a:avLst/>
            </a:prstGeom>
          </p:spPr>
        </p:pic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D24C167A-38B5-4DCD-AF6B-C297C48F496E}"/>
              </a:ext>
            </a:extLst>
          </p:cNvPr>
          <p:cNvGrpSpPr/>
          <p:nvPr/>
        </p:nvGrpSpPr>
        <p:grpSpPr>
          <a:xfrm>
            <a:off x="6688920" y="70680"/>
            <a:ext cx="1068151" cy="1278533"/>
            <a:chOff x="6573338" y="71437"/>
            <a:chExt cx="1068151" cy="1278533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5015925-A26C-4AB9-A94C-1E212346E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4252" y="1133420"/>
              <a:ext cx="216550" cy="216550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EB2EEA2-EED6-4589-9B31-C38176C0AD07}"/>
                </a:ext>
              </a:extLst>
            </p:cNvPr>
            <p:cNvGrpSpPr/>
            <p:nvPr/>
          </p:nvGrpSpPr>
          <p:grpSpPr>
            <a:xfrm>
              <a:off x="6573338" y="111903"/>
              <a:ext cx="1068151" cy="919700"/>
              <a:chOff x="4598845" y="2001410"/>
              <a:chExt cx="1068151" cy="919700"/>
            </a:xfrm>
          </p:grpSpPr>
          <p:sp>
            <p:nvSpPr>
              <p:cNvPr id="84" name="Hexagon 176">
                <a:extLst>
                  <a:ext uri="{FF2B5EF4-FFF2-40B4-BE49-F238E27FC236}">
                    <a16:creationId xmlns:a16="http://schemas.microsoft.com/office/drawing/2014/main" id="{FE48DF43-41B6-4330-AA25-ACA5FA3D4715}"/>
                  </a:ext>
                </a:extLst>
              </p:cNvPr>
              <p:cNvSpPr/>
              <p:nvPr/>
            </p:nvSpPr>
            <p:spPr bwMode="auto">
              <a:xfrm>
                <a:off x="4598845" y="2001410"/>
                <a:ext cx="1068151" cy="919700"/>
              </a:xfrm>
              <a:prstGeom prst="hexagon">
                <a:avLst>
                  <a:gd name="adj" fmla="val 28624"/>
                  <a:gd name="vf" fmla="val 115470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7845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endParaRPr>
              </a:p>
            </p:txBody>
          </p:sp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9717" y="2240600"/>
                <a:ext cx="626406" cy="424390"/>
              </a:xfrm>
              <a:prstGeom prst="rect">
                <a:avLst/>
              </a:prstGeom>
            </p:spPr>
          </p:pic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66F2105-FF0A-48EA-AA19-707D8077B040}"/>
                </a:ext>
              </a:extLst>
            </p:cNvPr>
            <p:cNvSpPr/>
            <p:nvPr/>
          </p:nvSpPr>
          <p:spPr>
            <a:xfrm>
              <a:off x="6844522" y="1052333"/>
              <a:ext cx="528158" cy="10335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66AA33F-98D3-4038-AFBF-C79222291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1037" y="71437"/>
              <a:ext cx="267213" cy="267213"/>
            </a:xfrm>
            <a:prstGeom prst="rect">
              <a:avLst/>
            </a:prstGeom>
          </p:spPr>
        </p:pic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7FE8B744-DA8B-4F48-8583-BF549921F438}"/>
              </a:ext>
            </a:extLst>
          </p:cNvPr>
          <p:cNvGrpSpPr/>
          <p:nvPr/>
        </p:nvGrpSpPr>
        <p:grpSpPr>
          <a:xfrm>
            <a:off x="914400" y="3106110"/>
            <a:ext cx="1191097" cy="2867842"/>
            <a:chOff x="914400" y="3106110"/>
            <a:chExt cx="1191097" cy="2867842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DA1930F-6A37-4251-9B6A-4860ABB54638}"/>
                </a:ext>
              </a:extLst>
            </p:cNvPr>
            <p:cNvSpPr/>
            <p:nvPr/>
          </p:nvSpPr>
          <p:spPr>
            <a:xfrm>
              <a:off x="914400" y="3106110"/>
              <a:ext cx="1191097" cy="286784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C5A18E6-1DD9-43E9-A065-55CDB5CC0B45}"/>
                </a:ext>
              </a:extLst>
            </p:cNvPr>
            <p:cNvGrpSpPr/>
            <p:nvPr/>
          </p:nvGrpSpPr>
          <p:grpSpPr>
            <a:xfrm>
              <a:off x="990600" y="3193405"/>
              <a:ext cx="1030081" cy="1420721"/>
              <a:chOff x="300864" y="3022694"/>
              <a:chExt cx="1030081" cy="1420721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DC14162A-DD8A-4676-9377-4AA99192880C}"/>
                  </a:ext>
                </a:extLst>
              </p:cNvPr>
              <p:cNvGrpSpPr/>
              <p:nvPr/>
            </p:nvGrpSpPr>
            <p:grpSpPr>
              <a:xfrm>
                <a:off x="300864" y="3185003"/>
                <a:ext cx="1030081" cy="1258412"/>
                <a:chOff x="300864" y="3185003"/>
                <a:chExt cx="1030081" cy="1258412"/>
              </a:xfrm>
            </p:grpSpPr>
            <p:pic>
              <p:nvPicPr>
                <p:cNvPr id="94" name="Picture 93">
                  <a:extLst>
                    <a:ext uri="{FF2B5EF4-FFF2-40B4-BE49-F238E27FC236}">
                      <a16:creationId xmlns:a16="http://schemas.microsoft.com/office/drawing/2014/main" id="{FF8D94F2-0EDB-4A2C-9128-F75E5E823A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6123" y="4226865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49A47FC2-F008-4701-AD4C-222747491FFD}"/>
                    </a:ext>
                  </a:extLst>
                </p:cNvPr>
                <p:cNvGrpSpPr/>
                <p:nvPr/>
              </p:nvGrpSpPr>
              <p:grpSpPr>
                <a:xfrm>
                  <a:off x="300864" y="3185003"/>
                  <a:ext cx="1030081" cy="1060740"/>
                  <a:chOff x="284754" y="3471690"/>
                  <a:chExt cx="1030081" cy="1060740"/>
                </a:xfrm>
              </p:grpSpPr>
              <p:grpSp>
                <p:nvGrpSpPr>
                  <p:cNvPr id="101" name="Group 100">
                    <a:extLst>
                      <a:ext uri="{FF2B5EF4-FFF2-40B4-BE49-F238E27FC236}">
                        <a16:creationId xmlns:a16="http://schemas.microsoft.com/office/drawing/2014/main" id="{9EE0D2F7-1F43-459D-A4BF-A490B67D309A}"/>
                      </a:ext>
                    </a:extLst>
                  </p:cNvPr>
                  <p:cNvGrpSpPr/>
                  <p:nvPr/>
                </p:nvGrpSpPr>
                <p:grpSpPr>
                  <a:xfrm>
                    <a:off x="284754" y="3471690"/>
                    <a:ext cx="1030081" cy="935773"/>
                    <a:chOff x="333068" y="3133055"/>
                    <a:chExt cx="1030081" cy="935773"/>
                  </a:xfrm>
                </p:grpSpPr>
                <p:sp>
                  <p:nvSpPr>
                    <p:cNvPr id="97" name="Hexagon 176">
                      <a:extLst>
                        <a:ext uri="{FF2B5EF4-FFF2-40B4-BE49-F238E27FC236}">
                          <a16:creationId xmlns:a16="http://schemas.microsoft.com/office/drawing/2014/main" id="{007965F6-277F-46C6-97CD-20F39958C78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33068" y="3133055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Rating</a:t>
                      </a:r>
                    </a:p>
                  </p:txBody>
                </p:sp>
                <p:pic>
                  <p:nvPicPr>
                    <p:cNvPr id="99" name="Picture 98">
                      <a:extLst>
                        <a:ext uri="{FF2B5EF4-FFF2-40B4-BE49-F238E27FC236}">
                          <a16:creationId xmlns:a16="http://schemas.microsoft.com/office/drawing/2014/main" id="{B992DBA1-1DF7-462D-A0F5-06365F4BB0C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562368" y="3261024"/>
                      <a:ext cx="567308" cy="33093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16394209-9841-4957-ACAE-889A0F2A7AE2}"/>
                      </a:ext>
                    </a:extLst>
                  </p:cNvPr>
                  <p:cNvSpPr/>
                  <p:nvPr/>
                </p:nvSpPr>
                <p:spPr>
                  <a:xfrm>
                    <a:off x="562838" y="4429074"/>
                    <a:ext cx="476578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38" name="Picture 137">
                <a:extLst>
                  <a:ext uri="{FF2B5EF4-FFF2-40B4-BE49-F238E27FC236}">
                    <a16:creationId xmlns:a16="http://schemas.microsoft.com/office/drawing/2014/main" id="{3AAA9233-2EC4-42DF-9949-D0DA024329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7011" y="3022694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12B885C9-D434-4CC1-B4E2-1950E4DB0893}"/>
                </a:ext>
              </a:extLst>
            </p:cNvPr>
            <p:cNvGrpSpPr/>
            <p:nvPr/>
          </p:nvGrpSpPr>
          <p:grpSpPr>
            <a:xfrm>
              <a:off x="1003388" y="4546584"/>
              <a:ext cx="1030081" cy="1384155"/>
              <a:chOff x="500996" y="4624063"/>
              <a:chExt cx="1030081" cy="1384155"/>
            </a:xfrm>
          </p:grpSpPr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C9B12190-610A-4203-BCF7-9BCA2B4ADB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6965" y="5791668"/>
                <a:ext cx="216550" cy="216550"/>
              </a:xfrm>
              <a:prstGeom prst="rect">
                <a:avLst/>
              </a:prstGeom>
            </p:spPr>
          </p:pic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61161702-D45A-4E75-99A7-EFDF68B1CD5E}"/>
                  </a:ext>
                </a:extLst>
              </p:cNvPr>
              <p:cNvGrpSpPr/>
              <p:nvPr/>
            </p:nvGrpSpPr>
            <p:grpSpPr>
              <a:xfrm>
                <a:off x="500996" y="4747620"/>
                <a:ext cx="1030081" cy="1062194"/>
                <a:chOff x="284754" y="4872555"/>
                <a:chExt cx="1030081" cy="1062194"/>
              </a:xfrm>
            </p:grpSpPr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4E5C556C-9FE4-47CA-99DF-F786B5A9DC13}"/>
                    </a:ext>
                  </a:extLst>
                </p:cNvPr>
                <p:cNvGrpSpPr/>
                <p:nvPr/>
              </p:nvGrpSpPr>
              <p:grpSpPr>
                <a:xfrm>
                  <a:off x="284754" y="4872555"/>
                  <a:ext cx="1030081" cy="935773"/>
                  <a:chOff x="5055956" y="4812869"/>
                  <a:chExt cx="1030081" cy="935773"/>
                </a:xfrm>
              </p:grpSpPr>
              <p:sp>
                <p:nvSpPr>
                  <p:cNvPr id="134" name="Hexagon 176">
                    <a:extLst>
                      <a:ext uri="{FF2B5EF4-FFF2-40B4-BE49-F238E27FC236}">
                        <a16:creationId xmlns:a16="http://schemas.microsoft.com/office/drawing/2014/main" id="{C43A71FD-C793-45C0-893C-E2DC35B803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055956" y="4812869"/>
                    <a:ext cx="1030081" cy="935773"/>
                  </a:xfrm>
                  <a:prstGeom prst="hexagon">
                    <a:avLst>
                      <a:gd name="adj" fmla="val 28624"/>
                      <a:gd name="vf" fmla="val 115470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7845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131" b="1" dirty="0">
                      <a:solidFill>
                        <a:schemeClr val="tx1"/>
                      </a:solidFill>
                      <a:latin typeface="Segoe UI" charset="0"/>
                      <a:cs typeface="Segoe UI" charset="0"/>
                    </a:endParaRPr>
                  </a:p>
                </p:txBody>
              </p:sp>
              <p:pic>
                <p:nvPicPr>
                  <p:cNvPr id="135" name="Picture 134">
                    <a:extLst>
                      <a:ext uri="{FF2B5EF4-FFF2-40B4-BE49-F238E27FC236}">
                        <a16:creationId xmlns:a16="http://schemas.microsoft.com/office/drawing/2014/main" id="{C49A8728-A015-4899-95BB-F493DFEA8B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55993" y="4972050"/>
                    <a:ext cx="506205" cy="57290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27F85662-95E1-46D7-A7C7-73828473E7B7}"/>
                    </a:ext>
                  </a:extLst>
                </p:cNvPr>
                <p:cNvSpPr/>
                <p:nvPr/>
              </p:nvSpPr>
              <p:spPr>
                <a:xfrm>
                  <a:off x="562838" y="5831393"/>
                  <a:ext cx="477768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39" name="Picture 138">
                <a:extLst>
                  <a:ext uri="{FF2B5EF4-FFF2-40B4-BE49-F238E27FC236}">
                    <a16:creationId xmlns:a16="http://schemas.microsoft.com/office/drawing/2014/main" id="{8EDB344A-13BE-422B-AFBD-0013CFEF79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7987" y="4624063"/>
                <a:ext cx="267213" cy="267213"/>
              </a:xfrm>
              <a:prstGeom prst="rect">
                <a:avLst/>
              </a:prstGeom>
            </p:spPr>
          </p:pic>
        </p:grp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0F5394AE-A7B5-44A0-A8BC-DE576474FC8B}"/>
              </a:ext>
            </a:extLst>
          </p:cNvPr>
          <p:cNvGrpSpPr/>
          <p:nvPr/>
        </p:nvGrpSpPr>
        <p:grpSpPr>
          <a:xfrm>
            <a:off x="5451384" y="3100764"/>
            <a:ext cx="1191097" cy="2882912"/>
            <a:chOff x="5451384" y="3100764"/>
            <a:chExt cx="1191097" cy="288291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EED546C-5FE4-4717-BB21-3B38018DD1D5}"/>
                </a:ext>
              </a:extLst>
            </p:cNvPr>
            <p:cNvGrpSpPr/>
            <p:nvPr/>
          </p:nvGrpSpPr>
          <p:grpSpPr>
            <a:xfrm>
              <a:off x="5509563" y="3177480"/>
              <a:ext cx="1030081" cy="1400661"/>
              <a:chOff x="5431029" y="2913171"/>
              <a:chExt cx="1030081" cy="140066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CF54EFAD-3EBF-45E6-80B3-EEE518E3C3C7}"/>
                  </a:ext>
                </a:extLst>
              </p:cNvPr>
              <p:cNvGrpSpPr/>
              <p:nvPr/>
            </p:nvGrpSpPr>
            <p:grpSpPr>
              <a:xfrm>
                <a:off x="5431029" y="3056694"/>
                <a:ext cx="1030081" cy="1257138"/>
                <a:chOff x="5431029" y="3056694"/>
                <a:chExt cx="1030081" cy="1257138"/>
              </a:xfrm>
            </p:grpSpPr>
            <p:pic>
              <p:nvPicPr>
                <p:cNvPr id="87" name="Picture 86">
                  <a:extLst>
                    <a:ext uri="{FF2B5EF4-FFF2-40B4-BE49-F238E27FC236}">
                      <a16:creationId xmlns:a16="http://schemas.microsoft.com/office/drawing/2014/main" id="{F1B27EC8-35DA-48F0-B33F-14D342C9C5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51140" y="4097282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86153CA2-4B7F-4446-90E7-DE320CA57DFD}"/>
                    </a:ext>
                  </a:extLst>
                </p:cNvPr>
                <p:cNvGrpSpPr/>
                <p:nvPr/>
              </p:nvGrpSpPr>
              <p:grpSpPr>
                <a:xfrm>
                  <a:off x="5431029" y="3056694"/>
                  <a:ext cx="1030081" cy="1063742"/>
                  <a:chOff x="4800600" y="3436947"/>
                  <a:chExt cx="1030081" cy="1063742"/>
                </a:xfrm>
              </p:grpSpPr>
              <p:grpSp>
                <p:nvGrpSpPr>
                  <p:cNvPr id="104" name="Group 103">
                    <a:extLst>
                      <a:ext uri="{FF2B5EF4-FFF2-40B4-BE49-F238E27FC236}">
                        <a16:creationId xmlns:a16="http://schemas.microsoft.com/office/drawing/2014/main" id="{D0F6231A-F6A9-43A3-95AD-B26735845A71}"/>
                      </a:ext>
                    </a:extLst>
                  </p:cNvPr>
                  <p:cNvGrpSpPr/>
                  <p:nvPr/>
                </p:nvGrpSpPr>
                <p:grpSpPr>
                  <a:xfrm>
                    <a:off x="4800600" y="3436947"/>
                    <a:ext cx="1030081" cy="935773"/>
                    <a:chOff x="333068" y="3133055"/>
                    <a:chExt cx="1030081" cy="935773"/>
                  </a:xfrm>
                </p:grpSpPr>
                <p:sp>
                  <p:nvSpPr>
                    <p:cNvPr id="105" name="Hexagon 176">
                      <a:extLst>
                        <a:ext uri="{FF2B5EF4-FFF2-40B4-BE49-F238E27FC236}">
                          <a16:creationId xmlns:a16="http://schemas.microsoft.com/office/drawing/2014/main" id="{0B625946-9372-4436-9DA6-DF18AA452D5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33068" y="3133055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Catalog</a:t>
                      </a:r>
                    </a:p>
                  </p:txBody>
                </p:sp>
                <p:pic>
                  <p:nvPicPr>
                    <p:cNvPr id="106" name="Picture 105">
                      <a:extLst>
                        <a:ext uri="{FF2B5EF4-FFF2-40B4-BE49-F238E27FC236}">
                          <a16:creationId xmlns:a16="http://schemas.microsoft.com/office/drawing/2014/main" id="{E244D273-111D-44C1-9CF3-C17CE34C6AB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562368" y="3261024"/>
                      <a:ext cx="567308" cy="33093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9CA74A51-34E6-48DD-83CE-7273877C09F8}"/>
                      </a:ext>
                    </a:extLst>
                  </p:cNvPr>
                  <p:cNvSpPr/>
                  <p:nvPr/>
                </p:nvSpPr>
                <p:spPr>
                  <a:xfrm>
                    <a:off x="5076197" y="4397333"/>
                    <a:ext cx="485212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B407DD94-D23C-4703-B4B1-A138448A32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23030" y="2913171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CD65E8A-0D21-4B3D-BFBD-90BBF2A3AAD6}"/>
                </a:ext>
              </a:extLst>
            </p:cNvPr>
            <p:cNvGrpSpPr/>
            <p:nvPr/>
          </p:nvGrpSpPr>
          <p:grpSpPr>
            <a:xfrm>
              <a:off x="5551850" y="4526132"/>
              <a:ext cx="1030081" cy="1406599"/>
              <a:chOff x="5961796" y="4536395"/>
              <a:chExt cx="1030081" cy="140659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80721FC-E6EC-4411-9ED5-1242AD8D78A3}"/>
                  </a:ext>
                </a:extLst>
              </p:cNvPr>
              <p:cNvGrpSpPr/>
              <p:nvPr/>
            </p:nvGrpSpPr>
            <p:grpSpPr>
              <a:xfrm>
                <a:off x="5961796" y="4685006"/>
                <a:ext cx="1030081" cy="1257988"/>
                <a:chOff x="5961796" y="4685006"/>
                <a:chExt cx="1030081" cy="1257988"/>
              </a:xfrm>
            </p:grpSpPr>
            <p:pic>
              <p:nvPicPr>
                <p:cNvPr id="88" name="Picture 87">
                  <a:extLst>
                    <a:ext uri="{FF2B5EF4-FFF2-40B4-BE49-F238E27FC236}">
                      <a16:creationId xmlns:a16="http://schemas.microsoft.com/office/drawing/2014/main" id="{A88C30F1-3736-4C5F-BC26-6171E6464C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94418" y="5726444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1B3FFEFB-294A-4090-83A0-94E7CC0126AC}"/>
                    </a:ext>
                  </a:extLst>
                </p:cNvPr>
                <p:cNvGrpSpPr/>
                <p:nvPr/>
              </p:nvGrpSpPr>
              <p:grpSpPr>
                <a:xfrm>
                  <a:off x="5961796" y="4685006"/>
                  <a:ext cx="1030081" cy="1063636"/>
                  <a:chOff x="4860084" y="4812869"/>
                  <a:chExt cx="1030081" cy="1063636"/>
                </a:xfrm>
              </p:grpSpPr>
              <p:grpSp>
                <p:nvGrpSpPr>
                  <p:cNvPr id="132" name="Group 131">
                    <a:extLst>
                      <a:ext uri="{FF2B5EF4-FFF2-40B4-BE49-F238E27FC236}">
                        <a16:creationId xmlns:a16="http://schemas.microsoft.com/office/drawing/2014/main" id="{C98623D0-3374-4417-8C0B-A34DA2ED0969}"/>
                      </a:ext>
                    </a:extLst>
                  </p:cNvPr>
                  <p:cNvGrpSpPr/>
                  <p:nvPr/>
                </p:nvGrpSpPr>
                <p:grpSpPr>
                  <a:xfrm>
                    <a:off x="4860084" y="4812869"/>
                    <a:ext cx="1030081" cy="935773"/>
                    <a:chOff x="5055956" y="4812869"/>
                    <a:chExt cx="1030081" cy="935773"/>
                  </a:xfrm>
                </p:grpSpPr>
                <p:sp>
                  <p:nvSpPr>
                    <p:cNvPr id="123" name="Hexagon 176">
                      <a:extLst>
                        <a:ext uri="{FF2B5EF4-FFF2-40B4-BE49-F238E27FC236}">
                          <a16:creationId xmlns:a16="http://schemas.microsoft.com/office/drawing/2014/main" id="{C0183146-FDED-48B6-B9C4-CA1FA9F991C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5055956" y="4812869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131" b="1" dirty="0">
                        <a:solidFill>
                          <a:schemeClr val="tx1"/>
                        </a:solidFill>
                        <a:latin typeface="Segoe UI" charset="0"/>
                        <a:cs typeface="Segoe UI" charset="0"/>
                      </a:endParaRPr>
                    </a:p>
                  </p:txBody>
                </p:sp>
                <p:pic>
                  <p:nvPicPr>
                    <p:cNvPr id="126" name="Picture 125">
                      <a:extLst>
                        <a:ext uri="{FF2B5EF4-FFF2-40B4-BE49-F238E27FC236}">
                          <a16:creationId xmlns:a16="http://schemas.microsoft.com/office/drawing/2014/main" id="{EB6412B3-D057-4657-8A51-126CFE6ABD1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55993" y="4972050"/>
                      <a:ext cx="506205" cy="572901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FD712DE2-5A96-4E84-A461-EBF39EE0745D}"/>
                      </a:ext>
                    </a:extLst>
                  </p:cNvPr>
                  <p:cNvSpPr/>
                  <p:nvPr/>
                </p:nvSpPr>
                <p:spPr>
                  <a:xfrm>
                    <a:off x="5131022" y="5773149"/>
                    <a:ext cx="487537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30" name="Picture 129">
                <a:extLst>
                  <a:ext uri="{FF2B5EF4-FFF2-40B4-BE49-F238E27FC236}">
                    <a16:creationId xmlns:a16="http://schemas.microsoft.com/office/drawing/2014/main" id="{F05C654C-9158-4D61-BBD7-3339B18CAE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0968" y="4536395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BF1A18FA-CB15-49EE-B60C-1672B35C9175}"/>
                </a:ext>
              </a:extLst>
            </p:cNvPr>
            <p:cNvSpPr/>
            <p:nvPr/>
          </p:nvSpPr>
          <p:spPr>
            <a:xfrm>
              <a:off x="5451384" y="3100764"/>
              <a:ext cx="1191097" cy="288291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0675D61B-784E-4612-A5B8-472AA5CA389A}"/>
              </a:ext>
            </a:extLst>
          </p:cNvPr>
          <p:cNvGrpSpPr/>
          <p:nvPr/>
        </p:nvGrpSpPr>
        <p:grpSpPr>
          <a:xfrm>
            <a:off x="3941646" y="3100764"/>
            <a:ext cx="1191097" cy="2882912"/>
            <a:chOff x="3941646" y="3100764"/>
            <a:chExt cx="1191097" cy="288291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BE227DB-2BD5-4AEC-BC28-623AC359FEAF}"/>
                </a:ext>
              </a:extLst>
            </p:cNvPr>
            <p:cNvGrpSpPr/>
            <p:nvPr/>
          </p:nvGrpSpPr>
          <p:grpSpPr>
            <a:xfrm>
              <a:off x="3986083" y="3175871"/>
              <a:ext cx="1068151" cy="1385144"/>
              <a:chOff x="3615771" y="3067520"/>
              <a:chExt cx="1068151" cy="1385144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3544D76F-AEED-4D1F-B875-94A63C52D8CC}"/>
                  </a:ext>
                </a:extLst>
              </p:cNvPr>
              <p:cNvGrpSpPr/>
              <p:nvPr/>
            </p:nvGrpSpPr>
            <p:grpSpPr>
              <a:xfrm>
                <a:off x="3615771" y="3213685"/>
                <a:ext cx="1068151" cy="1238979"/>
                <a:chOff x="3615771" y="3213685"/>
                <a:chExt cx="1068151" cy="1238979"/>
              </a:xfrm>
            </p:grpSpPr>
            <p:pic>
              <p:nvPicPr>
                <p:cNvPr id="90" name="Picture 89">
                  <a:extLst>
                    <a:ext uri="{FF2B5EF4-FFF2-40B4-BE49-F238E27FC236}">
                      <a16:creationId xmlns:a16="http://schemas.microsoft.com/office/drawing/2014/main" id="{03C64589-8B6B-4241-9BBD-7C42203381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60619" y="4236114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0E3B5424-7151-4E46-8259-87A8A63264ED}"/>
                    </a:ext>
                  </a:extLst>
                </p:cNvPr>
                <p:cNvGrpSpPr/>
                <p:nvPr/>
              </p:nvGrpSpPr>
              <p:grpSpPr>
                <a:xfrm>
                  <a:off x="3615771" y="3213685"/>
                  <a:ext cx="1068151" cy="1043784"/>
                  <a:chOff x="3275249" y="3444984"/>
                  <a:chExt cx="1068151" cy="1043784"/>
                </a:xfrm>
              </p:grpSpPr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73F0C555-9091-43E9-A6E4-79E26D672B12}"/>
                      </a:ext>
                    </a:extLst>
                  </p:cNvPr>
                  <p:cNvGrpSpPr/>
                  <p:nvPr/>
                </p:nvGrpSpPr>
                <p:grpSpPr>
                  <a:xfrm>
                    <a:off x="3275249" y="3444984"/>
                    <a:ext cx="1068151" cy="919700"/>
                    <a:chOff x="9254078" y="4883240"/>
                    <a:chExt cx="844906" cy="728368"/>
                  </a:xfrm>
                </p:grpSpPr>
                <p:sp>
                  <p:nvSpPr>
                    <p:cNvPr id="58" name="Hexagon 176">
                      <a:extLst>
                        <a:ext uri="{FF2B5EF4-FFF2-40B4-BE49-F238E27FC236}">
                          <a16:creationId xmlns:a16="http://schemas.microsoft.com/office/drawing/2014/main" id="{2DD51459-D4C4-437D-8DCA-510BBD19FC3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9254078" y="4883240"/>
                      <a:ext cx="844906" cy="728368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Inventory</a:t>
                      </a:r>
                    </a:p>
                  </p:txBody>
                </p:sp>
                <p:pic>
                  <p:nvPicPr>
                    <p:cNvPr id="59" name="Picture 58">
                      <a:extLst>
                        <a:ext uri="{FF2B5EF4-FFF2-40B4-BE49-F238E27FC236}">
                          <a16:creationId xmlns:a16="http://schemas.microsoft.com/office/drawing/2014/main" id="{7125FF4C-632A-46CD-B634-226A5D4A458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9399369" y="4956768"/>
                      <a:ext cx="548712" cy="320082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151DCDA4-2801-4029-828C-E92FDA204DDB}"/>
                      </a:ext>
                    </a:extLst>
                  </p:cNvPr>
                  <p:cNvSpPr/>
                  <p:nvPr/>
                </p:nvSpPr>
                <p:spPr>
                  <a:xfrm>
                    <a:off x="3548357" y="4385412"/>
                    <a:ext cx="528158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7297DAA0-F3C7-4649-8EC0-2DFB580DA2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0049" y="3067520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149C838-4EA0-472D-B09B-43F4BF8AA0FE}"/>
                </a:ext>
              </a:extLst>
            </p:cNvPr>
            <p:cNvGrpSpPr/>
            <p:nvPr/>
          </p:nvGrpSpPr>
          <p:grpSpPr>
            <a:xfrm>
              <a:off x="4018012" y="4502106"/>
              <a:ext cx="1030081" cy="1404482"/>
              <a:chOff x="3972260" y="4490699"/>
              <a:chExt cx="1030081" cy="1404482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12C5038A-57CB-4886-A18C-2BC3BBC8C5CE}"/>
                  </a:ext>
                </a:extLst>
              </p:cNvPr>
              <p:cNvGrpSpPr/>
              <p:nvPr/>
            </p:nvGrpSpPr>
            <p:grpSpPr>
              <a:xfrm>
                <a:off x="3972260" y="4636864"/>
                <a:ext cx="1030081" cy="1258317"/>
                <a:chOff x="3972260" y="4636864"/>
                <a:chExt cx="1030081" cy="1258317"/>
              </a:xfrm>
            </p:grpSpPr>
            <p:pic>
              <p:nvPicPr>
                <p:cNvPr id="89" name="Picture 88">
                  <a:extLst>
                    <a:ext uri="{FF2B5EF4-FFF2-40B4-BE49-F238E27FC236}">
                      <a16:creationId xmlns:a16="http://schemas.microsoft.com/office/drawing/2014/main" id="{9C04A81C-9409-403E-AA1E-0A4CECE31C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91431" y="5678631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92BEAFC3-CD2E-4E45-BF48-44B47BDDF465}"/>
                    </a:ext>
                  </a:extLst>
                </p:cNvPr>
                <p:cNvGrpSpPr/>
                <p:nvPr/>
              </p:nvGrpSpPr>
              <p:grpSpPr>
                <a:xfrm>
                  <a:off x="3972260" y="4636864"/>
                  <a:ext cx="1030081" cy="1064247"/>
                  <a:chOff x="3313319" y="4812869"/>
                  <a:chExt cx="1030081" cy="1064247"/>
                </a:xfrm>
              </p:grpSpPr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A534364C-145B-415B-88ED-CCB611E7FF4F}"/>
                      </a:ext>
                    </a:extLst>
                  </p:cNvPr>
                  <p:cNvGrpSpPr/>
                  <p:nvPr/>
                </p:nvGrpSpPr>
                <p:grpSpPr>
                  <a:xfrm>
                    <a:off x="3313319" y="4812869"/>
                    <a:ext cx="1030081" cy="935773"/>
                    <a:chOff x="1847159" y="4836151"/>
                    <a:chExt cx="1030081" cy="935773"/>
                  </a:xfrm>
                </p:grpSpPr>
                <p:sp>
                  <p:nvSpPr>
                    <p:cNvPr id="65" name="Hexagon 176">
                      <a:extLst>
                        <a:ext uri="{FF2B5EF4-FFF2-40B4-BE49-F238E27FC236}">
                          <a16:creationId xmlns:a16="http://schemas.microsoft.com/office/drawing/2014/main" id="{8F8E11A5-36AB-4E1E-88D8-BE5A0A8AF25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47159" y="4836151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131" b="1" dirty="0">
                        <a:solidFill>
                          <a:schemeClr val="tx1"/>
                        </a:solidFill>
                        <a:latin typeface="Segoe UI" charset="0"/>
                        <a:cs typeface="Segoe UI" charset="0"/>
                      </a:endParaRPr>
                    </a:p>
                  </p:txBody>
                </p:sp>
                <p:pic>
                  <p:nvPicPr>
                    <p:cNvPr id="66" name="Picture 65">
                      <a:extLst>
                        <a:ext uri="{FF2B5EF4-FFF2-40B4-BE49-F238E27FC236}">
                          <a16:creationId xmlns:a16="http://schemas.microsoft.com/office/drawing/2014/main" id="{4914D168-09C0-457F-B73D-4C024B0532A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082197" y="5059918"/>
                      <a:ext cx="562911" cy="455057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C4656AB4-35B1-4189-917F-871D5DEE2F5F}"/>
                      </a:ext>
                    </a:extLst>
                  </p:cNvPr>
                  <p:cNvSpPr/>
                  <p:nvPr/>
                </p:nvSpPr>
                <p:spPr>
                  <a:xfrm>
                    <a:off x="3587874" y="5773760"/>
                    <a:ext cx="486445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5C68C18F-0D40-4330-B64B-045350EF45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9400" y="4490699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38E5C86-0781-41B0-92A7-43B442642AC4}"/>
                </a:ext>
              </a:extLst>
            </p:cNvPr>
            <p:cNvSpPr/>
            <p:nvPr/>
          </p:nvSpPr>
          <p:spPr>
            <a:xfrm>
              <a:off x="3941646" y="3100764"/>
              <a:ext cx="1191097" cy="288291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5DCAD6EC-452D-4C2E-8C9A-C22AAA7577C2}"/>
              </a:ext>
            </a:extLst>
          </p:cNvPr>
          <p:cNvGrpSpPr/>
          <p:nvPr/>
        </p:nvGrpSpPr>
        <p:grpSpPr>
          <a:xfrm>
            <a:off x="2428395" y="3091038"/>
            <a:ext cx="1191097" cy="2892638"/>
            <a:chOff x="2428395" y="3091038"/>
            <a:chExt cx="1191097" cy="289263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8B2F9DF-6EA2-4C52-AD1B-839D41413DCA}"/>
                </a:ext>
              </a:extLst>
            </p:cNvPr>
            <p:cNvGrpSpPr/>
            <p:nvPr/>
          </p:nvGrpSpPr>
          <p:grpSpPr>
            <a:xfrm>
              <a:off x="2515833" y="4542220"/>
              <a:ext cx="1030081" cy="1371231"/>
              <a:chOff x="2396226" y="4639505"/>
              <a:chExt cx="1030081" cy="1371231"/>
            </a:xfrm>
          </p:grpSpPr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FD28476E-A149-496A-8D1E-327B78813D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7277" y="5794186"/>
                <a:ext cx="216550" cy="216550"/>
              </a:xfrm>
              <a:prstGeom prst="rect">
                <a:avLst/>
              </a:prstGeom>
            </p:spPr>
          </p:pic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9463A2C-0C0F-4185-BEA0-E8E21180FC1E}"/>
                  </a:ext>
                </a:extLst>
              </p:cNvPr>
              <p:cNvGrpSpPr/>
              <p:nvPr/>
            </p:nvGrpSpPr>
            <p:grpSpPr>
              <a:xfrm>
                <a:off x="2396226" y="4760401"/>
                <a:ext cx="1030081" cy="1054478"/>
                <a:chOff x="1858787" y="4847680"/>
                <a:chExt cx="1030081" cy="1054478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5711DF41-7BE3-415F-9E7F-E89773174A0C}"/>
                    </a:ext>
                  </a:extLst>
                </p:cNvPr>
                <p:cNvGrpSpPr/>
                <p:nvPr/>
              </p:nvGrpSpPr>
              <p:grpSpPr>
                <a:xfrm>
                  <a:off x="1858787" y="4847680"/>
                  <a:ext cx="1030081" cy="935773"/>
                  <a:chOff x="1847159" y="4836151"/>
                  <a:chExt cx="1030081" cy="935773"/>
                </a:xfrm>
              </p:grpSpPr>
              <p:sp>
                <p:nvSpPr>
                  <p:cNvPr id="61" name="Hexagon 176">
                    <a:extLst>
                      <a:ext uri="{FF2B5EF4-FFF2-40B4-BE49-F238E27FC236}">
                        <a16:creationId xmlns:a16="http://schemas.microsoft.com/office/drawing/2014/main" id="{37C51CFF-FD26-4F34-BF6D-2C68729102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47159" y="4836151"/>
                    <a:ext cx="1030081" cy="935773"/>
                  </a:xfrm>
                  <a:prstGeom prst="hexagon">
                    <a:avLst>
                      <a:gd name="adj" fmla="val 28624"/>
                      <a:gd name="vf" fmla="val 115470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7845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131" b="1" dirty="0">
                      <a:solidFill>
                        <a:schemeClr val="tx1"/>
                      </a:solidFill>
                      <a:latin typeface="Segoe UI" charset="0"/>
                      <a:cs typeface="Segoe UI" charset="0"/>
                    </a:endParaRPr>
                  </a:p>
                </p:txBody>
              </p:sp>
              <p:pic>
                <p:nvPicPr>
                  <p:cNvPr id="27" name="Picture 26">
                    <a:extLst>
                      <a:ext uri="{FF2B5EF4-FFF2-40B4-BE49-F238E27FC236}">
                        <a16:creationId xmlns:a16="http://schemas.microsoft.com/office/drawing/2014/main" id="{814B6059-262D-4CA7-BED1-D6D172E1E07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82197" y="5059918"/>
                    <a:ext cx="562911" cy="45505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AA4ECE9-5F31-46EB-9B29-75C7F059296F}"/>
                    </a:ext>
                  </a:extLst>
                </p:cNvPr>
                <p:cNvSpPr/>
                <p:nvPr/>
              </p:nvSpPr>
              <p:spPr>
                <a:xfrm>
                  <a:off x="2132409" y="5798802"/>
                  <a:ext cx="486966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919ADDF4-6688-4AA5-B47B-3EBF97E6A2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3827" y="4639505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4DF8B84-A24E-48A6-8DF8-40FC5DED8919}"/>
                </a:ext>
              </a:extLst>
            </p:cNvPr>
            <p:cNvGrpSpPr/>
            <p:nvPr/>
          </p:nvGrpSpPr>
          <p:grpSpPr>
            <a:xfrm>
              <a:off x="2496220" y="3170519"/>
              <a:ext cx="1030081" cy="1431299"/>
              <a:chOff x="1822498" y="3023683"/>
              <a:chExt cx="1030081" cy="1431299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2D7E2BCC-1190-4D39-AC51-1A17C637F7E7}"/>
                  </a:ext>
                </a:extLst>
              </p:cNvPr>
              <p:cNvGrpSpPr/>
              <p:nvPr/>
            </p:nvGrpSpPr>
            <p:grpSpPr>
              <a:xfrm>
                <a:off x="1822498" y="3194016"/>
                <a:ext cx="1030081" cy="1260966"/>
                <a:chOff x="1822498" y="3194016"/>
                <a:chExt cx="1030081" cy="1260966"/>
              </a:xfrm>
            </p:grpSpPr>
            <p:pic>
              <p:nvPicPr>
                <p:cNvPr id="91" name="Picture 90">
                  <a:extLst>
                    <a:ext uri="{FF2B5EF4-FFF2-40B4-BE49-F238E27FC236}">
                      <a16:creationId xmlns:a16="http://schemas.microsoft.com/office/drawing/2014/main" id="{9D564112-AD73-4096-8998-0EE90F74A4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54460" y="4238432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CEE90218-3C1A-421E-979C-DBF04DEC5373}"/>
                    </a:ext>
                  </a:extLst>
                </p:cNvPr>
                <p:cNvGrpSpPr/>
                <p:nvPr/>
              </p:nvGrpSpPr>
              <p:grpSpPr>
                <a:xfrm>
                  <a:off x="1822498" y="3194016"/>
                  <a:ext cx="1030081" cy="1063453"/>
                  <a:chOff x="1797301" y="3444984"/>
                  <a:chExt cx="1030081" cy="1063453"/>
                </a:xfrm>
              </p:grpSpPr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ABD97A81-4C8D-4F84-ABC3-6159DF636B7E}"/>
                      </a:ext>
                    </a:extLst>
                  </p:cNvPr>
                  <p:cNvGrpSpPr/>
                  <p:nvPr/>
                </p:nvGrpSpPr>
                <p:grpSpPr>
                  <a:xfrm>
                    <a:off x="1797301" y="3444984"/>
                    <a:ext cx="1030081" cy="935773"/>
                    <a:chOff x="9254078" y="4883240"/>
                    <a:chExt cx="844906" cy="728368"/>
                  </a:xfrm>
                </p:grpSpPr>
                <p:sp>
                  <p:nvSpPr>
                    <p:cNvPr id="54" name="Hexagon 176">
                      <a:extLst>
                        <a:ext uri="{FF2B5EF4-FFF2-40B4-BE49-F238E27FC236}">
                          <a16:creationId xmlns:a16="http://schemas.microsoft.com/office/drawing/2014/main" id="{D6071B8B-79E2-4A01-8CCB-115A32156F1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9254078" y="4883240"/>
                      <a:ext cx="844906" cy="728368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Review</a:t>
                      </a:r>
                    </a:p>
                  </p:txBody>
                </p:sp>
                <p:pic>
                  <p:nvPicPr>
                    <p:cNvPr id="56" name="Picture 55">
                      <a:extLst>
                        <a:ext uri="{FF2B5EF4-FFF2-40B4-BE49-F238E27FC236}">
                          <a16:creationId xmlns:a16="http://schemas.microsoft.com/office/drawing/2014/main" id="{9E82F4B9-30F4-424A-B31C-958C6728E24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9398813" y="4941940"/>
                      <a:ext cx="548712" cy="320082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580B4494-E34B-41E9-A11E-E50C0CC97DEC}"/>
                      </a:ext>
                    </a:extLst>
                  </p:cNvPr>
                  <p:cNvSpPr/>
                  <p:nvPr/>
                </p:nvSpPr>
                <p:spPr>
                  <a:xfrm>
                    <a:off x="2070501" y="4405081"/>
                    <a:ext cx="489343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37" name="Picture 136">
                <a:extLst>
                  <a:ext uri="{FF2B5EF4-FFF2-40B4-BE49-F238E27FC236}">
                    <a16:creationId xmlns:a16="http://schemas.microsoft.com/office/drawing/2014/main" id="{90F3DB87-7E41-4C61-B53D-77F751D41C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9460" y="3023683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FFE3447-DF46-480A-874B-01A3816F87C7}"/>
                </a:ext>
              </a:extLst>
            </p:cNvPr>
            <p:cNvSpPr/>
            <p:nvPr/>
          </p:nvSpPr>
          <p:spPr>
            <a:xfrm>
              <a:off x="2428395" y="3091038"/>
              <a:ext cx="1191097" cy="289263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4205626F-200F-4F5A-AA92-5E8CA1A0580F}"/>
              </a:ext>
            </a:extLst>
          </p:cNvPr>
          <p:cNvGrpSpPr/>
          <p:nvPr/>
        </p:nvGrpSpPr>
        <p:grpSpPr>
          <a:xfrm>
            <a:off x="3249742" y="1281195"/>
            <a:ext cx="2503714" cy="1538205"/>
            <a:chOff x="3249742" y="1281195"/>
            <a:chExt cx="2503714" cy="1538205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85B1C271-744E-40E9-BAC9-187CED3CF6A0}"/>
                </a:ext>
              </a:extLst>
            </p:cNvPr>
            <p:cNvGrpSpPr/>
            <p:nvPr/>
          </p:nvGrpSpPr>
          <p:grpSpPr>
            <a:xfrm>
              <a:off x="4607558" y="1415583"/>
              <a:ext cx="1068151" cy="1360820"/>
              <a:chOff x="2843001" y="1370270"/>
              <a:chExt cx="1068151" cy="1360820"/>
            </a:xfrm>
          </p:grpSpPr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78F961F4-5F4F-4E50-87C8-A95DAD774A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7158" y="2514540"/>
                <a:ext cx="216550" cy="216550"/>
              </a:xfrm>
              <a:prstGeom prst="rect">
                <a:avLst/>
              </a:prstGeom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EB1FF20-D5A7-41A5-B9CC-A1F9C80554D1}"/>
                  </a:ext>
                </a:extLst>
              </p:cNvPr>
              <p:cNvGrpSpPr/>
              <p:nvPr/>
            </p:nvGrpSpPr>
            <p:grpSpPr>
              <a:xfrm>
                <a:off x="2843001" y="1484013"/>
                <a:ext cx="1068151" cy="1047288"/>
                <a:chOff x="2824083" y="1919566"/>
                <a:chExt cx="1068151" cy="1047288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4CAB8941-4553-4747-903C-F34E6A188FB9}"/>
                    </a:ext>
                  </a:extLst>
                </p:cNvPr>
                <p:cNvGrpSpPr/>
                <p:nvPr/>
              </p:nvGrpSpPr>
              <p:grpSpPr>
                <a:xfrm>
                  <a:off x="2824083" y="1919566"/>
                  <a:ext cx="1068151" cy="919700"/>
                  <a:chOff x="9254078" y="4883240"/>
                  <a:chExt cx="844906" cy="728368"/>
                </a:xfrm>
              </p:grpSpPr>
              <p:sp>
                <p:nvSpPr>
                  <p:cNvPr id="72" name="Hexagon 176">
                    <a:extLst>
                      <a:ext uri="{FF2B5EF4-FFF2-40B4-BE49-F238E27FC236}">
                        <a16:creationId xmlns:a16="http://schemas.microsoft.com/office/drawing/2014/main" id="{AB41C03A-ADF8-433B-8F3C-8C5173D098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4078" y="4883240"/>
                    <a:ext cx="844906" cy="728368"/>
                  </a:xfrm>
                  <a:prstGeom prst="hexagon">
                    <a:avLst>
                      <a:gd name="adj" fmla="val 28624"/>
                      <a:gd name="vf" fmla="val 115470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7845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131" b="1" dirty="0">
                        <a:solidFill>
                          <a:schemeClr val="tx1"/>
                        </a:solidFill>
                        <a:latin typeface="Segoe UI" charset="0"/>
                        <a:cs typeface="Segoe UI" charset="0"/>
                      </a:rPr>
                      <a:t>Cart</a:t>
                    </a:r>
                  </a:p>
                </p:txBody>
              </p:sp>
              <p:pic>
                <p:nvPicPr>
                  <p:cNvPr id="73" name="Picture 72">
                    <a:extLst>
                      <a:ext uri="{FF2B5EF4-FFF2-40B4-BE49-F238E27FC236}">
                        <a16:creationId xmlns:a16="http://schemas.microsoft.com/office/drawing/2014/main" id="{2E719C7F-55F8-482E-B327-E39E6B1B9C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9399369" y="4956768"/>
                    <a:ext cx="548712" cy="32008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1D218AB-C42E-4ABA-B8E3-5D8ACCE34E0E}"/>
                    </a:ext>
                  </a:extLst>
                </p:cNvPr>
                <p:cNvSpPr/>
                <p:nvPr/>
              </p:nvSpPr>
              <p:spPr>
                <a:xfrm>
                  <a:off x="3090531" y="2863498"/>
                  <a:ext cx="528158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614E7903-9E5C-4381-8663-65FD5F0E6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68411" y="1370270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28DE9B9-AC4A-4417-B11B-B5BF9E075A21}"/>
                </a:ext>
              </a:extLst>
            </p:cNvPr>
            <p:cNvGrpSpPr/>
            <p:nvPr/>
          </p:nvGrpSpPr>
          <p:grpSpPr>
            <a:xfrm>
              <a:off x="3302339" y="1376142"/>
              <a:ext cx="1030081" cy="1443258"/>
              <a:chOff x="7076802" y="1245171"/>
              <a:chExt cx="1030081" cy="1443258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605E485-FD62-422E-AF03-29B2D1DC9B6A}"/>
                  </a:ext>
                </a:extLst>
              </p:cNvPr>
              <p:cNvGrpSpPr/>
              <p:nvPr/>
            </p:nvGrpSpPr>
            <p:grpSpPr>
              <a:xfrm>
                <a:off x="7076802" y="1386096"/>
                <a:ext cx="1030081" cy="1060064"/>
                <a:chOff x="6513719" y="1879600"/>
                <a:chExt cx="1030081" cy="1060064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24C89F02-222A-45B9-8396-F8A79AFA2B28}"/>
                    </a:ext>
                  </a:extLst>
                </p:cNvPr>
                <p:cNvGrpSpPr/>
                <p:nvPr/>
              </p:nvGrpSpPr>
              <p:grpSpPr>
                <a:xfrm>
                  <a:off x="6513719" y="1879600"/>
                  <a:ext cx="1030081" cy="935773"/>
                  <a:chOff x="1847159" y="4836151"/>
                  <a:chExt cx="1030081" cy="935773"/>
                </a:xfrm>
              </p:grpSpPr>
              <p:sp>
                <p:nvSpPr>
                  <p:cNvPr id="115" name="Hexagon 176">
                    <a:extLst>
                      <a:ext uri="{FF2B5EF4-FFF2-40B4-BE49-F238E27FC236}">
                        <a16:creationId xmlns:a16="http://schemas.microsoft.com/office/drawing/2014/main" id="{E21049BF-1197-4C95-85A3-E6C05CEF2E7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47159" y="4836151"/>
                    <a:ext cx="1030081" cy="935773"/>
                  </a:xfrm>
                  <a:prstGeom prst="hexagon">
                    <a:avLst>
                      <a:gd name="adj" fmla="val 28624"/>
                      <a:gd name="vf" fmla="val 115470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7845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131" b="1" dirty="0">
                      <a:solidFill>
                        <a:schemeClr val="tx1"/>
                      </a:solidFill>
                      <a:latin typeface="Segoe UI" charset="0"/>
                      <a:cs typeface="Segoe UI" charset="0"/>
                    </a:endParaRPr>
                  </a:p>
                </p:txBody>
              </p:sp>
              <p:pic>
                <p:nvPicPr>
                  <p:cNvPr id="116" name="Picture 115">
                    <a:extLst>
                      <a:ext uri="{FF2B5EF4-FFF2-40B4-BE49-F238E27FC236}">
                        <a16:creationId xmlns:a16="http://schemas.microsoft.com/office/drawing/2014/main" id="{61F15293-8B95-42DE-91E3-E65FE9669A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82197" y="5059918"/>
                    <a:ext cx="562911" cy="45505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587139C4-AE40-4F89-8F2E-E593417A8691}"/>
                    </a:ext>
                  </a:extLst>
                </p:cNvPr>
                <p:cNvSpPr/>
                <p:nvPr/>
              </p:nvSpPr>
              <p:spPr>
                <a:xfrm>
                  <a:off x="6786066" y="2836308"/>
                  <a:ext cx="487860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B1CED33E-A4B5-441E-8847-D50C1A5BDD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1348" y="2471879"/>
                <a:ext cx="216550" cy="216550"/>
              </a:xfrm>
              <a:prstGeom prst="rect">
                <a:avLst/>
              </a:prstGeom>
            </p:spPr>
          </p:pic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364746AD-4735-4444-9647-9270F0222E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7898" y="1245171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F7CD2E2-BAC6-42AD-B94A-9B8F2FEEA484}"/>
                </a:ext>
              </a:extLst>
            </p:cNvPr>
            <p:cNvSpPr/>
            <p:nvPr/>
          </p:nvSpPr>
          <p:spPr>
            <a:xfrm>
              <a:off x="3249742" y="1281195"/>
              <a:ext cx="2503714" cy="153539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EE8C7D67-4528-4BCF-A1F3-5147DD0767BE}"/>
              </a:ext>
            </a:extLst>
          </p:cNvPr>
          <p:cNvGrpSpPr/>
          <p:nvPr/>
        </p:nvGrpSpPr>
        <p:grpSpPr>
          <a:xfrm>
            <a:off x="6942518" y="3091039"/>
            <a:ext cx="1191097" cy="2882912"/>
            <a:chOff x="6942518" y="3091039"/>
            <a:chExt cx="1191097" cy="288291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0ED8BB8-6621-48BA-86DA-CEFB5CBDFC8F}"/>
                </a:ext>
              </a:extLst>
            </p:cNvPr>
            <p:cNvGrpSpPr/>
            <p:nvPr/>
          </p:nvGrpSpPr>
          <p:grpSpPr>
            <a:xfrm>
              <a:off x="7013401" y="3144137"/>
              <a:ext cx="1068151" cy="1380125"/>
              <a:chOff x="7511348" y="3179365"/>
              <a:chExt cx="1068151" cy="13801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6883E438-0D84-4325-B34D-CD270E0482E1}"/>
                  </a:ext>
                </a:extLst>
              </p:cNvPr>
              <p:cNvGrpSpPr/>
              <p:nvPr/>
            </p:nvGrpSpPr>
            <p:grpSpPr>
              <a:xfrm>
                <a:off x="7511348" y="3318470"/>
                <a:ext cx="1068151" cy="1241020"/>
                <a:chOff x="7511348" y="3318470"/>
                <a:chExt cx="1068151" cy="1241020"/>
              </a:xfrm>
            </p:grpSpPr>
            <p:pic>
              <p:nvPicPr>
                <p:cNvPr id="85" name="Picture 84">
                  <a:extLst>
                    <a:ext uri="{FF2B5EF4-FFF2-40B4-BE49-F238E27FC236}">
                      <a16:creationId xmlns:a16="http://schemas.microsoft.com/office/drawing/2014/main" id="{02B0DEEB-44B9-4AF8-95F7-7B2DC440CD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53364" y="4342940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75C940A-7C88-4701-BC41-B9C85CF03A94}"/>
                    </a:ext>
                  </a:extLst>
                </p:cNvPr>
                <p:cNvGrpSpPr/>
                <p:nvPr/>
              </p:nvGrpSpPr>
              <p:grpSpPr>
                <a:xfrm>
                  <a:off x="7511348" y="3318470"/>
                  <a:ext cx="1068151" cy="1046214"/>
                  <a:chOff x="6278548" y="3412955"/>
                  <a:chExt cx="1068151" cy="1046214"/>
                </a:xfrm>
              </p:grpSpPr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4385EE93-5BA1-494C-8CD6-EDD423486621}"/>
                      </a:ext>
                    </a:extLst>
                  </p:cNvPr>
                  <p:cNvGrpSpPr/>
                  <p:nvPr/>
                </p:nvGrpSpPr>
                <p:grpSpPr>
                  <a:xfrm>
                    <a:off x="6278548" y="3412955"/>
                    <a:ext cx="1068151" cy="919700"/>
                    <a:chOff x="9254078" y="4883240"/>
                    <a:chExt cx="844906" cy="728368"/>
                  </a:xfrm>
                </p:grpSpPr>
                <p:sp>
                  <p:nvSpPr>
                    <p:cNvPr id="75" name="Hexagon 176">
                      <a:extLst>
                        <a:ext uri="{FF2B5EF4-FFF2-40B4-BE49-F238E27FC236}">
                          <a16:creationId xmlns:a16="http://schemas.microsoft.com/office/drawing/2014/main" id="{B4E90AAB-7944-4FB5-A458-2C8D3C88EE7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9254078" y="4883240"/>
                      <a:ext cx="844906" cy="728368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Pricing</a:t>
                      </a:r>
                    </a:p>
                  </p:txBody>
                </p:sp>
                <p:pic>
                  <p:nvPicPr>
                    <p:cNvPr id="76" name="Picture 75">
                      <a:extLst>
                        <a:ext uri="{FF2B5EF4-FFF2-40B4-BE49-F238E27FC236}">
                          <a16:creationId xmlns:a16="http://schemas.microsoft.com/office/drawing/2014/main" id="{025A4D64-5671-48F8-B5AF-F94F543C5E2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9399369" y="4956768"/>
                      <a:ext cx="548712" cy="320082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B2024317-B5C6-4012-BBB9-793515514CDD}"/>
                      </a:ext>
                    </a:extLst>
                  </p:cNvPr>
                  <p:cNvSpPr/>
                  <p:nvPr/>
                </p:nvSpPr>
                <p:spPr>
                  <a:xfrm>
                    <a:off x="6548644" y="4355813"/>
                    <a:ext cx="528158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BDBE1064-FE32-4DB1-A8A4-62435883F7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5995" y="3179365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48F6F05D-EB5A-42BF-B67C-3BC73C838AAB}"/>
                </a:ext>
              </a:extLst>
            </p:cNvPr>
            <p:cNvGrpSpPr/>
            <p:nvPr/>
          </p:nvGrpSpPr>
          <p:grpSpPr>
            <a:xfrm>
              <a:off x="7032435" y="4506345"/>
              <a:ext cx="1030081" cy="1443258"/>
              <a:chOff x="7076802" y="1245171"/>
              <a:chExt cx="1030081" cy="1443258"/>
            </a:xfrm>
          </p:grpSpPr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0DA91167-AF30-4CE0-99F9-73BCABDEA9C3}"/>
                  </a:ext>
                </a:extLst>
              </p:cNvPr>
              <p:cNvGrpSpPr/>
              <p:nvPr/>
            </p:nvGrpSpPr>
            <p:grpSpPr>
              <a:xfrm>
                <a:off x="7076802" y="1386096"/>
                <a:ext cx="1030081" cy="1060064"/>
                <a:chOff x="6513719" y="1879600"/>
                <a:chExt cx="1030081" cy="1060064"/>
              </a:xfrm>
            </p:grpSpPr>
            <p:grpSp>
              <p:nvGrpSpPr>
                <p:cNvPr id="148" name="Group 147">
                  <a:extLst>
                    <a:ext uri="{FF2B5EF4-FFF2-40B4-BE49-F238E27FC236}">
                      <a16:creationId xmlns:a16="http://schemas.microsoft.com/office/drawing/2014/main" id="{3938CDAE-0DDD-4B86-9233-58358A471101}"/>
                    </a:ext>
                  </a:extLst>
                </p:cNvPr>
                <p:cNvGrpSpPr/>
                <p:nvPr/>
              </p:nvGrpSpPr>
              <p:grpSpPr>
                <a:xfrm>
                  <a:off x="6513719" y="1879600"/>
                  <a:ext cx="1030081" cy="935773"/>
                  <a:chOff x="1847159" y="4836151"/>
                  <a:chExt cx="1030081" cy="935773"/>
                </a:xfrm>
              </p:grpSpPr>
              <p:sp>
                <p:nvSpPr>
                  <p:cNvPr id="150" name="Hexagon 176">
                    <a:extLst>
                      <a:ext uri="{FF2B5EF4-FFF2-40B4-BE49-F238E27FC236}">
                        <a16:creationId xmlns:a16="http://schemas.microsoft.com/office/drawing/2014/main" id="{94CA3966-4A02-4A3F-85CE-FD8CECD3B5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47159" y="4836151"/>
                    <a:ext cx="1030081" cy="935773"/>
                  </a:xfrm>
                  <a:prstGeom prst="hexagon">
                    <a:avLst>
                      <a:gd name="adj" fmla="val 28624"/>
                      <a:gd name="vf" fmla="val 115470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7845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131" b="1" dirty="0">
                      <a:solidFill>
                        <a:schemeClr val="tx1"/>
                      </a:solidFill>
                      <a:latin typeface="Segoe UI" charset="0"/>
                      <a:cs typeface="Segoe UI" charset="0"/>
                    </a:endParaRPr>
                  </a:p>
                </p:txBody>
              </p:sp>
              <p:pic>
                <p:nvPicPr>
                  <p:cNvPr id="151" name="Picture 150">
                    <a:extLst>
                      <a:ext uri="{FF2B5EF4-FFF2-40B4-BE49-F238E27FC236}">
                        <a16:creationId xmlns:a16="http://schemas.microsoft.com/office/drawing/2014/main" id="{3E754663-3C7F-42A5-AE6F-64963368E6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82197" y="5059918"/>
                    <a:ext cx="562911" cy="45505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2D56FAF0-C54D-40D7-806E-8C7402524FEF}"/>
                    </a:ext>
                  </a:extLst>
                </p:cNvPr>
                <p:cNvSpPr/>
                <p:nvPr/>
              </p:nvSpPr>
              <p:spPr>
                <a:xfrm>
                  <a:off x="6786066" y="2836308"/>
                  <a:ext cx="487860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6" name="Picture 145">
                <a:extLst>
                  <a:ext uri="{FF2B5EF4-FFF2-40B4-BE49-F238E27FC236}">
                    <a16:creationId xmlns:a16="http://schemas.microsoft.com/office/drawing/2014/main" id="{294D064E-FFC2-4556-8643-6196753950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1348" y="2471879"/>
                <a:ext cx="216550" cy="216550"/>
              </a:xfrm>
              <a:prstGeom prst="rect">
                <a:avLst/>
              </a:prstGeom>
            </p:spPr>
          </p:pic>
          <p:pic>
            <p:nvPicPr>
              <p:cNvPr id="147" name="Picture 146">
                <a:extLst>
                  <a:ext uri="{FF2B5EF4-FFF2-40B4-BE49-F238E27FC236}">
                    <a16:creationId xmlns:a16="http://schemas.microsoft.com/office/drawing/2014/main" id="{103157B7-D6EB-4954-AC8A-1310B45749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7898" y="1245171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8DF945A-EFB3-4094-B42E-13D06B6E3C9E}"/>
                </a:ext>
              </a:extLst>
            </p:cNvPr>
            <p:cNvSpPr/>
            <p:nvPr/>
          </p:nvSpPr>
          <p:spPr>
            <a:xfrm>
              <a:off x="6942518" y="3091039"/>
              <a:ext cx="1191097" cy="288291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DA5BECD-4FDD-4873-86D7-CDFD07B721E7}"/>
              </a:ext>
            </a:extLst>
          </p:cNvPr>
          <p:cNvCxnSpPr>
            <a:cxnSpLocks/>
          </p:cNvCxnSpPr>
          <p:nvPr/>
        </p:nvCxnSpPr>
        <p:spPr>
          <a:xfrm flipV="1">
            <a:off x="2020681" y="707254"/>
            <a:ext cx="2026711" cy="52139"/>
          </a:xfrm>
          <a:prstGeom prst="curvedConnector3">
            <a:avLst>
              <a:gd name="adj1" fmla="val 52506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8BBBD776-932E-47C9-86EA-737FC6FBB7E5}"/>
              </a:ext>
            </a:extLst>
          </p:cNvPr>
          <p:cNvCxnSpPr>
            <a:cxnSpLocks/>
            <a:endCxn id="52" idx="1"/>
          </p:cNvCxnSpPr>
          <p:nvPr/>
        </p:nvCxnSpPr>
        <p:spPr>
          <a:xfrm rot="16200000" flipH="1">
            <a:off x="3943988" y="1594917"/>
            <a:ext cx="1487629" cy="372407"/>
          </a:xfrm>
          <a:prstGeom prst="curvedConnector2">
            <a:avLst/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716966C-1F82-4698-B0D4-66949C61F7AD}"/>
              </a:ext>
            </a:extLst>
          </p:cNvPr>
          <p:cNvCxnSpPr>
            <a:cxnSpLocks/>
            <a:stCxn id="52" idx="3"/>
            <a:endCxn id="2" idx="1"/>
          </p:cNvCxnSpPr>
          <p:nvPr/>
        </p:nvCxnSpPr>
        <p:spPr>
          <a:xfrm flipV="1">
            <a:off x="5402164" y="1103254"/>
            <a:ext cx="1557940" cy="1421682"/>
          </a:xfrm>
          <a:prstGeom prst="bentConnector3">
            <a:avLst>
              <a:gd name="adj1" fmla="val 50000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1A7DB7D1-5503-442F-B81C-AF5C6D2CFA70}"/>
              </a:ext>
            </a:extLst>
          </p:cNvPr>
          <p:cNvCxnSpPr>
            <a:cxnSpLocks/>
            <a:stCxn id="2" idx="3"/>
            <a:endCxn id="63" idx="3"/>
          </p:cNvCxnSpPr>
          <p:nvPr/>
        </p:nvCxnSpPr>
        <p:spPr>
          <a:xfrm>
            <a:off x="7488262" y="1103254"/>
            <a:ext cx="323393" cy="3174524"/>
          </a:xfrm>
          <a:prstGeom prst="bentConnector3">
            <a:avLst>
              <a:gd name="adj1" fmla="val 170688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8C4B541-E334-4132-840C-834DC1E773E8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6270372" y="1164595"/>
            <a:ext cx="1066613" cy="3168472"/>
          </a:xfrm>
          <a:prstGeom prst="straightConnector1">
            <a:avLst/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FD5E8B67-63BB-4791-AABA-CFE019094D3F}"/>
              </a:ext>
            </a:extLst>
          </p:cNvPr>
          <p:cNvCxnSpPr>
            <a:cxnSpLocks/>
            <a:stCxn id="60" idx="3"/>
            <a:endCxn id="2" idx="2"/>
          </p:cNvCxnSpPr>
          <p:nvPr/>
        </p:nvCxnSpPr>
        <p:spPr>
          <a:xfrm flipV="1">
            <a:off x="4787349" y="1154932"/>
            <a:ext cx="2436834" cy="3159210"/>
          </a:xfrm>
          <a:prstGeom prst="straightConnector1">
            <a:avLst/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2516F833-306C-4F65-8B85-2C1436680E06}"/>
              </a:ext>
            </a:extLst>
          </p:cNvPr>
          <p:cNvCxnSpPr>
            <a:cxnSpLocks/>
          </p:cNvCxnSpPr>
          <p:nvPr/>
        </p:nvCxnSpPr>
        <p:spPr>
          <a:xfrm flipV="1">
            <a:off x="3299630" y="1167018"/>
            <a:ext cx="3659286" cy="3212148"/>
          </a:xfrm>
          <a:prstGeom prst="straightConnector1">
            <a:avLst/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D759BA30-6647-4A52-B6D5-DE780650FD8D}"/>
              </a:ext>
            </a:extLst>
          </p:cNvPr>
          <p:cNvCxnSpPr>
            <a:cxnSpLocks/>
            <a:stCxn id="55" idx="1"/>
            <a:endCxn id="2" idx="1"/>
          </p:cNvCxnSpPr>
          <p:nvPr/>
        </p:nvCxnSpPr>
        <p:spPr>
          <a:xfrm rot="10800000" flipH="1">
            <a:off x="1268684" y="1103254"/>
            <a:ext cx="5691420" cy="3261522"/>
          </a:xfrm>
          <a:prstGeom prst="bentConnector3">
            <a:avLst>
              <a:gd name="adj1" fmla="val -9791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203">
            <a:extLst>
              <a:ext uri="{FF2B5EF4-FFF2-40B4-BE49-F238E27FC236}">
                <a16:creationId xmlns:a16="http://schemas.microsoft.com/office/drawing/2014/main" id="{3E54E58B-49B4-4C04-8C80-7DD2C30518B2}"/>
              </a:ext>
            </a:extLst>
          </p:cNvPr>
          <p:cNvCxnSpPr>
            <a:cxnSpLocks/>
            <a:stCxn id="79" idx="3"/>
            <a:endCxn id="52" idx="1"/>
          </p:cNvCxnSpPr>
          <p:nvPr/>
        </p:nvCxnSpPr>
        <p:spPr>
          <a:xfrm flipV="1">
            <a:off x="4062546" y="2524936"/>
            <a:ext cx="811460" cy="517"/>
          </a:xfrm>
          <a:prstGeom prst="curvedConnector3">
            <a:avLst>
              <a:gd name="adj1" fmla="val 50000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203">
            <a:extLst>
              <a:ext uri="{FF2B5EF4-FFF2-40B4-BE49-F238E27FC236}">
                <a16:creationId xmlns:a16="http://schemas.microsoft.com/office/drawing/2014/main" id="{BD97999A-0266-44B8-AB13-AE34F609CF3C}"/>
              </a:ext>
            </a:extLst>
          </p:cNvPr>
          <p:cNvCxnSpPr>
            <a:cxnSpLocks/>
            <a:stCxn id="77" idx="1"/>
            <a:endCxn id="55" idx="1"/>
          </p:cNvCxnSpPr>
          <p:nvPr/>
        </p:nvCxnSpPr>
        <p:spPr>
          <a:xfrm rot="10800000">
            <a:off x="1268684" y="4364777"/>
            <a:ext cx="12788" cy="1315881"/>
          </a:xfrm>
          <a:prstGeom prst="curvedConnector3">
            <a:avLst>
              <a:gd name="adj1" fmla="val 3749711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203">
            <a:extLst>
              <a:ext uri="{FF2B5EF4-FFF2-40B4-BE49-F238E27FC236}">
                <a16:creationId xmlns:a16="http://schemas.microsoft.com/office/drawing/2014/main" id="{612AFF81-4DBA-4692-9FC9-BA8F175D947E}"/>
              </a:ext>
            </a:extLst>
          </p:cNvPr>
          <p:cNvCxnSpPr>
            <a:cxnSpLocks/>
            <a:stCxn id="70" idx="1"/>
            <a:endCxn id="53" idx="1"/>
          </p:cNvCxnSpPr>
          <p:nvPr/>
        </p:nvCxnSpPr>
        <p:spPr>
          <a:xfrm rot="10800000">
            <a:off x="2769421" y="4352628"/>
            <a:ext cx="20035" cy="1313289"/>
          </a:xfrm>
          <a:prstGeom prst="curvedConnector3">
            <a:avLst>
              <a:gd name="adj1" fmla="val 2263149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203">
            <a:extLst>
              <a:ext uri="{FF2B5EF4-FFF2-40B4-BE49-F238E27FC236}">
                <a16:creationId xmlns:a16="http://schemas.microsoft.com/office/drawing/2014/main" id="{C1C56FB2-1C18-456D-B611-E7F5719A68BA}"/>
              </a:ext>
            </a:extLst>
          </p:cNvPr>
          <p:cNvCxnSpPr>
            <a:cxnSpLocks/>
            <a:stCxn id="69" idx="1"/>
            <a:endCxn id="60" idx="1"/>
          </p:cNvCxnSpPr>
          <p:nvPr/>
        </p:nvCxnSpPr>
        <p:spPr>
          <a:xfrm rot="10800000">
            <a:off x="4259191" y="4314142"/>
            <a:ext cx="33376" cy="1346698"/>
          </a:xfrm>
          <a:prstGeom prst="curvedConnector3">
            <a:avLst>
              <a:gd name="adj1" fmla="val 1284348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203">
            <a:extLst>
              <a:ext uri="{FF2B5EF4-FFF2-40B4-BE49-F238E27FC236}">
                <a16:creationId xmlns:a16="http://schemas.microsoft.com/office/drawing/2014/main" id="{521EE7D9-EF74-4731-B4BC-630792704D36}"/>
              </a:ext>
            </a:extLst>
          </p:cNvPr>
          <p:cNvCxnSpPr>
            <a:cxnSpLocks/>
            <a:stCxn id="67" idx="1"/>
            <a:endCxn id="62" idx="1"/>
          </p:cNvCxnSpPr>
          <p:nvPr/>
        </p:nvCxnSpPr>
        <p:spPr>
          <a:xfrm rot="10800000">
            <a:off x="5785160" y="4333067"/>
            <a:ext cx="37628" cy="1353634"/>
          </a:xfrm>
          <a:prstGeom prst="curvedConnector3">
            <a:avLst>
              <a:gd name="adj1" fmla="val 1213798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203">
            <a:extLst>
              <a:ext uri="{FF2B5EF4-FFF2-40B4-BE49-F238E27FC236}">
                <a16:creationId xmlns:a16="http://schemas.microsoft.com/office/drawing/2014/main" id="{0265B949-2BF6-4A7B-B9DE-CDAAF7FB5FE1}"/>
              </a:ext>
            </a:extLst>
          </p:cNvPr>
          <p:cNvCxnSpPr>
            <a:cxnSpLocks/>
            <a:stCxn id="149" idx="1"/>
            <a:endCxn id="63" idx="1"/>
          </p:cNvCxnSpPr>
          <p:nvPr/>
        </p:nvCxnSpPr>
        <p:spPr>
          <a:xfrm rot="10800000">
            <a:off x="7283498" y="4277778"/>
            <a:ext cx="21285" cy="1377878"/>
          </a:xfrm>
          <a:prstGeom prst="curvedConnector3">
            <a:avLst>
              <a:gd name="adj1" fmla="val 2091365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240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217714" y="685800"/>
            <a:ext cx="8828154" cy="5257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3329051" y="1057946"/>
            <a:ext cx="0" cy="841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 flipH="1">
            <a:off x="809275" y="2823907"/>
            <a:ext cx="2519776" cy="6477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 flipH="1">
            <a:off x="2308242" y="2827639"/>
            <a:ext cx="999241" cy="612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3299855" y="2815373"/>
            <a:ext cx="505850" cy="6492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3313852" y="2827639"/>
            <a:ext cx="2023358" cy="5916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3322682" y="2832734"/>
            <a:ext cx="3607294" cy="57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3329051" y="2817607"/>
            <a:ext cx="5129102" cy="601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105" idx="0"/>
            <a:endCxn id="72" idx="3"/>
          </p:cNvCxnSpPr>
          <p:nvPr/>
        </p:nvCxnSpPr>
        <p:spPr>
          <a:xfrm flipV="1">
            <a:off x="5830681" y="3888849"/>
            <a:ext cx="568768" cy="1598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72" idx="0"/>
            <a:endCxn id="75" idx="3"/>
          </p:cNvCxnSpPr>
          <p:nvPr/>
        </p:nvCxnSpPr>
        <p:spPr>
          <a:xfrm>
            <a:off x="7467600" y="3888849"/>
            <a:ext cx="4600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797708" y="4407463"/>
            <a:ext cx="0" cy="465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</p:cNvCxnSpPr>
          <p:nvPr/>
        </p:nvCxnSpPr>
        <p:spPr>
          <a:xfrm>
            <a:off x="2362200" y="4314423"/>
            <a:ext cx="0" cy="521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3805705" y="4348699"/>
            <a:ext cx="24107" cy="464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</p:cNvCxnSpPr>
          <p:nvPr/>
        </p:nvCxnSpPr>
        <p:spPr>
          <a:xfrm>
            <a:off x="5361087" y="4372720"/>
            <a:ext cx="14037" cy="463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424" y="732991"/>
            <a:ext cx="958961" cy="958961"/>
          </a:xfrm>
          <a:prstGeom prst="rect">
            <a:avLst/>
          </a:prstGeom>
        </p:spPr>
      </p:pic>
      <p:cxnSp>
        <p:nvCxnSpPr>
          <p:cNvPr id="52" name="Straight Arrow Connector 51"/>
          <p:cNvCxnSpPr>
            <a:cxnSpLocks/>
            <a:stCxn id="90" idx="0"/>
            <a:endCxn id="84" idx="3"/>
          </p:cNvCxnSpPr>
          <p:nvPr/>
        </p:nvCxnSpPr>
        <p:spPr>
          <a:xfrm flipV="1">
            <a:off x="3863206" y="2343565"/>
            <a:ext cx="913989" cy="15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  <a:stCxn id="84" idx="0"/>
            <a:endCxn id="115" idx="3"/>
          </p:cNvCxnSpPr>
          <p:nvPr/>
        </p:nvCxnSpPr>
        <p:spPr>
          <a:xfrm>
            <a:off x="5845346" y="2343565"/>
            <a:ext cx="668373" cy="3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D97A81-4C8D-4F84-ABC3-6159DF636B7E}"/>
              </a:ext>
            </a:extLst>
          </p:cNvPr>
          <p:cNvGrpSpPr/>
          <p:nvPr/>
        </p:nvGrpSpPr>
        <p:grpSpPr>
          <a:xfrm>
            <a:off x="1797301" y="3444984"/>
            <a:ext cx="1030081" cy="935773"/>
            <a:chOff x="9254078" y="4883240"/>
            <a:chExt cx="844906" cy="728368"/>
          </a:xfrm>
        </p:grpSpPr>
        <p:sp>
          <p:nvSpPr>
            <p:cNvPr id="54" name="Hexagon 176">
              <a:extLst>
                <a:ext uri="{FF2B5EF4-FFF2-40B4-BE49-F238E27FC236}">
                  <a16:creationId xmlns:a16="http://schemas.microsoft.com/office/drawing/2014/main" id="{D6071B8B-79E2-4A01-8CCB-115A32156F10}"/>
                </a:ext>
              </a:extLst>
            </p:cNvPr>
            <p:cNvSpPr/>
            <p:nvPr/>
          </p:nvSpPr>
          <p:spPr bwMode="auto">
            <a:xfrm>
              <a:off x="9254078" y="4883240"/>
              <a:ext cx="844906" cy="728368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Review</a:t>
              </a: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9E82F4B9-30F4-424A-B31C-958C6728E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8813" y="4941940"/>
              <a:ext cx="548712" cy="320082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3F0C555-9091-43E9-A6E4-79E26D672B12}"/>
              </a:ext>
            </a:extLst>
          </p:cNvPr>
          <p:cNvGrpSpPr/>
          <p:nvPr/>
        </p:nvGrpSpPr>
        <p:grpSpPr>
          <a:xfrm>
            <a:off x="3275249" y="3444984"/>
            <a:ext cx="1068151" cy="919700"/>
            <a:chOff x="9254078" y="4883240"/>
            <a:chExt cx="844906" cy="728368"/>
          </a:xfrm>
        </p:grpSpPr>
        <p:sp>
          <p:nvSpPr>
            <p:cNvPr id="58" name="Hexagon 176">
              <a:extLst>
                <a:ext uri="{FF2B5EF4-FFF2-40B4-BE49-F238E27FC236}">
                  <a16:creationId xmlns:a16="http://schemas.microsoft.com/office/drawing/2014/main" id="{2DD51459-D4C4-437D-8DCA-510BBD19FC32}"/>
                </a:ext>
              </a:extLst>
            </p:cNvPr>
            <p:cNvSpPr/>
            <p:nvPr/>
          </p:nvSpPr>
          <p:spPr bwMode="auto">
            <a:xfrm>
              <a:off x="9254078" y="4883240"/>
              <a:ext cx="844906" cy="728368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Inventory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7125FF4C-632A-46CD-B634-226A5D4A4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9369" y="4956768"/>
              <a:ext cx="548712" cy="320082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711DF41-7BE3-415F-9E7F-E89773174A0C}"/>
              </a:ext>
            </a:extLst>
          </p:cNvPr>
          <p:cNvGrpSpPr/>
          <p:nvPr/>
        </p:nvGrpSpPr>
        <p:grpSpPr>
          <a:xfrm>
            <a:off x="1858787" y="4847680"/>
            <a:ext cx="1030081" cy="935773"/>
            <a:chOff x="1847159" y="4836151"/>
            <a:chExt cx="1030081" cy="935773"/>
          </a:xfrm>
        </p:grpSpPr>
        <p:sp>
          <p:nvSpPr>
            <p:cNvPr id="61" name="Hexagon 176">
              <a:extLst>
                <a:ext uri="{FF2B5EF4-FFF2-40B4-BE49-F238E27FC236}">
                  <a16:creationId xmlns:a16="http://schemas.microsoft.com/office/drawing/2014/main" id="{37C51CFF-FD26-4F34-BF6D-2C68729102B7}"/>
                </a:ext>
              </a:extLst>
            </p:cNvPr>
            <p:cNvSpPr/>
            <p:nvPr/>
          </p:nvSpPr>
          <p:spPr bwMode="auto">
            <a:xfrm>
              <a:off x="1847159" y="4836151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14B6059-262D-4CA7-BED1-D6D172E1E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197" y="5059918"/>
              <a:ext cx="562911" cy="455057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534364C-145B-415B-88ED-CCB611E7FF4F}"/>
              </a:ext>
            </a:extLst>
          </p:cNvPr>
          <p:cNvGrpSpPr/>
          <p:nvPr/>
        </p:nvGrpSpPr>
        <p:grpSpPr>
          <a:xfrm>
            <a:off x="3313319" y="4812869"/>
            <a:ext cx="1030081" cy="935773"/>
            <a:chOff x="1847159" y="4836151"/>
            <a:chExt cx="1030081" cy="935773"/>
          </a:xfrm>
        </p:grpSpPr>
        <p:sp>
          <p:nvSpPr>
            <p:cNvPr id="65" name="Hexagon 176">
              <a:extLst>
                <a:ext uri="{FF2B5EF4-FFF2-40B4-BE49-F238E27FC236}">
                  <a16:creationId xmlns:a16="http://schemas.microsoft.com/office/drawing/2014/main" id="{8F8E11A5-36AB-4E1E-88D8-BE5A0A8AF256}"/>
                </a:ext>
              </a:extLst>
            </p:cNvPr>
            <p:cNvSpPr/>
            <p:nvPr/>
          </p:nvSpPr>
          <p:spPr bwMode="auto">
            <a:xfrm>
              <a:off x="1847159" y="4836151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4914D168-09C0-457F-B73D-4C024B053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197" y="5059918"/>
              <a:ext cx="562911" cy="455057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CAB8941-4553-4747-903C-F34E6A188FB9}"/>
              </a:ext>
            </a:extLst>
          </p:cNvPr>
          <p:cNvGrpSpPr/>
          <p:nvPr/>
        </p:nvGrpSpPr>
        <p:grpSpPr>
          <a:xfrm>
            <a:off x="6399449" y="3428999"/>
            <a:ext cx="1068151" cy="919700"/>
            <a:chOff x="9254078" y="4883240"/>
            <a:chExt cx="844906" cy="728368"/>
          </a:xfrm>
        </p:grpSpPr>
        <p:sp>
          <p:nvSpPr>
            <p:cNvPr id="72" name="Hexagon 176">
              <a:extLst>
                <a:ext uri="{FF2B5EF4-FFF2-40B4-BE49-F238E27FC236}">
                  <a16:creationId xmlns:a16="http://schemas.microsoft.com/office/drawing/2014/main" id="{AB41C03A-ADF8-433B-8F3C-8C5173D098BA}"/>
                </a:ext>
              </a:extLst>
            </p:cNvPr>
            <p:cNvSpPr/>
            <p:nvPr/>
          </p:nvSpPr>
          <p:spPr bwMode="auto">
            <a:xfrm>
              <a:off x="9254078" y="4883240"/>
              <a:ext cx="844906" cy="728368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Cart</a:t>
              </a: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2E719C7F-55F8-482E-B327-E39E6B1B9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9369" y="4956768"/>
              <a:ext cx="548712" cy="320082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385EE93-5BA1-494C-8CD6-EDD423486621}"/>
              </a:ext>
            </a:extLst>
          </p:cNvPr>
          <p:cNvGrpSpPr/>
          <p:nvPr/>
        </p:nvGrpSpPr>
        <p:grpSpPr>
          <a:xfrm>
            <a:off x="7927626" y="3428999"/>
            <a:ext cx="1068151" cy="919700"/>
            <a:chOff x="9254078" y="4883240"/>
            <a:chExt cx="844906" cy="728368"/>
          </a:xfrm>
        </p:grpSpPr>
        <p:sp>
          <p:nvSpPr>
            <p:cNvPr id="75" name="Hexagon 176">
              <a:extLst>
                <a:ext uri="{FF2B5EF4-FFF2-40B4-BE49-F238E27FC236}">
                  <a16:creationId xmlns:a16="http://schemas.microsoft.com/office/drawing/2014/main" id="{B4E90AAB-7944-4FB5-A458-2C8D3C88EE78}"/>
                </a:ext>
              </a:extLst>
            </p:cNvPr>
            <p:cNvSpPr/>
            <p:nvPr/>
          </p:nvSpPr>
          <p:spPr bwMode="auto">
            <a:xfrm>
              <a:off x="9254078" y="4883240"/>
              <a:ext cx="844906" cy="728368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Pricing</a:t>
              </a: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025A4D64-5671-48F8-B5AF-F94F543C5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9369" y="4956768"/>
              <a:ext cx="548712" cy="320082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EB2EEA2-EED6-4589-9B31-C38176C0AD07}"/>
              </a:ext>
            </a:extLst>
          </p:cNvPr>
          <p:cNvGrpSpPr/>
          <p:nvPr/>
        </p:nvGrpSpPr>
        <p:grpSpPr>
          <a:xfrm>
            <a:off x="4777195" y="1883715"/>
            <a:ext cx="1068151" cy="919700"/>
            <a:chOff x="4598845" y="2001410"/>
            <a:chExt cx="1068151" cy="919700"/>
          </a:xfrm>
        </p:grpSpPr>
        <p:sp>
          <p:nvSpPr>
            <p:cNvPr id="84" name="Hexagon 176">
              <a:extLst>
                <a:ext uri="{FF2B5EF4-FFF2-40B4-BE49-F238E27FC236}">
                  <a16:creationId xmlns:a16="http://schemas.microsoft.com/office/drawing/2014/main" id="{FE48DF43-41B6-4330-AA25-ACA5FA3D4715}"/>
                </a:ext>
              </a:extLst>
            </p:cNvPr>
            <p:cNvSpPr/>
            <p:nvPr/>
          </p:nvSpPr>
          <p:spPr bwMode="auto">
            <a:xfrm>
              <a:off x="4598845" y="2001410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9717" y="2240600"/>
              <a:ext cx="626406" cy="424390"/>
            </a:xfrm>
            <a:prstGeom prst="rect">
              <a:avLst/>
            </a:prstGeom>
          </p:spPr>
        </p:pic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EE0D2F7-1F43-459D-A4BF-A490B67D309A}"/>
              </a:ext>
            </a:extLst>
          </p:cNvPr>
          <p:cNvGrpSpPr/>
          <p:nvPr/>
        </p:nvGrpSpPr>
        <p:grpSpPr>
          <a:xfrm>
            <a:off x="284754" y="3471690"/>
            <a:ext cx="1030081" cy="935773"/>
            <a:chOff x="333068" y="3133055"/>
            <a:chExt cx="1030081" cy="935773"/>
          </a:xfrm>
        </p:grpSpPr>
        <p:sp>
          <p:nvSpPr>
            <p:cNvPr id="97" name="Hexagon 176">
              <a:extLst>
                <a:ext uri="{FF2B5EF4-FFF2-40B4-BE49-F238E27FC236}">
                  <a16:creationId xmlns:a16="http://schemas.microsoft.com/office/drawing/2014/main" id="{007965F6-277F-46C6-97CD-20F39958C789}"/>
                </a:ext>
              </a:extLst>
            </p:cNvPr>
            <p:cNvSpPr/>
            <p:nvPr/>
          </p:nvSpPr>
          <p:spPr bwMode="auto">
            <a:xfrm>
              <a:off x="333068" y="3133055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Rating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B992DBA1-1DF7-462D-A0F5-06365F4BB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2368" y="3261024"/>
              <a:ext cx="567308" cy="330930"/>
            </a:xfrm>
            <a:prstGeom prst="rect">
              <a:avLst/>
            </a:prstGeom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0F6231A-F6A9-43A3-95AD-B26735845A71}"/>
              </a:ext>
            </a:extLst>
          </p:cNvPr>
          <p:cNvGrpSpPr/>
          <p:nvPr/>
        </p:nvGrpSpPr>
        <p:grpSpPr>
          <a:xfrm>
            <a:off x="4800600" y="3436947"/>
            <a:ext cx="1030081" cy="935773"/>
            <a:chOff x="333068" y="3133055"/>
            <a:chExt cx="1030081" cy="935773"/>
          </a:xfrm>
        </p:grpSpPr>
        <p:sp>
          <p:nvSpPr>
            <p:cNvPr id="105" name="Hexagon 176">
              <a:extLst>
                <a:ext uri="{FF2B5EF4-FFF2-40B4-BE49-F238E27FC236}">
                  <a16:creationId xmlns:a16="http://schemas.microsoft.com/office/drawing/2014/main" id="{0B625946-9372-4436-9DA6-DF18AA452D5B}"/>
                </a:ext>
              </a:extLst>
            </p:cNvPr>
            <p:cNvSpPr/>
            <p:nvPr/>
          </p:nvSpPr>
          <p:spPr bwMode="auto">
            <a:xfrm>
              <a:off x="333068" y="3133055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Catalog</a:t>
              </a:r>
            </a:p>
          </p:txBody>
        </p: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E244D273-111D-44C1-9CF3-C17CE34C6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2368" y="3261024"/>
              <a:ext cx="567308" cy="330930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4C89F02-222A-45B9-8396-F8A79AFA2B28}"/>
              </a:ext>
            </a:extLst>
          </p:cNvPr>
          <p:cNvGrpSpPr/>
          <p:nvPr/>
        </p:nvGrpSpPr>
        <p:grpSpPr>
          <a:xfrm>
            <a:off x="6513719" y="1879600"/>
            <a:ext cx="1030081" cy="935773"/>
            <a:chOff x="1847159" y="4836151"/>
            <a:chExt cx="1030081" cy="935773"/>
          </a:xfrm>
        </p:grpSpPr>
        <p:sp>
          <p:nvSpPr>
            <p:cNvPr id="115" name="Hexagon 176">
              <a:extLst>
                <a:ext uri="{FF2B5EF4-FFF2-40B4-BE49-F238E27FC236}">
                  <a16:creationId xmlns:a16="http://schemas.microsoft.com/office/drawing/2014/main" id="{E21049BF-1197-4C95-85A3-E6C05CEF2E78}"/>
                </a:ext>
              </a:extLst>
            </p:cNvPr>
            <p:cNvSpPr/>
            <p:nvPr/>
          </p:nvSpPr>
          <p:spPr bwMode="auto">
            <a:xfrm>
              <a:off x="1847159" y="4836151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61F15293-8B95-42DE-91E3-E65FE9669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197" y="5059918"/>
              <a:ext cx="562911" cy="455057"/>
            </a:xfrm>
            <a:prstGeom prst="rect">
              <a:avLst/>
            </a:prstGeom>
          </p:spPr>
        </p:pic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98623D0-3374-4417-8C0B-A34DA2ED0969}"/>
              </a:ext>
            </a:extLst>
          </p:cNvPr>
          <p:cNvGrpSpPr/>
          <p:nvPr/>
        </p:nvGrpSpPr>
        <p:grpSpPr>
          <a:xfrm>
            <a:off x="4860084" y="4812869"/>
            <a:ext cx="1030081" cy="935773"/>
            <a:chOff x="5055956" y="4812869"/>
            <a:chExt cx="1030081" cy="935773"/>
          </a:xfrm>
        </p:grpSpPr>
        <p:sp>
          <p:nvSpPr>
            <p:cNvPr id="123" name="Hexagon 176">
              <a:extLst>
                <a:ext uri="{FF2B5EF4-FFF2-40B4-BE49-F238E27FC236}">
                  <a16:creationId xmlns:a16="http://schemas.microsoft.com/office/drawing/2014/main" id="{C0183146-FDED-48B6-B9C4-CA1FA9F991CE}"/>
                </a:ext>
              </a:extLst>
            </p:cNvPr>
            <p:cNvSpPr/>
            <p:nvPr/>
          </p:nvSpPr>
          <p:spPr bwMode="auto">
            <a:xfrm>
              <a:off x="5055956" y="4812869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EB6412B3-D057-4657-8A51-126CFE6AB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5993" y="4972050"/>
              <a:ext cx="506205" cy="572901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E5C556C-9FE4-47CA-99DF-F786B5A9DC13}"/>
              </a:ext>
            </a:extLst>
          </p:cNvPr>
          <p:cNvGrpSpPr/>
          <p:nvPr/>
        </p:nvGrpSpPr>
        <p:grpSpPr>
          <a:xfrm>
            <a:off x="284754" y="4872555"/>
            <a:ext cx="1030081" cy="935773"/>
            <a:chOff x="5055956" y="4812869"/>
            <a:chExt cx="1030081" cy="935773"/>
          </a:xfrm>
        </p:grpSpPr>
        <p:sp>
          <p:nvSpPr>
            <p:cNvPr id="134" name="Hexagon 176">
              <a:extLst>
                <a:ext uri="{FF2B5EF4-FFF2-40B4-BE49-F238E27FC236}">
                  <a16:creationId xmlns:a16="http://schemas.microsoft.com/office/drawing/2014/main" id="{C43A71FD-C793-45C0-893C-E2DC35B80341}"/>
                </a:ext>
              </a:extLst>
            </p:cNvPr>
            <p:cNvSpPr/>
            <p:nvPr/>
          </p:nvSpPr>
          <p:spPr bwMode="auto">
            <a:xfrm>
              <a:off x="5055956" y="4812869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C49A8728-A015-4899-95BB-F493DFEA8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5993" y="4972050"/>
              <a:ext cx="506205" cy="572901"/>
            </a:xfrm>
            <a:prstGeom prst="rect">
              <a:avLst/>
            </a:prstGeom>
          </p:spPr>
        </p:pic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786150D0-A442-477B-AEF6-6FCE285D9263}"/>
              </a:ext>
            </a:extLst>
          </p:cNvPr>
          <p:cNvSpPr txBox="1"/>
          <p:nvPr/>
        </p:nvSpPr>
        <p:spPr>
          <a:xfrm>
            <a:off x="5237638" y="5682342"/>
            <a:ext cx="558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https://github.com/vietnam-devs/coolstore-microservices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A8E455-8B85-4E84-A42D-BF33678205E1}"/>
              </a:ext>
            </a:extLst>
          </p:cNvPr>
          <p:cNvGrpSpPr/>
          <p:nvPr/>
        </p:nvGrpSpPr>
        <p:grpSpPr>
          <a:xfrm>
            <a:off x="857449" y="1892813"/>
            <a:ext cx="1068151" cy="919700"/>
            <a:chOff x="2775925" y="643152"/>
            <a:chExt cx="1068151" cy="919700"/>
          </a:xfrm>
        </p:grpSpPr>
        <p:sp>
          <p:nvSpPr>
            <p:cNvPr id="120" name="Hexagon 176">
              <a:extLst>
                <a:ext uri="{FF2B5EF4-FFF2-40B4-BE49-F238E27FC236}">
                  <a16:creationId xmlns:a16="http://schemas.microsoft.com/office/drawing/2014/main" id="{BACA5EBF-6C4A-49C1-B081-0A677B548D74}"/>
                </a:ext>
              </a:extLst>
            </p:cNvPr>
            <p:cNvSpPr/>
            <p:nvPr/>
          </p:nvSpPr>
          <p:spPr bwMode="auto">
            <a:xfrm>
              <a:off x="2775925" y="643152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Web Front-end</a:t>
              </a: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42A128F-3B4E-44BE-B6BD-4D52EF385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93226" y="712489"/>
              <a:ext cx="426145" cy="426145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86CEE9D-8E5D-4601-A69F-ADFB7B955D6E}"/>
              </a:ext>
            </a:extLst>
          </p:cNvPr>
          <p:cNvGrpSpPr/>
          <p:nvPr/>
        </p:nvGrpSpPr>
        <p:grpSpPr>
          <a:xfrm>
            <a:off x="2818049" y="184199"/>
            <a:ext cx="1068151" cy="919700"/>
            <a:chOff x="1291344" y="2103142"/>
            <a:chExt cx="1068151" cy="919700"/>
          </a:xfrm>
        </p:grpSpPr>
        <p:sp>
          <p:nvSpPr>
            <p:cNvPr id="68" name="Hexagon 176">
              <a:extLst>
                <a:ext uri="{FF2B5EF4-FFF2-40B4-BE49-F238E27FC236}">
                  <a16:creationId xmlns:a16="http://schemas.microsoft.com/office/drawing/2014/main" id="{EB25A3BB-EA25-4A80-AA78-51A4EAA55391}"/>
                </a:ext>
              </a:extLst>
            </p:cNvPr>
            <p:cNvSpPr/>
            <p:nvPr/>
          </p:nvSpPr>
          <p:spPr bwMode="auto">
            <a:xfrm>
              <a:off x="1291344" y="2103142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93A45C6-84CB-43C1-934A-1BD415D1D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5887" y="2452343"/>
              <a:ext cx="678907" cy="154889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5337D96-7ED6-4A8A-AE12-0E544257771A}"/>
              </a:ext>
            </a:extLst>
          </p:cNvPr>
          <p:cNvGrpSpPr/>
          <p:nvPr/>
        </p:nvGrpSpPr>
        <p:grpSpPr>
          <a:xfrm>
            <a:off x="2795055" y="1899700"/>
            <a:ext cx="1068151" cy="919700"/>
            <a:chOff x="2795055" y="1899700"/>
            <a:chExt cx="1068151" cy="919700"/>
          </a:xfrm>
        </p:grpSpPr>
        <p:sp>
          <p:nvSpPr>
            <p:cNvPr id="90" name="Hexagon 176">
              <a:extLst>
                <a:ext uri="{FF2B5EF4-FFF2-40B4-BE49-F238E27FC236}">
                  <a16:creationId xmlns:a16="http://schemas.microsoft.com/office/drawing/2014/main" id="{B2B2C4B7-D510-4517-9A91-651FED4AFBFC}"/>
                </a:ext>
              </a:extLst>
            </p:cNvPr>
            <p:cNvSpPr/>
            <p:nvPr/>
          </p:nvSpPr>
          <p:spPr bwMode="auto">
            <a:xfrm>
              <a:off x="2795055" y="1899700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Aggregation</a:t>
              </a:r>
            </a:p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Service</a:t>
              </a:r>
              <a:endParaRPr lang="en-US" sz="1050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AB76C67A-8F5C-42C9-AD93-DBFFA6A7F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0200" y="2103987"/>
              <a:ext cx="554343" cy="340763"/>
            </a:xfrm>
            <a:prstGeom prst="rect">
              <a:avLst/>
            </a:prstGeom>
          </p:spPr>
        </p:pic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5CFE707-9973-40F4-843A-D534CAB318FF}"/>
              </a:ext>
            </a:extLst>
          </p:cNvPr>
          <p:cNvCxnSpPr>
            <a:cxnSpLocks/>
            <a:stCxn id="120" idx="0"/>
            <a:endCxn id="90" idx="3"/>
          </p:cNvCxnSpPr>
          <p:nvPr/>
        </p:nvCxnSpPr>
        <p:spPr>
          <a:xfrm>
            <a:off x="1925600" y="2352663"/>
            <a:ext cx="869455" cy="6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8856C05-69D8-463C-A0DE-6A17D7FD8DF3}"/>
              </a:ext>
            </a:extLst>
          </p:cNvPr>
          <p:cNvCxnSpPr>
            <a:cxnSpLocks/>
            <a:stCxn id="68" idx="2"/>
          </p:cNvCxnSpPr>
          <p:nvPr/>
        </p:nvCxnSpPr>
        <p:spPr>
          <a:xfrm flipH="1">
            <a:off x="1631168" y="1103899"/>
            <a:ext cx="1450136" cy="757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26185CC-9D5C-4265-80EC-C5EDC6189C5D}"/>
              </a:ext>
            </a:extLst>
          </p:cNvPr>
          <p:cNvCxnSpPr>
            <a:cxnSpLocks/>
            <a:stCxn id="68" idx="1"/>
            <a:endCxn id="84" idx="4"/>
          </p:cNvCxnSpPr>
          <p:nvPr/>
        </p:nvCxnSpPr>
        <p:spPr>
          <a:xfrm>
            <a:off x="3622945" y="1103899"/>
            <a:ext cx="1417505" cy="779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E66AA33F-98D3-4038-AFBF-C7922229139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424" y="813185"/>
            <a:ext cx="779817" cy="7798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3FDDB9-F57D-49DF-9AEB-966E3FA6C2B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680" y="2085555"/>
            <a:ext cx="352845" cy="3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71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76200" y="457201"/>
            <a:ext cx="8991600" cy="518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438400" y="695325"/>
            <a:ext cx="1752600" cy="914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UI</a:t>
            </a:r>
          </a:p>
          <a:p>
            <a:pPr algn="ctr"/>
            <a:r>
              <a:rPr lang="en-US" dirty="0"/>
              <a:t>Vuejs + Nodejs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38400" y="2057400"/>
            <a:ext cx="175582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4800" y="3657600"/>
            <a:ext cx="1066800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Rating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790700" y="3628623"/>
            <a:ext cx="114300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237963" y="3657600"/>
            <a:ext cx="1257837" cy="67506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Inventory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873580" y="3655454"/>
            <a:ext cx="1298620" cy="67506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553200" y="3657600"/>
            <a:ext cx="99060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924800" y="3655454"/>
            <a:ext cx="99060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Pricing</a:t>
            </a:r>
          </a:p>
        </p:txBody>
      </p:sp>
      <p:sp>
        <p:nvSpPr>
          <p:cNvPr id="13" name="Flowchart: Magnetic Disk 12"/>
          <p:cNvSpPr/>
          <p:nvPr/>
        </p:nvSpPr>
        <p:spPr>
          <a:xfrm>
            <a:off x="228600" y="4876800"/>
            <a:ext cx="1219200" cy="51054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Mongo DB</a:t>
            </a:r>
          </a:p>
        </p:txBody>
      </p:sp>
      <p:sp>
        <p:nvSpPr>
          <p:cNvPr id="14" name="Flowchart: Magnetic Disk 13"/>
          <p:cNvSpPr/>
          <p:nvPr/>
        </p:nvSpPr>
        <p:spPr>
          <a:xfrm>
            <a:off x="1752600" y="4883239"/>
            <a:ext cx="1219200" cy="51054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15" name="Flowchart: Magnetic Disk 14"/>
          <p:cNvSpPr/>
          <p:nvPr/>
        </p:nvSpPr>
        <p:spPr>
          <a:xfrm>
            <a:off x="3276600" y="4866068"/>
            <a:ext cx="1219200" cy="51054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16" name="Flowchart: Magnetic Disk 15"/>
          <p:cNvSpPr/>
          <p:nvPr/>
        </p:nvSpPr>
        <p:spPr>
          <a:xfrm>
            <a:off x="4953000" y="4836151"/>
            <a:ext cx="1219200" cy="51054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Mongo DB</a:t>
            </a:r>
          </a:p>
        </p:txBody>
      </p:sp>
      <p:cxnSp>
        <p:nvCxnSpPr>
          <p:cNvPr id="18" name="Straight Arrow Connector 17"/>
          <p:cNvCxnSpPr>
            <a:stCxn id="5" idx="2"/>
            <a:endCxn id="6" idx="0"/>
          </p:cNvCxnSpPr>
          <p:nvPr/>
        </p:nvCxnSpPr>
        <p:spPr>
          <a:xfrm>
            <a:off x="3314700" y="1609725"/>
            <a:ext cx="1610" cy="447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7" idx="0"/>
          </p:cNvCxnSpPr>
          <p:nvPr/>
        </p:nvCxnSpPr>
        <p:spPr>
          <a:xfrm flipH="1">
            <a:off x="838200" y="2971800"/>
            <a:ext cx="247811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8" idx="0"/>
          </p:cNvCxnSpPr>
          <p:nvPr/>
        </p:nvCxnSpPr>
        <p:spPr>
          <a:xfrm flipH="1">
            <a:off x="2362200" y="2971800"/>
            <a:ext cx="954110" cy="656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9" idx="0"/>
          </p:cNvCxnSpPr>
          <p:nvPr/>
        </p:nvCxnSpPr>
        <p:spPr>
          <a:xfrm>
            <a:off x="3316310" y="2971800"/>
            <a:ext cx="550572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10" idx="0"/>
          </p:cNvCxnSpPr>
          <p:nvPr/>
        </p:nvCxnSpPr>
        <p:spPr>
          <a:xfrm>
            <a:off x="3316310" y="2971800"/>
            <a:ext cx="2206580" cy="68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11" idx="0"/>
          </p:cNvCxnSpPr>
          <p:nvPr/>
        </p:nvCxnSpPr>
        <p:spPr>
          <a:xfrm>
            <a:off x="3316310" y="2971800"/>
            <a:ext cx="373219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2"/>
            <a:endCxn id="12" idx="0"/>
          </p:cNvCxnSpPr>
          <p:nvPr/>
        </p:nvCxnSpPr>
        <p:spPr>
          <a:xfrm>
            <a:off x="3316310" y="2971800"/>
            <a:ext cx="5103790" cy="68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3"/>
            <a:endCxn id="11" idx="1"/>
          </p:cNvCxnSpPr>
          <p:nvPr/>
        </p:nvCxnSpPr>
        <p:spPr>
          <a:xfrm>
            <a:off x="6172200" y="3992988"/>
            <a:ext cx="381000" cy="751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3"/>
            <a:endCxn id="12" idx="1"/>
          </p:cNvCxnSpPr>
          <p:nvPr/>
        </p:nvCxnSpPr>
        <p:spPr>
          <a:xfrm flipV="1">
            <a:off x="7543800" y="3998354"/>
            <a:ext cx="381000" cy="21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2"/>
            <a:endCxn id="13" idx="1"/>
          </p:cNvCxnSpPr>
          <p:nvPr/>
        </p:nvCxnSpPr>
        <p:spPr>
          <a:xfrm>
            <a:off x="838200" y="4343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2"/>
            <a:endCxn id="14" idx="1"/>
          </p:cNvCxnSpPr>
          <p:nvPr/>
        </p:nvCxnSpPr>
        <p:spPr>
          <a:xfrm>
            <a:off x="2362200" y="4314423"/>
            <a:ext cx="0" cy="568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9" idx="2"/>
            <a:endCxn id="15" idx="1"/>
          </p:cNvCxnSpPr>
          <p:nvPr/>
        </p:nvCxnSpPr>
        <p:spPr>
          <a:xfrm>
            <a:off x="3866882" y="4332668"/>
            <a:ext cx="19318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2"/>
          </p:cNvCxnSpPr>
          <p:nvPr/>
        </p:nvCxnSpPr>
        <p:spPr>
          <a:xfrm>
            <a:off x="5522890" y="4330522"/>
            <a:ext cx="0" cy="505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600" y="467932"/>
            <a:ext cx="700468" cy="700468"/>
          </a:xfrm>
          <a:prstGeom prst="rect">
            <a:avLst/>
          </a:prstGeom>
        </p:spPr>
      </p:pic>
      <p:sp>
        <p:nvSpPr>
          <p:cNvPr id="50" name="Rounded Rectangle 49"/>
          <p:cNvSpPr/>
          <p:nvPr/>
        </p:nvSpPr>
        <p:spPr>
          <a:xfrm>
            <a:off x="5638800" y="2133600"/>
            <a:ext cx="99060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Arrow Connector 51"/>
          <p:cNvCxnSpPr>
            <a:stCxn id="6" idx="3"/>
            <a:endCxn id="50" idx="1"/>
          </p:cNvCxnSpPr>
          <p:nvPr/>
        </p:nvCxnSpPr>
        <p:spPr>
          <a:xfrm flipV="1">
            <a:off x="4194220" y="2476500"/>
            <a:ext cx="144458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Magnetic Disk 52"/>
          <p:cNvSpPr/>
          <p:nvPr/>
        </p:nvSpPr>
        <p:spPr>
          <a:xfrm>
            <a:off x="7137400" y="2221230"/>
            <a:ext cx="1219200" cy="51054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cxnSp>
        <p:nvCxnSpPr>
          <p:cNvPr id="55" name="Straight Arrow Connector 54"/>
          <p:cNvCxnSpPr>
            <a:stCxn id="50" idx="3"/>
            <a:endCxn id="53" idx="2"/>
          </p:cNvCxnSpPr>
          <p:nvPr/>
        </p:nvCxnSpPr>
        <p:spPr>
          <a:xfrm>
            <a:off x="6629400" y="2476500"/>
            <a:ext cx="50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397" y="730376"/>
            <a:ext cx="230028" cy="25943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67" y="4125363"/>
            <a:ext cx="172255" cy="19427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845" y="4106323"/>
            <a:ext cx="172255" cy="1942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550" y="4106323"/>
            <a:ext cx="209531" cy="209531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121169"/>
            <a:ext cx="209531" cy="20953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334" y="4117592"/>
            <a:ext cx="209531" cy="209531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150" y="2596776"/>
            <a:ext cx="209531" cy="209531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259" y="4095367"/>
            <a:ext cx="209531" cy="209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811175"/>
            <a:ext cx="495300" cy="11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884" y="2257425"/>
            <a:ext cx="626406" cy="4243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355" y="756121"/>
            <a:ext cx="177329" cy="17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61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58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 Chung Quang</dc:creator>
  <cp:lastModifiedBy>Thang Chung Quang</cp:lastModifiedBy>
  <cp:revision>3</cp:revision>
  <dcterms:created xsi:type="dcterms:W3CDTF">2018-08-08T14:46:58Z</dcterms:created>
  <dcterms:modified xsi:type="dcterms:W3CDTF">2018-08-08T14:57:02Z</dcterms:modified>
</cp:coreProperties>
</file>