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13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8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f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4125363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5" y="4106323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4106323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21169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4" y="4117592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0" y="2596776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9" y="4095367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5" y="756121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17714" y="685800"/>
            <a:ext cx="8828154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329051" y="1057946"/>
            <a:ext cx="0" cy="8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809275" y="2823907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308242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99855" y="2815373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313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22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329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5830681" y="3888849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7467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97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2362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05705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361087" y="4372720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24" y="732991"/>
            <a:ext cx="958961" cy="958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3863206" y="2343565"/>
            <a:ext cx="913989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5845346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1797301" y="3444984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3275249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1858787" y="4847680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3313319" y="4812869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6399449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7927626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4777195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284754" y="3471690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4800600" y="3436947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6513719" y="1879600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4860084" y="4812869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284754" y="4872555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237638" y="5682342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A8E455-8B85-4E84-A42D-BF33678205E1}"/>
              </a:ext>
            </a:extLst>
          </p:cNvPr>
          <p:cNvGrpSpPr/>
          <p:nvPr/>
        </p:nvGrpSpPr>
        <p:grpSpPr>
          <a:xfrm>
            <a:off x="857449" y="1892813"/>
            <a:ext cx="1068151" cy="919700"/>
            <a:chOff x="2775925" y="643152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2775925" y="64315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Front-end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2A128F-3B4E-44BE-B6BD-4D52EF38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26" y="712489"/>
              <a:ext cx="426145" cy="4261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6CEE9D-8E5D-4601-A69F-ADFB7B955D6E}"/>
              </a:ext>
            </a:extLst>
          </p:cNvPr>
          <p:cNvGrpSpPr/>
          <p:nvPr/>
        </p:nvGrpSpPr>
        <p:grpSpPr>
          <a:xfrm>
            <a:off x="2818049" y="184199"/>
            <a:ext cx="1068151" cy="919700"/>
            <a:chOff x="1291344" y="2103142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93A45C6-84CB-43C1-934A-1BD415D1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452343"/>
              <a:ext cx="678907" cy="1548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37D96-7ED6-4A8A-AE12-0E544257771A}"/>
              </a:ext>
            </a:extLst>
          </p:cNvPr>
          <p:cNvGrpSpPr/>
          <p:nvPr/>
        </p:nvGrpSpPr>
        <p:grpSpPr>
          <a:xfrm>
            <a:off x="2795055" y="1899700"/>
            <a:ext cx="1068151" cy="919700"/>
            <a:chOff x="2795055" y="1899700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2795055" y="189970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Aggregation</a:t>
              </a:r>
            </a:p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Service</a:t>
              </a:r>
              <a:endParaRPr lang="en-US" sz="1050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76C67A-8F5C-42C9-AD93-DBFFA6A7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8196" y="1993719"/>
              <a:ext cx="668971" cy="411226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FE707-9973-40F4-843A-D534CAB318FF}"/>
              </a:ext>
            </a:extLst>
          </p:cNvPr>
          <p:cNvCxnSpPr>
            <a:cxnSpLocks/>
            <a:stCxn id="120" idx="0"/>
            <a:endCxn id="90" idx="3"/>
          </p:cNvCxnSpPr>
          <p:nvPr/>
        </p:nvCxnSpPr>
        <p:spPr>
          <a:xfrm>
            <a:off x="1925600" y="2352663"/>
            <a:ext cx="869455" cy="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856C05-69D8-463C-A0DE-6A17D7FD8DF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631168" y="1103899"/>
            <a:ext cx="1450136" cy="75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6185CC-9D5C-4265-80EC-C5EDC6189C5D}"/>
              </a:ext>
            </a:extLst>
          </p:cNvPr>
          <p:cNvCxnSpPr>
            <a:cxnSpLocks/>
            <a:stCxn id="68" idx="1"/>
            <a:endCxn id="84" idx="4"/>
          </p:cNvCxnSpPr>
          <p:nvPr/>
        </p:nvCxnSpPr>
        <p:spPr>
          <a:xfrm>
            <a:off x="3622945" y="1103899"/>
            <a:ext cx="1417505" cy="779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AA33F-98D3-4038-AFBF-C792222913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24" y="813185"/>
            <a:ext cx="779817" cy="7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41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45</cp:revision>
  <dcterms:created xsi:type="dcterms:W3CDTF">2018-06-01T15:06:21Z</dcterms:created>
  <dcterms:modified xsi:type="dcterms:W3CDTF">2018-07-18T14:48:03Z</dcterms:modified>
</cp:coreProperties>
</file>