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7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tiff"/><Relationship Id="rId7" Type="http://schemas.openxmlformats.org/officeDocument/2006/relationships/image" Target="../media/image1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457199"/>
            <a:ext cx="8828154" cy="548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16313" y="1562852"/>
            <a:ext cx="12738" cy="33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2" y="467931"/>
            <a:ext cx="1054857" cy="1054857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1604532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6535889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5467738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EDC7C3B-C6DF-4521-88C1-666293CA3551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1291344" y="2103142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Gateway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221412C-9B23-4234-8FF0-586720BD4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338805"/>
              <a:ext cx="678907" cy="1548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7204262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3AC1E53-0838-4A49-8CA5-ED7E6485C35E}"/>
              </a:ext>
            </a:extLst>
          </p:cNvPr>
          <p:cNvGrpSpPr/>
          <p:nvPr/>
        </p:nvGrpSpPr>
        <p:grpSpPr>
          <a:xfrm>
            <a:off x="2775925" y="643152"/>
            <a:ext cx="1068151" cy="919700"/>
            <a:chOff x="4588271" y="598931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4588271" y="598931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A45C12-F05E-465B-BEF9-4A0E70D2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649" y="714375"/>
              <a:ext cx="713355" cy="713355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604453" y="5711883"/>
            <a:ext cx="5582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35</cp:revision>
  <dcterms:created xsi:type="dcterms:W3CDTF">2018-06-01T15:06:21Z</dcterms:created>
  <dcterms:modified xsi:type="dcterms:W3CDTF">2018-06-22T11:04:25Z</dcterms:modified>
</cp:coreProperties>
</file>