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3" r:id="rId3"/>
    <p:sldId id="265" r:id="rId4"/>
    <p:sldId id="264" r:id="rId5"/>
    <p:sldId id="262" r:id="rId6"/>
    <p:sldId id="261" r:id="rId7"/>
    <p:sldId id="260" r:id="rId8"/>
    <p:sldId id="259" r:id="rId9"/>
    <p:sldId id="266" r:id="rId10"/>
    <p:sldId id="258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3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1532-B6D6-4700-A728-C2B52154D95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7A77-4693-4243-8B18-17C3B856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57A77-4693-4243-8B18-17C3B8565A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3618-7687-49D8-9409-2DFE5228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EA42-9D08-4C7C-ACC8-E8D7C63E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4C32-E34D-408C-A070-1A4EE5A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2FFB-185E-4EEA-8A48-ABA6779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2B14-BC97-49CC-BD39-360ED473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0EEC-6093-43D8-A53B-817CFB9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E25-CAE3-40C4-A5F7-E823B43A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2FBC-31F4-463D-B403-5F278A0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945-7FD0-43BA-B518-59F5160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D78A-B1B5-44F4-BF52-FD498FA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09099-283A-48CA-AB7B-FD19FBB1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288DF-0D28-4C43-AE91-4641610F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FDCB-0A59-45F0-9AB2-4A203634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45FE-3ACE-458C-8BAE-B7D2D4E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64F2-F300-4F55-B3E3-C50053A8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74B1-A015-46B4-B560-AFBCAB58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1B87-1AA3-4C45-A165-7A1D9C1C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4CE6-D598-4161-84B8-BBADC9BA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F648-570B-47FD-ACAA-BC10899B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339D-80BE-4244-856A-AD23ADC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5DBC-0231-4AE6-9DC1-715BA662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AAE0-125B-4E4C-AF9B-F1C8E644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290B-893D-4136-9200-DF8135DF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DF47-45F0-42E5-B874-F748CCF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8523-B25B-4727-A7FD-64E6AD0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4605-6406-4656-AC0F-77CB3B7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543-09BE-4B48-989C-42E28651E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54084-99A3-4211-A2B6-D9F424A5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82382-5F23-4479-87CA-4705907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3AC7-0725-4ADF-B5C8-B2F726E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6F14-A486-4CCE-A22A-8EA9103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64FD-0194-40FB-B603-269DBB17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C1B2-7126-4F19-A4C2-E2429A51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06E40-AC67-4BEF-99EF-B3A0B200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0CD69-027F-462E-93C3-EC9DA56F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852A-A7E4-4D27-805F-0D4A0FF5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24881-72A8-42FA-B381-AD2AC749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215EF-BC82-4D09-A1A1-FFDE0342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7B9B0-DDF2-46D8-B64C-C41043F5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EE8-F276-44A7-982A-88434F65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1D249-D104-4124-80FC-CB65B96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4F6F8-CC80-4164-A8A2-74C6FE5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4411-515A-4D2A-9C0E-522CC5B4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96E03-CE6B-4538-BA62-1A053C7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F4E1-FF8F-4545-A106-8E8B451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7FB2-D13D-4472-830D-91E7200E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B1CE-E1EF-4731-BDA3-82444789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8D69-9355-455A-96F6-E33AFDAE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B9FB-7FFE-4A06-8A88-DBBEF5DD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F1A5-7FFC-4148-8BD2-2E27F83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2167-8D52-43CD-8F26-D4ABC5C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CABB-69E3-451F-8DCE-9ACADBF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C35-62FE-4083-B802-16E939F2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C27BF-90F4-4FAB-8BCE-24208AF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F161-AFAF-4D07-B914-F91CC02B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EA48-7A73-446B-8F1F-C8DC33E7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8E06-E8A8-455D-B81C-8558DA26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41BA-5923-400D-AF2E-7885668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FEFF9-5A09-4BFF-85AE-C297D669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24C5-A988-49E0-B17B-46F3BADB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2917-92C9-4BC6-899D-B1555B947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555E-5926-4647-939D-64591C75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A1B8-5CDB-4A35-888C-E5801AA6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tiff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tiff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0" y="2085555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2438400" y="63922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1F350-D5E1-48D0-B736-0E21327398D6}"/>
              </a:ext>
            </a:extLst>
          </p:cNvPr>
          <p:cNvSpPr/>
          <p:nvPr/>
        </p:nvSpPr>
        <p:spPr>
          <a:xfrm>
            <a:off x="685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(Microservice)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101FB-CD67-4483-9AEE-E499615F03D4}"/>
              </a:ext>
            </a:extLst>
          </p:cNvPr>
          <p:cNvSpPr/>
          <p:nvPr/>
        </p:nvSpPr>
        <p:spPr>
          <a:xfrm>
            <a:off x="7794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08CCE-65BF-4786-9A66-B29C455AF964}"/>
              </a:ext>
            </a:extLst>
          </p:cNvPr>
          <p:cNvSpPr/>
          <p:nvPr/>
        </p:nvSpPr>
        <p:spPr>
          <a:xfrm>
            <a:off x="3381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4C64CE8-F6E7-4A0E-BC6C-38213F0E0204}"/>
              </a:ext>
            </a:extLst>
          </p:cNvPr>
          <p:cNvSpPr/>
          <p:nvPr/>
        </p:nvSpPr>
        <p:spPr>
          <a:xfrm>
            <a:off x="2004786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32D9178-5EDA-455D-B830-4D02C48B973F}"/>
              </a:ext>
            </a:extLst>
          </p:cNvPr>
          <p:cNvSpPr/>
          <p:nvPr/>
        </p:nvSpPr>
        <p:spPr>
          <a:xfrm>
            <a:off x="1963056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AA4A2-69BA-4AE8-97A7-0E2667077EC1}"/>
              </a:ext>
            </a:extLst>
          </p:cNvPr>
          <p:cNvSpPr/>
          <p:nvPr/>
        </p:nvSpPr>
        <p:spPr>
          <a:xfrm>
            <a:off x="4800600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B24605A9-AD1C-4FED-A8FA-706D8D99E04E}"/>
              </a:ext>
            </a:extLst>
          </p:cNvPr>
          <p:cNvSpPr/>
          <p:nvPr/>
        </p:nvSpPr>
        <p:spPr>
          <a:xfrm rot="5400000">
            <a:off x="7990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0C6AE293-ABBD-4DEF-9F5F-A81088660093}"/>
              </a:ext>
            </a:extLst>
          </p:cNvPr>
          <p:cNvSpPr/>
          <p:nvPr/>
        </p:nvSpPr>
        <p:spPr>
          <a:xfrm rot="5400000">
            <a:off x="5810248" y="3714750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592F29CE-10CB-4F79-941A-60B48FF06077}"/>
              </a:ext>
            </a:extLst>
          </p:cNvPr>
          <p:cNvSpPr/>
          <p:nvPr/>
        </p:nvSpPr>
        <p:spPr>
          <a:xfrm rot="5400000">
            <a:off x="2935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AA22319-A42B-4C17-BCEF-32E64295E904}"/>
              </a:ext>
            </a:extLst>
          </p:cNvPr>
          <p:cNvSpPr/>
          <p:nvPr/>
        </p:nvSpPr>
        <p:spPr>
          <a:xfrm rot="5400000">
            <a:off x="1004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96F7045-5BA2-4A9A-B2FA-4FD7895EB120}"/>
              </a:ext>
            </a:extLst>
          </p:cNvPr>
          <p:cNvSpPr/>
          <p:nvPr/>
        </p:nvSpPr>
        <p:spPr>
          <a:xfrm>
            <a:off x="72571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C87C1F-C8E1-480D-AC5E-71693DD0452B}"/>
              </a:ext>
            </a:extLst>
          </p:cNvPr>
          <p:cNvSpPr txBox="1"/>
          <p:nvPr/>
        </p:nvSpPr>
        <p:spPr>
          <a:xfrm>
            <a:off x="576942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F0019-D639-4E7D-A331-8930AF1D8AE8}"/>
              </a:ext>
            </a:extLst>
          </p:cNvPr>
          <p:cNvSpPr txBox="1"/>
          <p:nvPr/>
        </p:nvSpPr>
        <p:spPr>
          <a:xfrm>
            <a:off x="2048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A296B7-D42B-47B7-B283-796A780C0BB3}"/>
              </a:ext>
            </a:extLst>
          </p:cNvPr>
          <p:cNvSpPr txBox="1"/>
          <p:nvPr/>
        </p:nvSpPr>
        <p:spPr>
          <a:xfrm>
            <a:off x="4891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7B7438-8DDD-47F6-9B3C-229DC5693599}"/>
              </a:ext>
            </a:extLst>
          </p:cNvPr>
          <p:cNvSpPr txBox="1"/>
          <p:nvPr/>
        </p:nvSpPr>
        <p:spPr>
          <a:xfrm>
            <a:off x="7707988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03F21AF-FC4A-486F-85D9-2C3C52216E8B}"/>
              </a:ext>
            </a:extLst>
          </p:cNvPr>
          <p:cNvSpPr/>
          <p:nvPr/>
        </p:nvSpPr>
        <p:spPr>
          <a:xfrm>
            <a:off x="1088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52DBE8-773E-460E-A3D1-296B55CD73B1}"/>
              </a:ext>
            </a:extLst>
          </p:cNvPr>
          <p:cNvSpPr/>
          <p:nvPr/>
        </p:nvSpPr>
        <p:spPr>
          <a:xfrm>
            <a:off x="8137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110944-D025-42DF-A67E-FE98CAFCEF6B}"/>
              </a:ext>
            </a:extLst>
          </p:cNvPr>
          <p:cNvSpPr/>
          <p:nvPr/>
        </p:nvSpPr>
        <p:spPr>
          <a:xfrm>
            <a:off x="5889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A44C9D-A053-4EC6-9EA9-22627840D72A}"/>
              </a:ext>
            </a:extLst>
          </p:cNvPr>
          <p:cNvSpPr/>
          <p:nvPr/>
        </p:nvSpPr>
        <p:spPr>
          <a:xfrm>
            <a:off x="3724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519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D1404-56E0-4D4E-802A-BF7F3D55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36"/>
            <a:ext cx="9144000" cy="61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D7EA069-4E14-4502-8FC1-96AF35B9BBDF}"/>
              </a:ext>
            </a:extLst>
          </p:cNvPr>
          <p:cNvSpPr/>
          <p:nvPr/>
        </p:nvSpPr>
        <p:spPr>
          <a:xfrm>
            <a:off x="304800" y="185058"/>
            <a:ext cx="7848600" cy="4691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61BF-3785-4116-B8B7-99A77E7CE096}"/>
              </a:ext>
            </a:extLst>
          </p:cNvPr>
          <p:cNvSpPr/>
          <p:nvPr/>
        </p:nvSpPr>
        <p:spPr>
          <a:xfrm>
            <a:off x="3372757" y="1972129"/>
            <a:ext cx="19050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(Root Aggregate)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4752C-27E3-4DA7-966F-98CF73E76ED9}"/>
              </a:ext>
            </a:extLst>
          </p:cNvPr>
          <p:cNvSpPr/>
          <p:nvPr/>
        </p:nvSpPr>
        <p:spPr>
          <a:xfrm>
            <a:off x="3372757" y="304800"/>
            <a:ext cx="19050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CartItem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(Entity)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49D82-645D-48BE-82A6-D9CADE6307FF}"/>
              </a:ext>
            </a:extLst>
          </p:cNvPr>
          <p:cNvSpPr/>
          <p:nvPr/>
        </p:nvSpPr>
        <p:spPr>
          <a:xfrm>
            <a:off x="5573488" y="304800"/>
            <a:ext cx="19050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(Identity)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4ADE8-2B20-4516-8964-0D619868A973}"/>
              </a:ext>
            </a:extLst>
          </p:cNvPr>
          <p:cNvSpPr/>
          <p:nvPr/>
        </p:nvSpPr>
        <p:spPr>
          <a:xfrm>
            <a:off x="5573488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ICatalogGateway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414E6-3E1D-4F12-810D-03AD7288184E}"/>
              </a:ext>
            </a:extLst>
          </p:cNvPr>
          <p:cNvSpPr/>
          <p:nvPr/>
        </p:nvSpPr>
        <p:spPr>
          <a:xfrm>
            <a:off x="3372757" y="3458029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IPromoGateway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35B9C-8755-42AD-8D1F-48C8C1921D91}"/>
              </a:ext>
            </a:extLst>
          </p:cNvPr>
          <p:cNvSpPr/>
          <p:nvPr/>
        </p:nvSpPr>
        <p:spPr>
          <a:xfrm>
            <a:off x="1182915" y="3459844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IShippingGateway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B6457-2BD7-405B-A5EB-04ABC96AFDA5}"/>
              </a:ext>
            </a:extLst>
          </p:cNvPr>
          <p:cNvSpPr/>
          <p:nvPr/>
        </p:nvSpPr>
        <p:spPr>
          <a:xfrm>
            <a:off x="1182915" y="304800"/>
            <a:ext cx="19050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TaxType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(Enum)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B1093-2A32-47FD-AF1D-FD85E3AD68C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4325257" y="1295400"/>
            <a:ext cx="0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CF80E-F84D-43F1-A3DC-8B6F66F4084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135415" y="1295400"/>
            <a:ext cx="1667326" cy="67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B8902C-1476-46C1-8E37-1471470466D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7757" y="800100"/>
            <a:ext cx="295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9D16F8-E9EC-49B9-96F0-791F2AEC65A3}"/>
              </a:ext>
            </a:extLst>
          </p:cNvPr>
          <p:cNvSpPr/>
          <p:nvPr/>
        </p:nvSpPr>
        <p:spPr>
          <a:xfrm>
            <a:off x="5573488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CatalogGateway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8E3E2-C89E-430B-82AB-2C7F7F8F0FF6}"/>
              </a:ext>
            </a:extLst>
          </p:cNvPr>
          <p:cNvSpPr/>
          <p:nvPr/>
        </p:nvSpPr>
        <p:spPr>
          <a:xfrm>
            <a:off x="3372757" y="5288585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PromoGateway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C61C48-A5D7-4482-AC25-660588F9499D}"/>
              </a:ext>
            </a:extLst>
          </p:cNvPr>
          <p:cNvSpPr/>
          <p:nvPr/>
        </p:nvSpPr>
        <p:spPr>
          <a:xfrm>
            <a:off x="1182915" y="5290400"/>
            <a:ext cx="19050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ShippingGateway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13299A-0EAE-475E-B0EC-F95AB7FF67B6}"/>
              </a:ext>
            </a:extLst>
          </p:cNvPr>
          <p:cNvCxnSpPr>
            <a:cxnSpLocks/>
            <a:stCxn id="40" idx="0"/>
            <a:endCxn id="9" idx="2"/>
          </p:cNvCxnSpPr>
          <p:nvPr/>
        </p:nvCxnSpPr>
        <p:spPr>
          <a:xfrm flipV="1">
            <a:off x="2135415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8C77EE-8246-49DA-8C0C-93FD0733AA81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4325257" y="4448629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2DD4FB-4BEB-4CE1-BE6E-FA8CFEF4C2B0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6525988" y="4450444"/>
            <a:ext cx="0" cy="8399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1EE217-8B2B-4DC6-A6B3-B8B46335716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35415" y="2961822"/>
            <a:ext cx="1434194" cy="49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F94B31-B5A5-47D4-B1F5-1DFE3875EF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325257" y="2962729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50488B-A6B0-43B8-B0F1-C6D5D45898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25988" y="1295400"/>
            <a:ext cx="0" cy="216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46A8262-EE01-4E40-8163-57FC0F5471A8}"/>
              </a:ext>
            </a:extLst>
          </p:cNvPr>
          <p:cNvSpPr/>
          <p:nvPr/>
        </p:nvSpPr>
        <p:spPr>
          <a:xfrm>
            <a:off x="406429" y="1508798"/>
            <a:ext cx="1905000" cy="777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Generic Repository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F2A308-B374-43CD-BBDF-66BA4CAB9DF4}"/>
              </a:ext>
            </a:extLst>
          </p:cNvPr>
          <p:cNvSpPr/>
          <p:nvPr/>
        </p:nvSpPr>
        <p:spPr>
          <a:xfrm>
            <a:off x="406429" y="2477670"/>
            <a:ext cx="1905000" cy="770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 Of Work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A257B0-8C4A-4F84-BA87-4A20C7CAB4F9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2311429" y="1897509"/>
            <a:ext cx="1054129" cy="3875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A29808-63E9-4F1A-991C-F59565208E5C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2311429" y="2467429"/>
            <a:ext cx="1061328" cy="3955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23C76-55A5-4F9F-A3BD-A1EF87F23D65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1358929" y="2286220"/>
            <a:ext cx="0" cy="1914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EEFE85-ADA3-4DE4-AC6F-D3901F37287B}"/>
              </a:ext>
            </a:extLst>
          </p:cNvPr>
          <p:cNvSpPr txBox="1"/>
          <p:nvPr/>
        </p:nvSpPr>
        <p:spPr>
          <a:xfrm>
            <a:off x="2438400" y="63922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1292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EAC079B7-3EE8-4CD2-88CA-F927A582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895600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88A68D-8F36-4063-88CA-C4E558815550}"/>
              </a:ext>
            </a:extLst>
          </p:cNvPr>
          <p:cNvSpPr/>
          <p:nvPr/>
        </p:nvSpPr>
        <p:spPr>
          <a:xfrm>
            <a:off x="2554514" y="1447800"/>
            <a:ext cx="2286000" cy="990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 to a Cart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F8582-4CB3-4F29-8419-FBCD4AF922D5}"/>
              </a:ext>
            </a:extLst>
          </p:cNvPr>
          <p:cNvSpPr/>
          <p:nvPr/>
        </p:nvSpPr>
        <p:spPr>
          <a:xfrm>
            <a:off x="2554514" y="2819400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Product in the 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1A664-7EF0-41BA-92BE-9D284EAA386E}"/>
              </a:ext>
            </a:extLst>
          </p:cNvPr>
          <p:cNvSpPr/>
          <p:nvPr/>
        </p:nvSpPr>
        <p:spPr>
          <a:xfrm>
            <a:off x="2587171" y="4343400"/>
            <a:ext cx="2286000" cy="990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 in the Cart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FC87BB-D4A5-44DF-AAB3-C300478C2AA8}"/>
              </a:ext>
            </a:extLst>
          </p:cNvPr>
          <p:cNvSpPr/>
          <p:nvPr/>
        </p:nvSpPr>
        <p:spPr>
          <a:xfrm>
            <a:off x="2587171" y="5751286"/>
            <a:ext cx="22860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1F7C2-5922-4E12-AD0D-C151B37DFA73}"/>
              </a:ext>
            </a:extLst>
          </p:cNvPr>
          <p:cNvSpPr/>
          <p:nvPr/>
        </p:nvSpPr>
        <p:spPr>
          <a:xfrm>
            <a:off x="2438400" y="159657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Cart with Products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7C924D-904C-4572-B7DB-431120772B33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914400" y="654957"/>
            <a:ext cx="1524000" cy="224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97452-1C83-48DE-8F5A-2348AF03523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201057" y="1943100"/>
            <a:ext cx="1353457" cy="1092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2506-24DC-45E0-A816-EF4495E405BA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1371600" y="3314700"/>
            <a:ext cx="1182914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E1C6F9-FC66-4874-AAF6-BBCB5CAF83A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201057" y="3660322"/>
            <a:ext cx="1386114" cy="1178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85D564-7829-44D9-8D40-293EB974E1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62000" y="3688443"/>
            <a:ext cx="1825171" cy="2558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BB03BC-33E6-4A5F-91A8-AA5460FFFA6A}"/>
              </a:ext>
            </a:extLst>
          </p:cNvPr>
          <p:cNvSpPr/>
          <p:nvPr/>
        </p:nvSpPr>
        <p:spPr>
          <a:xfrm>
            <a:off x="685800" y="1727200"/>
            <a:ext cx="1235528" cy="2819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(Presenter)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18AFA-E98A-417F-8154-4BBC5F3CF83B}"/>
              </a:ext>
            </a:extLst>
          </p:cNvPr>
          <p:cNvSpPr/>
          <p:nvPr/>
        </p:nvSpPr>
        <p:spPr>
          <a:xfrm>
            <a:off x="7794171" y="1727200"/>
            <a:ext cx="9906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9050-B594-42CA-B3E1-4B065A1B12A4}"/>
              </a:ext>
            </a:extLst>
          </p:cNvPr>
          <p:cNvSpPr/>
          <p:nvPr/>
        </p:nvSpPr>
        <p:spPr>
          <a:xfrm>
            <a:off x="3381829" y="1727200"/>
            <a:ext cx="990600" cy="2819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CC5E85-C341-4132-89B1-E52486A3950E}"/>
              </a:ext>
            </a:extLst>
          </p:cNvPr>
          <p:cNvSpPr/>
          <p:nvPr/>
        </p:nvSpPr>
        <p:spPr>
          <a:xfrm>
            <a:off x="2004786" y="2108200"/>
            <a:ext cx="1293585" cy="685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B02B24A-26D2-4927-8189-25AFD807675A}"/>
              </a:ext>
            </a:extLst>
          </p:cNvPr>
          <p:cNvSpPr/>
          <p:nvPr/>
        </p:nvSpPr>
        <p:spPr>
          <a:xfrm>
            <a:off x="1963056" y="3632200"/>
            <a:ext cx="1377043" cy="6858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D402-3111-448F-B578-0D5E6BF0F0F0}"/>
              </a:ext>
            </a:extLst>
          </p:cNvPr>
          <p:cNvSpPr/>
          <p:nvPr/>
        </p:nvSpPr>
        <p:spPr>
          <a:xfrm>
            <a:off x="4800600" y="1752600"/>
            <a:ext cx="2618013" cy="281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of Work, Generic Repository, Event Bus,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926F7FB-BD8D-4532-851B-925B274FEACA}"/>
              </a:ext>
            </a:extLst>
          </p:cNvPr>
          <p:cNvSpPr/>
          <p:nvPr/>
        </p:nvSpPr>
        <p:spPr>
          <a:xfrm rot="5400000">
            <a:off x="7990114" y="4452257"/>
            <a:ext cx="598714" cy="1143000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2726FB7-999A-490F-B244-A3AC2E8F9F98}"/>
              </a:ext>
            </a:extLst>
          </p:cNvPr>
          <p:cNvSpPr/>
          <p:nvPr/>
        </p:nvSpPr>
        <p:spPr>
          <a:xfrm rot="5400000">
            <a:off x="5810248" y="3714750"/>
            <a:ext cx="598714" cy="2618013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2568321-256A-43A0-BD26-983E92BEBD1F}"/>
              </a:ext>
            </a:extLst>
          </p:cNvPr>
          <p:cNvSpPr/>
          <p:nvPr/>
        </p:nvSpPr>
        <p:spPr>
          <a:xfrm rot="5400000">
            <a:off x="2935968" y="3793218"/>
            <a:ext cx="598714" cy="246107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BE66AE6-E0BD-4755-AEC0-B7342B71ED65}"/>
              </a:ext>
            </a:extLst>
          </p:cNvPr>
          <p:cNvSpPr/>
          <p:nvPr/>
        </p:nvSpPr>
        <p:spPr>
          <a:xfrm rot="5400000">
            <a:off x="1004207" y="4405992"/>
            <a:ext cx="598714" cy="1235528"/>
          </a:xfrm>
          <a:prstGeom prst="rightBrace">
            <a:avLst>
              <a:gd name="adj1" fmla="val 8333"/>
              <a:gd name="adj2" fmla="val 474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3E9EC2-FC08-40CC-B1E2-C7FD44C1BCCD}"/>
              </a:ext>
            </a:extLst>
          </p:cNvPr>
          <p:cNvSpPr/>
          <p:nvPr/>
        </p:nvSpPr>
        <p:spPr>
          <a:xfrm>
            <a:off x="72571" y="2933700"/>
            <a:ext cx="504371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6B673F-BFD7-4FCA-8275-687A20A07F84}"/>
              </a:ext>
            </a:extLst>
          </p:cNvPr>
          <p:cNvSpPr txBox="1"/>
          <p:nvPr/>
        </p:nvSpPr>
        <p:spPr>
          <a:xfrm>
            <a:off x="576942" y="5384800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1604E-F60C-45E4-86CC-9FFB122535C7}"/>
              </a:ext>
            </a:extLst>
          </p:cNvPr>
          <p:cNvSpPr txBox="1"/>
          <p:nvPr/>
        </p:nvSpPr>
        <p:spPr>
          <a:xfrm>
            <a:off x="2048780" y="5413829"/>
            <a:ext cx="274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MediatR</a:t>
            </a:r>
            <a:r>
              <a:rPr lang="en-US" dirty="0"/>
              <a:t> &amp;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F5D6E-DF05-4B0D-B195-4C1BF0868B2D}"/>
              </a:ext>
            </a:extLst>
          </p:cNvPr>
          <p:cNvSpPr txBox="1"/>
          <p:nvPr/>
        </p:nvSpPr>
        <p:spPr>
          <a:xfrm>
            <a:off x="4891084" y="5413829"/>
            <a:ext cx="274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Framework Core (SQL Server, MySQL, SQL Lite), Kafka, Swagger…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E6E60-32BB-4EE6-8639-BCF9DC656347}"/>
              </a:ext>
            </a:extLst>
          </p:cNvPr>
          <p:cNvSpPr txBox="1"/>
          <p:nvPr/>
        </p:nvSpPr>
        <p:spPr>
          <a:xfrm>
            <a:off x="7707988" y="5466248"/>
            <a:ext cx="17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C# Code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C202C1-6F5E-4F56-B952-B6C536E35EB3}"/>
              </a:ext>
            </a:extLst>
          </p:cNvPr>
          <p:cNvSpPr/>
          <p:nvPr/>
        </p:nvSpPr>
        <p:spPr>
          <a:xfrm>
            <a:off x="1088571" y="1346200"/>
            <a:ext cx="304800" cy="304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42C7A4-9D3A-488A-BF0A-1B4AC876D2FD}"/>
              </a:ext>
            </a:extLst>
          </p:cNvPr>
          <p:cNvSpPr/>
          <p:nvPr/>
        </p:nvSpPr>
        <p:spPr>
          <a:xfrm>
            <a:off x="8137071" y="13462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85176E-73DA-407F-B7D8-7F92BF86C41B}"/>
              </a:ext>
            </a:extLst>
          </p:cNvPr>
          <p:cNvSpPr/>
          <p:nvPr/>
        </p:nvSpPr>
        <p:spPr>
          <a:xfrm>
            <a:off x="5889171" y="1320801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4FBE7-6BDE-4B95-BA75-597DBB4D0344}"/>
              </a:ext>
            </a:extLst>
          </p:cNvPr>
          <p:cNvSpPr/>
          <p:nvPr/>
        </p:nvSpPr>
        <p:spPr>
          <a:xfrm>
            <a:off x="3724729" y="1320801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66B73-9972-4B74-B7E3-0E41359B77CF}"/>
              </a:ext>
            </a:extLst>
          </p:cNvPr>
          <p:cNvSpPr txBox="1"/>
          <p:nvPr/>
        </p:nvSpPr>
        <p:spPr>
          <a:xfrm>
            <a:off x="1926771" y="480537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4DBFCC-C9B4-438C-937C-13BACE259FEE}"/>
              </a:ext>
            </a:extLst>
          </p:cNvPr>
          <p:cNvSpPr txBox="1"/>
          <p:nvPr/>
        </p:nvSpPr>
        <p:spPr>
          <a:xfrm>
            <a:off x="5257800" y="6557495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91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ean architecture">
            <a:extLst>
              <a:ext uri="{FF2B5EF4-FFF2-40B4-BE49-F238E27FC236}">
                <a16:creationId xmlns:a16="http://schemas.microsoft.com/office/drawing/2014/main" id="{75A5AFDA-B3DE-4C67-A3EF-A33E06F2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14" y="1526171"/>
            <a:ext cx="5181600" cy="38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A2D9A96F-B399-4B23-AEAC-93372217D570}"/>
              </a:ext>
            </a:extLst>
          </p:cNvPr>
          <p:cNvSpPr/>
          <p:nvPr/>
        </p:nvSpPr>
        <p:spPr>
          <a:xfrm>
            <a:off x="3124200" y="3233057"/>
            <a:ext cx="838200" cy="5334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D08-878F-434C-8B0C-42F1662C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9304"/>
            <a:ext cx="2590800" cy="6459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CA704-6C79-4360-AD74-CAC028969EE3}"/>
              </a:ext>
            </a:extLst>
          </p:cNvPr>
          <p:cNvSpPr txBox="1"/>
          <p:nvPr/>
        </p:nvSpPr>
        <p:spPr>
          <a:xfrm>
            <a:off x="3314702" y="457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 Domain-Driven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36AD1-333E-426F-9D3D-F0BF425D6EAD}"/>
              </a:ext>
            </a:extLst>
          </p:cNvPr>
          <p:cNvSpPr txBox="1"/>
          <p:nvPr/>
        </p:nvSpPr>
        <p:spPr>
          <a:xfrm>
            <a:off x="5181600" y="6477000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8045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787631" y="188655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UI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16" y="1759921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9" y="4917002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6" y="4913402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4914578"/>
            <a:ext cx="724246" cy="37457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55B9F76-CBD3-4C67-9045-AD73C28B20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61" y="70680"/>
            <a:ext cx="267213" cy="267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9830E-4AB6-44CC-BF71-7D5393040376}"/>
              </a:ext>
            </a:extLst>
          </p:cNvPr>
          <p:cNvSpPr txBox="1"/>
          <p:nvPr/>
        </p:nvSpPr>
        <p:spPr>
          <a:xfrm>
            <a:off x="1216233" y="320278"/>
            <a:ext cx="7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sp>
                <p:nvSpPr>
                  <p:cNvPr id="65" name="Hexagon 176">
                    <a:extLst>
                      <a:ext uri="{FF2B5EF4-FFF2-40B4-BE49-F238E27FC236}">
                        <a16:creationId xmlns:a16="http://schemas.microsoft.com/office/drawing/2014/main" id="{8F8E11A5-36AB-4E1E-88D8-BE5A0A8AF2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13319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sp>
              <p:nvSpPr>
                <p:cNvPr id="61" name="Hexagon 176">
                  <a:extLst>
                    <a:ext uri="{FF2B5EF4-FFF2-40B4-BE49-F238E27FC236}">
                      <a16:creationId xmlns:a16="http://schemas.microsoft.com/office/drawing/2014/main" id="{37C51CFF-FD26-4F34-BF6D-2C68729102B7}"/>
                    </a:ext>
                  </a:extLst>
                </p:cNvPr>
                <p:cNvSpPr/>
                <p:nvPr/>
              </p:nvSpPr>
              <p:spPr bwMode="auto">
                <a:xfrm>
                  <a:off x="1858787" y="484768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15" name="Hexagon 176">
                  <a:extLst>
                    <a:ext uri="{FF2B5EF4-FFF2-40B4-BE49-F238E27FC236}">
                      <a16:creationId xmlns:a16="http://schemas.microsoft.com/office/drawing/2014/main" id="{E21049BF-1197-4C95-85A3-E6C05CEF2E78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sp>
              <p:nvSpPr>
                <p:cNvPr id="150" name="Hexagon 176">
                  <a:extLst>
                    <a:ext uri="{FF2B5EF4-FFF2-40B4-BE49-F238E27FC236}">
                      <a16:creationId xmlns:a16="http://schemas.microsoft.com/office/drawing/2014/main" id="{94CA3966-4A02-4A3F-85CE-FD8CECD3B5A0}"/>
                    </a:ext>
                  </a:extLst>
                </p:cNvPr>
                <p:cNvSpPr/>
                <p:nvPr/>
              </p:nvSpPr>
              <p:spPr bwMode="auto">
                <a:xfrm>
                  <a:off x="6513719" y="1879600"/>
                  <a:ext cx="1030081" cy="935773"/>
                </a:xfrm>
                <a:prstGeom prst="hexagon">
                  <a:avLst>
                    <a:gd name="adj" fmla="val 28624"/>
                    <a:gd name="vf" fmla="val 11547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78453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131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stCxn id="55" idx="1"/>
            <a:endCxn id="2" idx="1"/>
          </p:cNvCxnSpPr>
          <p:nvPr/>
        </p:nvCxnSpPr>
        <p:spPr>
          <a:xfrm rot="10800000" flipH="1">
            <a:off x="1268684" y="1103254"/>
            <a:ext cx="5691420" cy="3261522"/>
          </a:xfrm>
          <a:prstGeom prst="bentConnector3">
            <a:avLst>
              <a:gd name="adj1" fmla="val -979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203">
            <a:extLst>
              <a:ext uri="{FF2B5EF4-FFF2-40B4-BE49-F238E27FC236}">
                <a16:creationId xmlns:a16="http://schemas.microsoft.com/office/drawing/2014/main" id="{3E54E58B-49B4-4C04-8C80-7DD2C30518B2}"/>
              </a:ext>
            </a:extLst>
          </p:cNvPr>
          <p:cNvCxnSpPr>
            <a:cxnSpLocks/>
            <a:stCxn id="79" idx="3"/>
            <a:endCxn id="52" idx="1"/>
          </p:cNvCxnSpPr>
          <p:nvPr/>
        </p:nvCxnSpPr>
        <p:spPr>
          <a:xfrm flipV="1">
            <a:off x="4062546" y="2524936"/>
            <a:ext cx="811460" cy="517"/>
          </a:xfrm>
          <a:prstGeom prst="curved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203">
            <a:extLst>
              <a:ext uri="{FF2B5EF4-FFF2-40B4-BE49-F238E27FC236}">
                <a16:creationId xmlns:a16="http://schemas.microsoft.com/office/drawing/2014/main" id="{BD97999A-0266-44B8-AB13-AE34F609CF3C}"/>
              </a:ext>
            </a:extLst>
          </p:cNvPr>
          <p:cNvCxnSpPr>
            <a:cxnSpLocks/>
            <a:stCxn id="77" idx="1"/>
            <a:endCxn id="55" idx="1"/>
          </p:cNvCxnSpPr>
          <p:nvPr/>
        </p:nvCxnSpPr>
        <p:spPr>
          <a:xfrm rot="10800000">
            <a:off x="1268684" y="4364777"/>
            <a:ext cx="12788" cy="1315881"/>
          </a:xfrm>
          <a:prstGeom prst="curvedConnector3">
            <a:avLst>
              <a:gd name="adj1" fmla="val 374971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203">
            <a:extLst>
              <a:ext uri="{FF2B5EF4-FFF2-40B4-BE49-F238E27FC236}">
                <a16:creationId xmlns:a16="http://schemas.microsoft.com/office/drawing/2014/main" id="{612AFF81-4DBA-4692-9FC9-BA8F175D947E}"/>
              </a:ext>
            </a:extLst>
          </p:cNvPr>
          <p:cNvCxnSpPr>
            <a:cxnSpLocks/>
            <a:stCxn id="70" idx="1"/>
            <a:endCxn id="53" idx="1"/>
          </p:cNvCxnSpPr>
          <p:nvPr/>
        </p:nvCxnSpPr>
        <p:spPr>
          <a:xfrm rot="10800000">
            <a:off x="2769421" y="4352628"/>
            <a:ext cx="20035" cy="1313289"/>
          </a:xfrm>
          <a:prstGeom prst="curvedConnector3">
            <a:avLst>
              <a:gd name="adj1" fmla="val 2263149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203">
            <a:extLst>
              <a:ext uri="{FF2B5EF4-FFF2-40B4-BE49-F238E27FC236}">
                <a16:creationId xmlns:a16="http://schemas.microsoft.com/office/drawing/2014/main" id="{C1C56FB2-1C18-456D-B611-E7F5719A68BA}"/>
              </a:ext>
            </a:extLst>
          </p:cNvPr>
          <p:cNvCxnSpPr>
            <a:cxnSpLocks/>
            <a:stCxn id="69" idx="1"/>
            <a:endCxn id="60" idx="1"/>
          </p:cNvCxnSpPr>
          <p:nvPr/>
        </p:nvCxnSpPr>
        <p:spPr>
          <a:xfrm rot="10800000">
            <a:off x="4259191" y="4314142"/>
            <a:ext cx="33376" cy="1346698"/>
          </a:xfrm>
          <a:prstGeom prst="curvedConnector3">
            <a:avLst>
              <a:gd name="adj1" fmla="val 128434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203">
            <a:extLst>
              <a:ext uri="{FF2B5EF4-FFF2-40B4-BE49-F238E27FC236}">
                <a16:creationId xmlns:a16="http://schemas.microsoft.com/office/drawing/2014/main" id="{521EE7D9-EF74-4731-B4BC-630792704D36}"/>
              </a:ext>
            </a:extLst>
          </p:cNvPr>
          <p:cNvCxnSpPr>
            <a:cxnSpLocks/>
            <a:stCxn id="67" idx="1"/>
            <a:endCxn id="62" idx="1"/>
          </p:cNvCxnSpPr>
          <p:nvPr/>
        </p:nvCxnSpPr>
        <p:spPr>
          <a:xfrm rot="10800000">
            <a:off x="5785160" y="4333067"/>
            <a:ext cx="37628" cy="1353634"/>
          </a:xfrm>
          <a:prstGeom prst="curvedConnector3">
            <a:avLst>
              <a:gd name="adj1" fmla="val 121379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203">
            <a:extLst>
              <a:ext uri="{FF2B5EF4-FFF2-40B4-BE49-F238E27FC236}">
                <a16:creationId xmlns:a16="http://schemas.microsoft.com/office/drawing/2014/main" id="{0265B949-2BF6-4A7B-B9DE-CDAAF7FB5FE1}"/>
              </a:ext>
            </a:extLst>
          </p:cNvPr>
          <p:cNvCxnSpPr>
            <a:cxnSpLocks/>
            <a:stCxn id="149" idx="1"/>
            <a:endCxn id="63" idx="1"/>
          </p:cNvCxnSpPr>
          <p:nvPr/>
        </p:nvCxnSpPr>
        <p:spPr>
          <a:xfrm rot="10800000">
            <a:off x="7283498" y="4277778"/>
            <a:ext cx="21285" cy="1377878"/>
          </a:xfrm>
          <a:prstGeom prst="curvedConnector3">
            <a:avLst>
              <a:gd name="adj1" fmla="val 2091365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C6F4FA-29D7-47F1-94CB-EA0A5FE7B4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16" y="1759921"/>
            <a:ext cx="724246" cy="37457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3DEA6E5-65D9-4969-ACE7-656079E309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9" y="4917002"/>
            <a:ext cx="724246" cy="37457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8678F3B-2534-4D0F-81FC-C9F8F1B8C2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16" y="4913402"/>
            <a:ext cx="724246" cy="37457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A035B36-A8F2-48C8-8280-AD1186AD4CB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33" y="4914578"/>
            <a:ext cx="724246" cy="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272</Words>
  <Application>Microsoft Office PowerPoint</Application>
  <PresentationFormat>On-screen Show (4:3)</PresentationFormat>
  <Paragraphs>104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78</cp:revision>
  <dcterms:created xsi:type="dcterms:W3CDTF">2018-08-08T14:46:58Z</dcterms:created>
  <dcterms:modified xsi:type="dcterms:W3CDTF">2018-10-24T06:09:41Z</dcterms:modified>
</cp:coreProperties>
</file>