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134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75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4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529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54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243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400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86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35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83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38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1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206C8-F88B-4959-9CD2-3016D27660E1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50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tiff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tiff"/><Relationship Id="rId5" Type="http://schemas.openxmlformats.org/officeDocument/2006/relationships/image" Target="../media/image6.png"/><Relationship Id="rId10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68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76200" y="457201"/>
            <a:ext cx="8991600" cy="5181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438400" y="695325"/>
            <a:ext cx="1752600" cy="914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Web UI</a:t>
            </a:r>
          </a:p>
          <a:p>
            <a:pPr algn="ctr"/>
            <a:r>
              <a:rPr lang="en-US" dirty="0"/>
              <a:t>Vuejs + Nodejs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438400" y="2057400"/>
            <a:ext cx="1755820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Gateway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04800" y="3657600"/>
            <a:ext cx="1066800" cy="6858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Rating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790700" y="3628623"/>
            <a:ext cx="1143000" cy="6858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237963" y="3657600"/>
            <a:ext cx="1257837" cy="67506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Inventory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873580" y="3655454"/>
            <a:ext cx="1298620" cy="67506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Catalog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553200" y="3657600"/>
            <a:ext cx="990600" cy="6858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7924800" y="3655454"/>
            <a:ext cx="990600" cy="6858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Pricing</a:t>
            </a:r>
          </a:p>
        </p:txBody>
      </p:sp>
      <p:sp>
        <p:nvSpPr>
          <p:cNvPr id="13" name="Flowchart: Magnetic Disk 12"/>
          <p:cNvSpPr/>
          <p:nvPr/>
        </p:nvSpPr>
        <p:spPr>
          <a:xfrm>
            <a:off x="228600" y="4876800"/>
            <a:ext cx="1219200" cy="510540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Mongo DB</a:t>
            </a:r>
          </a:p>
        </p:txBody>
      </p:sp>
      <p:sp>
        <p:nvSpPr>
          <p:cNvPr id="14" name="Flowchart: Magnetic Disk 13"/>
          <p:cNvSpPr/>
          <p:nvPr/>
        </p:nvSpPr>
        <p:spPr>
          <a:xfrm>
            <a:off x="1752600" y="4883239"/>
            <a:ext cx="1219200" cy="51054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SQL Server</a:t>
            </a:r>
          </a:p>
        </p:txBody>
      </p:sp>
      <p:sp>
        <p:nvSpPr>
          <p:cNvPr id="15" name="Flowchart: Magnetic Disk 14"/>
          <p:cNvSpPr/>
          <p:nvPr/>
        </p:nvSpPr>
        <p:spPr>
          <a:xfrm>
            <a:off x="3276600" y="4866068"/>
            <a:ext cx="1219200" cy="51054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SQL Server</a:t>
            </a:r>
          </a:p>
        </p:txBody>
      </p:sp>
      <p:sp>
        <p:nvSpPr>
          <p:cNvPr id="16" name="Flowchart: Magnetic Disk 15"/>
          <p:cNvSpPr/>
          <p:nvPr/>
        </p:nvSpPr>
        <p:spPr>
          <a:xfrm>
            <a:off x="4953000" y="4836151"/>
            <a:ext cx="1219200" cy="510540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Mongo DB</a:t>
            </a:r>
          </a:p>
        </p:txBody>
      </p:sp>
      <p:cxnSp>
        <p:nvCxnSpPr>
          <p:cNvPr id="18" name="Straight Arrow Connector 17"/>
          <p:cNvCxnSpPr>
            <a:stCxn id="5" idx="2"/>
            <a:endCxn id="6" idx="0"/>
          </p:cNvCxnSpPr>
          <p:nvPr/>
        </p:nvCxnSpPr>
        <p:spPr>
          <a:xfrm>
            <a:off x="3314700" y="1609725"/>
            <a:ext cx="1610" cy="447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2"/>
            <a:endCxn id="7" idx="0"/>
          </p:cNvCxnSpPr>
          <p:nvPr/>
        </p:nvCxnSpPr>
        <p:spPr>
          <a:xfrm flipH="1">
            <a:off x="838200" y="2971800"/>
            <a:ext cx="247811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2"/>
            <a:endCxn id="8" idx="0"/>
          </p:cNvCxnSpPr>
          <p:nvPr/>
        </p:nvCxnSpPr>
        <p:spPr>
          <a:xfrm flipH="1">
            <a:off x="2362200" y="2971800"/>
            <a:ext cx="954110" cy="6568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2"/>
            <a:endCxn id="9" idx="0"/>
          </p:cNvCxnSpPr>
          <p:nvPr/>
        </p:nvCxnSpPr>
        <p:spPr>
          <a:xfrm>
            <a:off x="3316310" y="2971800"/>
            <a:ext cx="550572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2"/>
            <a:endCxn id="10" idx="0"/>
          </p:cNvCxnSpPr>
          <p:nvPr/>
        </p:nvCxnSpPr>
        <p:spPr>
          <a:xfrm>
            <a:off x="3316310" y="2971800"/>
            <a:ext cx="2206580" cy="683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2"/>
            <a:endCxn id="11" idx="0"/>
          </p:cNvCxnSpPr>
          <p:nvPr/>
        </p:nvCxnSpPr>
        <p:spPr>
          <a:xfrm>
            <a:off x="3316310" y="2971800"/>
            <a:ext cx="373219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2"/>
            <a:endCxn id="12" idx="0"/>
          </p:cNvCxnSpPr>
          <p:nvPr/>
        </p:nvCxnSpPr>
        <p:spPr>
          <a:xfrm>
            <a:off x="3316310" y="2971800"/>
            <a:ext cx="5103790" cy="683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" idx="3"/>
            <a:endCxn id="11" idx="1"/>
          </p:cNvCxnSpPr>
          <p:nvPr/>
        </p:nvCxnSpPr>
        <p:spPr>
          <a:xfrm>
            <a:off x="6172200" y="3992988"/>
            <a:ext cx="381000" cy="751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1" idx="3"/>
            <a:endCxn id="12" idx="1"/>
          </p:cNvCxnSpPr>
          <p:nvPr/>
        </p:nvCxnSpPr>
        <p:spPr>
          <a:xfrm flipV="1">
            <a:off x="7543800" y="3998354"/>
            <a:ext cx="381000" cy="21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7" idx="2"/>
            <a:endCxn id="13" idx="1"/>
          </p:cNvCxnSpPr>
          <p:nvPr/>
        </p:nvCxnSpPr>
        <p:spPr>
          <a:xfrm>
            <a:off x="838200" y="43434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8" idx="2"/>
            <a:endCxn id="14" idx="1"/>
          </p:cNvCxnSpPr>
          <p:nvPr/>
        </p:nvCxnSpPr>
        <p:spPr>
          <a:xfrm>
            <a:off x="2362200" y="4314423"/>
            <a:ext cx="0" cy="5688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9" idx="2"/>
            <a:endCxn id="15" idx="1"/>
          </p:cNvCxnSpPr>
          <p:nvPr/>
        </p:nvCxnSpPr>
        <p:spPr>
          <a:xfrm>
            <a:off x="3866882" y="4332668"/>
            <a:ext cx="19318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2"/>
          </p:cNvCxnSpPr>
          <p:nvPr/>
        </p:nvCxnSpPr>
        <p:spPr>
          <a:xfrm>
            <a:off x="5522890" y="4330522"/>
            <a:ext cx="0" cy="5056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600" y="467932"/>
            <a:ext cx="700468" cy="700468"/>
          </a:xfrm>
          <a:prstGeom prst="rect">
            <a:avLst/>
          </a:prstGeom>
        </p:spPr>
      </p:pic>
      <p:sp>
        <p:nvSpPr>
          <p:cNvPr id="50" name="Rounded Rectangle 49"/>
          <p:cNvSpPr/>
          <p:nvPr/>
        </p:nvSpPr>
        <p:spPr>
          <a:xfrm>
            <a:off x="5638800" y="2133600"/>
            <a:ext cx="990600" cy="6858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2" name="Straight Arrow Connector 51"/>
          <p:cNvCxnSpPr>
            <a:stCxn id="6" idx="3"/>
            <a:endCxn id="50" idx="1"/>
          </p:cNvCxnSpPr>
          <p:nvPr/>
        </p:nvCxnSpPr>
        <p:spPr>
          <a:xfrm flipV="1">
            <a:off x="4194220" y="2476500"/>
            <a:ext cx="144458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Magnetic Disk 52"/>
          <p:cNvSpPr/>
          <p:nvPr/>
        </p:nvSpPr>
        <p:spPr>
          <a:xfrm>
            <a:off x="7137400" y="2221230"/>
            <a:ext cx="1219200" cy="51054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SQL Server</a:t>
            </a:r>
          </a:p>
        </p:txBody>
      </p:sp>
      <p:cxnSp>
        <p:nvCxnSpPr>
          <p:cNvPr id="55" name="Straight Arrow Connector 54"/>
          <p:cNvCxnSpPr>
            <a:stCxn id="50" idx="3"/>
            <a:endCxn id="53" idx="2"/>
          </p:cNvCxnSpPr>
          <p:nvPr/>
        </p:nvCxnSpPr>
        <p:spPr>
          <a:xfrm>
            <a:off x="6629400" y="2476500"/>
            <a:ext cx="508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397" y="730376"/>
            <a:ext cx="230028" cy="25943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367" y="4125363"/>
            <a:ext cx="172255" cy="194273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845" y="4106323"/>
            <a:ext cx="172255" cy="19427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550" y="4106323"/>
            <a:ext cx="209531" cy="209531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4121169"/>
            <a:ext cx="209531" cy="209531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334" y="4117592"/>
            <a:ext cx="209531" cy="209531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150" y="2596776"/>
            <a:ext cx="209531" cy="209531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259" y="4095367"/>
            <a:ext cx="209531" cy="2095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811175"/>
            <a:ext cx="495300" cy="113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884" y="2257425"/>
            <a:ext cx="626406" cy="42439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355" y="756121"/>
            <a:ext cx="177329" cy="17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761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217714" y="685800"/>
            <a:ext cx="8828154" cy="5257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cxnSpLocks/>
          </p:cNvCxnSpPr>
          <p:nvPr/>
        </p:nvCxnSpPr>
        <p:spPr>
          <a:xfrm>
            <a:off x="3329051" y="1057946"/>
            <a:ext cx="0" cy="8417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</p:cNvCxnSpPr>
          <p:nvPr/>
        </p:nvCxnSpPr>
        <p:spPr>
          <a:xfrm flipH="1">
            <a:off x="809275" y="2823907"/>
            <a:ext cx="2519776" cy="6477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</p:cNvCxnSpPr>
          <p:nvPr/>
        </p:nvCxnSpPr>
        <p:spPr>
          <a:xfrm flipH="1">
            <a:off x="2308242" y="2827639"/>
            <a:ext cx="999241" cy="6128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</p:cNvCxnSpPr>
          <p:nvPr/>
        </p:nvCxnSpPr>
        <p:spPr>
          <a:xfrm>
            <a:off x="3299855" y="2815373"/>
            <a:ext cx="505850" cy="6492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</p:cNvCxnSpPr>
          <p:nvPr/>
        </p:nvCxnSpPr>
        <p:spPr>
          <a:xfrm>
            <a:off x="3313852" y="2827639"/>
            <a:ext cx="2023358" cy="5916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3322682" y="2832734"/>
            <a:ext cx="3607294" cy="576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cxnSpLocks/>
          </p:cNvCxnSpPr>
          <p:nvPr/>
        </p:nvCxnSpPr>
        <p:spPr>
          <a:xfrm>
            <a:off x="3329051" y="2817607"/>
            <a:ext cx="5129102" cy="6016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  <a:stCxn id="105" idx="0"/>
            <a:endCxn id="72" idx="3"/>
          </p:cNvCxnSpPr>
          <p:nvPr/>
        </p:nvCxnSpPr>
        <p:spPr>
          <a:xfrm flipV="1">
            <a:off x="5830681" y="3888849"/>
            <a:ext cx="568768" cy="1598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  <a:stCxn id="72" idx="0"/>
            <a:endCxn id="75" idx="3"/>
          </p:cNvCxnSpPr>
          <p:nvPr/>
        </p:nvCxnSpPr>
        <p:spPr>
          <a:xfrm>
            <a:off x="7467600" y="3888849"/>
            <a:ext cx="46002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797708" y="4407463"/>
            <a:ext cx="0" cy="4650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cxnSpLocks/>
          </p:cNvCxnSpPr>
          <p:nvPr/>
        </p:nvCxnSpPr>
        <p:spPr>
          <a:xfrm>
            <a:off x="2362200" y="4314423"/>
            <a:ext cx="0" cy="5217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cxnSpLocks/>
          </p:cNvCxnSpPr>
          <p:nvPr/>
        </p:nvCxnSpPr>
        <p:spPr>
          <a:xfrm>
            <a:off x="3805705" y="4348699"/>
            <a:ext cx="24107" cy="464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</p:cNvCxnSpPr>
          <p:nvPr/>
        </p:nvCxnSpPr>
        <p:spPr>
          <a:xfrm>
            <a:off x="5361087" y="4372720"/>
            <a:ext cx="14037" cy="4634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424" y="732991"/>
            <a:ext cx="958961" cy="958961"/>
          </a:xfrm>
          <a:prstGeom prst="rect">
            <a:avLst/>
          </a:prstGeom>
        </p:spPr>
      </p:pic>
      <p:cxnSp>
        <p:nvCxnSpPr>
          <p:cNvPr id="52" name="Straight Arrow Connector 51"/>
          <p:cNvCxnSpPr>
            <a:cxnSpLocks/>
            <a:stCxn id="90" idx="0"/>
            <a:endCxn id="84" idx="3"/>
          </p:cNvCxnSpPr>
          <p:nvPr/>
        </p:nvCxnSpPr>
        <p:spPr>
          <a:xfrm flipV="1">
            <a:off x="3863206" y="2343565"/>
            <a:ext cx="913989" cy="15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cxnSpLocks/>
            <a:stCxn id="84" idx="0"/>
            <a:endCxn id="115" idx="3"/>
          </p:cNvCxnSpPr>
          <p:nvPr/>
        </p:nvCxnSpPr>
        <p:spPr>
          <a:xfrm>
            <a:off x="5845346" y="2343565"/>
            <a:ext cx="668373" cy="39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BD97A81-4C8D-4F84-ABC3-6159DF636B7E}"/>
              </a:ext>
            </a:extLst>
          </p:cNvPr>
          <p:cNvGrpSpPr/>
          <p:nvPr/>
        </p:nvGrpSpPr>
        <p:grpSpPr>
          <a:xfrm>
            <a:off x="1797301" y="3444984"/>
            <a:ext cx="1030081" cy="935773"/>
            <a:chOff x="9254078" y="4883240"/>
            <a:chExt cx="844906" cy="728368"/>
          </a:xfrm>
        </p:grpSpPr>
        <p:sp>
          <p:nvSpPr>
            <p:cNvPr id="54" name="Hexagon 176">
              <a:extLst>
                <a:ext uri="{FF2B5EF4-FFF2-40B4-BE49-F238E27FC236}">
                  <a16:creationId xmlns:a16="http://schemas.microsoft.com/office/drawing/2014/main" id="{D6071B8B-79E2-4A01-8CCB-115A32156F10}"/>
                </a:ext>
              </a:extLst>
            </p:cNvPr>
            <p:cNvSpPr/>
            <p:nvPr/>
          </p:nvSpPr>
          <p:spPr bwMode="auto">
            <a:xfrm>
              <a:off x="9254078" y="4883240"/>
              <a:ext cx="844906" cy="728368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31" b="1" dirty="0">
                  <a:solidFill>
                    <a:schemeClr val="tx1"/>
                  </a:solidFill>
                  <a:latin typeface="Segoe UI" charset="0"/>
                  <a:cs typeface="Segoe UI" charset="0"/>
                </a:rPr>
                <a:t>Review</a:t>
              </a:r>
            </a:p>
          </p:txBody>
        </p: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9E82F4B9-30F4-424A-B31C-958C6728E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98813" y="4941940"/>
              <a:ext cx="548712" cy="320082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3F0C555-9091-43E9-A6E4-79E26D672B12}"/>
              </a:ext>
            </a:extLst>
          </p:cNvPr>
          <p:cNvGrpSpPr/>
          <p:nvPr/>
        </p:nvGrpSpPr>
        <p:grpSpPr>
          <a:xfrm>
            <a:off x="3275249" y="3444984"/>
            <a:ext cx="1068151" cy="919700"/>
            <a:chOff x="9254078" y="4883240"/>
            <a:chExt cx="844906" cy="728368"/>
          </a:xfrm>
        </p:grpSpPr>
        <p:sp>
          <p:nvSpPr>
            <p:cNvPr id="58" name="Hexagon 176">
              <a:extLst>
                <a:ext uri="{FF2B5EF4-FFF2-40B4-BE49-F238E27FC236}">
                  <a16:creationId xmlns:a16="http://schemas.microsoft.com/office/drawing/2014/main" id="{2DD51459-D4C4-437D-8DCA-510BBD19FC32}"/>
                </a:ext>
              </a:extLst>
            </p:cNvPr>
            <p:cNvSpPr/>
            <p:nvPr/>
          </p:nvSpPr>
          <p:spPr bwMode="auto">
            <a:xfrm>
              <a:off x="9254078" y="4883240"/>
              <a:ext cx="844906" cy="728368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31" b="1" dirty="0">
                  <a:solidFill>
                    <a:schemeClr val="tx1"/>
                  </a:solidFill>
                  <a:latin typeface="Segoe UI" charset="0"/>
                  <a:cs typeface="Segoe UI" charset="0"/>
                </a:rPr>
                <a:t>Inventory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7125FF4C-632A-46CD-B634-226A5D4A4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99369" y="4956768"/>
              <a:ext cx="548712" cy="320082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711DF41-7BE3-415F-9E7F-E89773174A0C}"/>
              </a:ext>
            </a:extLst>
          </p:cNvPr>
          <p:cNvGrpSpPr/>
          <p:nvPr/>
        </p:nvGrpSpPr>
        <p:grpSpPr>
          <a:xfrm>
            <a:off x="1858787" y="4847680"/>
            <a:ext cx="1030081" cy="935773"/>
            <a:chOff x="1847159" y="4836151"/>
            <a:chExt cx="1030081" cy="935773"/>
          </a:xfrm>
        </p:grpSpPr>
        <p:sp>
          <p:nvSpPr>
            <p:cNvPr id="61" name="Hexagon 176">
              <a:extLst>
                <a:ext uri="{FF2B5EF4-FFF2-40B4-BE49-F238E27FC236}">
                  <a16:creationId xmlns:a16="http://schemas.microsoft.com/office/drawing/2014/main" id="{37C51CFF-FD26-4F34-BF6D-2C68729102B7}"/>
                </a:ext>
              </a:extLst>
            </p:cNvPr>
            <p:cNvSpPr/>
            <p:nvPr/>
          </p:nvSpPr>
          <p:spPr bwMode="auto">
            <a:xfrm>
              <a:off x="1847159" y="4836151"/>
              <a:ext cx="1030081" cy="935773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31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814B6059-262D-4CA7-BED1-D6D172E1E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197" y="5059918"/>
              <a:ext cx="562911" cy="455057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534364C-145B-415B-88ED-CCB611E7FF4F}"/>
              </a:ext>
            </a:extLst>
          </p:cNvPr>
          <p:cNvGrpSpPr/>
          <p:nvPr/>
        </p:nvGrpSpPr>
        <p:grpSpPr>
          <a:xfrm>
            <a:off x="3313319" y="4812869"/>
            <a:ext cx="1030081" cy="935773"/>
            <a:chOff x="1847159" y="4836151"/>
            <a:chExt cx="1030081" cy="935773"/>
          </a:xfrm>
        </p:grpSpPr>
        <p:sp>
          <p:nvSpPr>
            <p:cNvPr id="65" name="Hexagon 176">
              <a:extLst>
                <a:ext uri="{FF2B5EF4-FFF2-40B4-BE49-F238E27FC236}">
                  <a16:creationId xmlns:a16="http://schemas.microsoft.com/office/drawing/2014/main" id="{8F8E11A5-36AB-4E1E-88D8-BE5A0A8AF256}"/>
                </a:ext>
              </a:extLst>
            </p:cNvPr>
            <p:cNvSpPr/>
            <p:nvPr/>
          </p:nvSpPr>
          <p:spPr bwMode="auto">
            <a:xfrm>
              <a:off x="1847159" y="4836151"/>
              <a:ext cx="1030081" cy="935773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31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4914D168-09C0-457F-B73D-4C024B053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197" y="5059918"/>
              <a:ext cx="562911" cy="455057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CAB8941-4553-4747-903C-F34E6A188FB9}"/>
              </a:ext>
            </a:extLst>
          </p:cNvPr>
          <p:cNvGrpSpPr/>
          <p:nvPr/>
        </p:nvGrpSpPr>
        <p:grpSpPr>
          <a:xfrm>
            <a:off x="6399449" y="3428999"/>
            <a:ext cx="1068151" cy="919700"/>
            <a:chOff x="9254078" y="4883240"/>
            <a:chExt cx="844906" cy="728368"/>
          </a:xfrm>
        </p:grpSpPr>
        <p:sp>
          <p:nvSpPr>
            <p:cNvPr id="72" name="Hexagon 176">
              <a:extLst>
                <a:ext uri="{FF2B5EF4-FFF2-40B4-BE49-F238E27FC236}">
                  <a16:creationId xmlns:a16="http://schemas.microsoft.com/office/drawing/2014/main" id="{AB41C03A-ADF8-433B-8F3C-8C5173D098BA}"/>
                </a:ext>
              </a:extLst>
            </p:cNvPr>
            <p:cNvSpPr/>
            <p:nvPr/>
          </p:nvSpPr>
          <p:spPr bwMode="auto">
            <a:xfrm>
              <a:off x="9254078" y="4883240"/>
              <a:ext cx="844906" cy="728368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31" b="1" dirty="0">
                  <a:solidFill>
                    <a:schemeClr val="tx1"/>
                  </a:solidFill>
                  <a:latin typeface="Segoe UI" charset="0"/>
                  <a:cs typeface="Segoe UI" charset="0"/>
                </a:rPr>
                <a:t>Cart</a:t>
              </a:r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2E719C7F-55F8-482E-B327-E39E6B1B9C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99369" y="4956768"/>
              <a:ext cx="548712" cy="320082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4385EE93-5BA1-494C-8CD6-EDD423486621}"/>
              </a:ext>
            </a:extLst>
          </p:cNvPr>
          <p:cNvGrpSpPr/>
          <p:nvPr/>
        </p:nvGrpSpPr>
        <p:grpSpPr>
          <a:xfrm>
            <a:off x="7927626" y="3428999"/>
            <a:ext cx="1068151" cy="919700"/>
            <a:chOff x="9254078" y="4883240"/>
            <a:chExt cx="844906" cy="728368"/>
          </a:xfrm>
        </p:grpSpPr>
        <p:sp>
          <p:nvSpPr>
            <p:cNvPr id="75" name="Hexagon 176">
              <a:extLst>
                <a:ext uri="{FF2B5EF4-FFF2-40B4-BE49-F238E27FC236}">
                  <a16:creationId xmlns:a16="http://schemas.microsoft.com/office/drawing/2014/main" id="{B4E90AAB-7944-4FB5-A458-2C8D3C88EE78}"/>
                </a:ext>
              </a:extLst>
            </p:cNvPr>
            <p:cNvSpPr/>
            <p:nvPr/>
          </p:nvSpPr>
          <p:spPr bwMode="auto">
            <a:xfrm>
              <a:off x="9254078" y="4883240"/>
              <a:ext cx="844906" cy="728368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31" b="1" dirty="0">
                  <a:solidFill>
                    <a:schemeClr val="tx1"/>
                  </a:solidFill>
                  <a:latin typeface="Segoe UI" charset="0"/>
                  <a:cs typeface="Segoe UI" charset="0"/>
                </a:rPr>
                <a:t>Pricing</a:t>
              </a:r>
            </a:p>
          </p:txBody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025A4D64-5671-48F8-B5AF-F94F543C5E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99369" y="4956768"/>
              <a:ext cx="548712" cy="320082"/>
            </a:xfrm>
            <a:prstGeom prst="rect">
              <a:avLst/>
            </a:prstGeom>
          </p:spPr>
        </p:pic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EB2EEA2-EED6-4589-9B31-C38176C0AD07}"/>
              </a:ext>
            </a:extLst>
          </p:cNvPr>
          <p:cNvGrpSpPr/>
          <p:nvPr/>
        </p:nvGrpSpPr>
        <p:grpSpPr>
          <a:xfrm>
            <a:off x="4777195" y="1883715"/>
            <a:ext cx="1068151" cy="919700"/>
            <a:chOff x="4598845" y="2001410"/>
            <a:chExt cx="1068151" cy="919700"/>
          </a:xfrm>
        </p:grpSpPr>
        <p:sp>
          <p:nvSpPr>
            <p:cNvPr id="84" name="Hexagon 176">
              <a:extLst>
                <a:ext uri="{FF2B5EF4-FFF2-40B4-BE49-F238E27FC236}">
                  <a16:creationId xmlns:a16="http://schemas.microsoft.com/office/drawing/2014/main" id="{FE48DF43-41B6-4330-AA25-ACA5FA3D4715}"/>
                </a:ext>
              </a:extLst>
            </p:cNvPr>
            <p:cNvSpPr/>
            <p:nvPr/>
          </p:nvSpPr>
          <p:spPr bwMode="auto">
            <a:xfrm>
              <a:off x="4598845" y="2001410"/>
              <a:ext cx="1068151" cy="919700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31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9717" y="2240600"/>
              <a:ext cx="626406" cy="424390"/>
            </a:xfrm>
            <a:prstGeom prst="rect">
              <a:avLst/>
            </a:prstGeom>
          </p:spPr>
        </p:pic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EE0D2F7-1F43-459D-A4BF-A490B67D309A}"/>
              </a:ext>
            </a:extLst>
          </p:cNvPr>
          <p:cNvGrpSpPr/>
          <p:nvPr/>
        </p:nvGrpSpPr>
        <p:grpSpPr>
          <a:xfrm>
            <a:off x="284754" y="3471690"/>
            <a:ext cx="1030081" cy="935773"/>
            <a:chOff x="333068" y="3133055"/>
            <a:chExt cx="1030081" cy="935773"/>
          </a:xfrm>
        </p:grpSpPr>
        <p:sp>
          <p:nvSpPr>
            <p:cNvPr id="97" name="Hexagon 176">
              <a:extLst>
                <a:ext uri="{FF2B5EF4-FFF2-40B4-BE49-F238E27FC236}">
                  <a16:creationId xmlns:a16="http://schemas.microsoft.com/office/drawing/2014/main" id="{007965F6-277F-46C6-97CD-20F39958C789}"/>
                </a:ext>
              </a:extLst>
            </p:cNvPr>
            <p:cNvSpPr/>
            <p:nvPr/>
          </p:nvSpPr>
          <p:spPr bwMode="auto">
            <a:xfrm>
              <a:off x="333068" y="3133055"/>
              <a:ext cx="1030081" cy="935773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31" b="1" dirty="0">
                  <a:solidFill>
                    <a:schemeClr val="tx1"/>
                  </a:solidFill>
                  <a:latin typeface="Segoe UI" charset="0"/>
                  <a:cs typeface="Segoe UI" charset="0"/>
                </a:rPr>
                <a:t>Rating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B992DBA1-1DF7-462D-A0F5-06365F4BB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2368" y="3261024"/>
              <a:ext cx="567308" cy="330930"/>
            </a:xfrm>
            <a:prstGeom prst="rect">
              <a:avLst/>
            </a:prstGeom>
          </p:spPr>
        </p:pic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0F6231A-F6A9-43A3-95AD-B26735845A71}"/>
              </a:ext>
            </a:extLst>
          </p:cNvPr>
          <p:cNvGrpSpPr/>
          <p:nvPr/>
        </p:nvGrpSpPr>
        <p:grpSpPr>
          <a:xfrm>
            <a:off x="4800600" y="3436947"/>
            <a:ext cx="1030081" cy="935773"/>
            <a:chOff x="333068" y="3133055"/>
            <a:chExt cx="1030081" cy="935773"/>
          </a:xfrm>
        </p:grpSpPr>
        <p:sp>
          <p:nvSpPr>
            <p:cNvPr id="105" name="Hexagon 176">
              <a:extLst>
                <a:ext uri="{FF2B5EF4-FFF2-40B4-BE49-F238E27FC236}">
                  <a16:creationId xmlns:a16="http://schemas.microsoft.com/office/drawing/2014/main" id="{0B625946-9372-4436-9DA6-DF18AA452D5B}"/>
                </a:ext>
              </a:extLst>
            </p:cNvPr>
            <p:cNvSpPr/>
            <p:nvPr/>
          </p:nvSpPr>
          <p:spPr bwMode="auto">
            <a:xfrm>
              <a:off x="333068" y="3133055"/>
              <a:ext cx="1030081" cy="935773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31" b="1" dirty="0">
                  <a:solidFill>
                    <a:schemeClr val="tx1"/>
                  </a:solidFill>
                  <a:latin typeface="Segoe UI" charset="0"/>
                  <a:cs typeface="Segoe UI" charset="0"/>
                </a:rPr>
                <a:t>Catalog</a:t>
              </a:r>
            </a:p>
          </p:txBody>
        </p:sp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E244D273-111D-44C1-9CF3-C17CE34C6A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2368" y="3261024"/>
              <a:ext cx="567308" cy="330930"/>
            </a:xfrm>
            <a:prstGeom prst="rect">
              <a:avLst/>
            </a:prstGeom>
          </p:spPr>
        </p:pic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24C89F02-222A-45B9-8396-F8A79AFA2B28}"/>
              </a:ext>
            </a:extLst>
          </p:cNvPr>
          <p:cNvGrpSpPr/>
          <p:nvPr/>
        </p:nvGrpSpPr>
        <p:grpSpPr>
          <a:xfrm>
            <a:off x="6513719" y="1879600"/>
            <a:ext cx="1030081" cy="935773"/>
            <a:chOff x="1847159" y="4836151"/>
            <a:chExt cx="1030081" cy="935773"/>
          </a:xfrm>
        </p:grpSpPr>
        <p:sp>
          <p:nvSpPr>
            <p:cNvPr id="115" name="Hexagon 176">
              <a:extLst>
                <a:ext uri="{FF2B5EF4-FFF2-40B4-BE49-F238E27FC236}">
                  <a16:creationId xmlns:a16="http://schemas.microsoft.com/office/drawing/2014/main" id="{E21049BF-1197-4C95-85A3-E6C05CEF2E78}"/>
                </a:ext>
              </a:extLst>
            </p:cNvPr>
            <p:cNvSpPr/>
            <p:nvPr/>
          </p:nvSpPr>
          <p:spPr bwMode="auto">
            <a:xfrm>
              <a:off x="1847159" y="4836151"/>
              <a:ext cx="1030081" cy="935773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31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61F15293-8B95-42DE-91E3-E65FE9669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197" y="5059918"/>
              <a:ext cx="562911" cy="455057"/>
            </a:xfrm>
            <a:prstGeom prst="rect">
              <a:avLst/>
            </a:prstGeom>
          </p:spPr>
        </p:pic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C98623D0-3374-4417-8C0B-A34DA2ED0969}"/>
              </a:ext>
            </a:extLst>
          </p:cNvPr>
          <p:cNvGrpSpPr/>
          <p:nvPr/>
        </p:nvGrpSpPr>
        <p:grpSpPr>
          <a:xfrm>
            <a:off x="4860084" y="4812869"/>
            <a:ext cx="1030081" cy="935773"/>
            <a:chOff x="5055956" y="4812869"/>
            <a:chExt cx="1030081" cy="935773"/>
          </a:xfrm>
        </p:grpSpPr>
        <p:sp>
          <p:nvSpPr>
            <p:cNvPr id="123" name="Hexagon 176">
              <a:extLst>
                <a:ext uri="{FF2B5EF4-FFF2-40B4-BE49-F238E27FC236}">
                  <a16:creationId xmlns:a16="http://schemas.microsoft.com/office/drawing/2014/main" id="{C0183146-FDED-48B6-B9C4-CA1FA9F991CE}"/>
                </a:ext>
              </a:extLst>
            </p:cNvPr>
            <p:cNvSpPr/>
            <p:nvPr/>
          </p:nvSpPr>
          <p:spPr bwMode="auto">
            <a:xfrm>
              <a:off x="5055956" y="4812869"/>
              <a:ext cx="1030081" cy="935773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31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id="{EB6412B3-D057-4657-8A51-126CFE6AB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5993" y="4972050"/>
              <a:ext cx="506205" cy="572901"/>
            </a:xfrm>
            <a:prstGeom prst="rect">
              <a:avLst/>
            </a:prstGeom>
          </p:spPr>
        </p:pic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4E5C556C-9FE4-47CA-99DF-F786B5A9DC13}"/>
              </a:ext>
            </a:extLst>
          </p:cNvPr>
          <p:cNvGrpSpPr/>
          <p:nvPr/>
        </p:nvGrpSpPr>
        <p:grpSpPr>
          <a:xfrm>
            <a:off x="284754" y="4872555"/>
            <a:ext cx="1030081" cy="935773"/>
            <a:chOff x="5055956" y="4812869"/>
            <a:chExt cx="1030081" cy="935773"/>
          </a:xfrm>
        </p:grpSpPr>
        <p:sp>
          <p:nvSpPr>
            <p:cNvPr id="134" name="Hexagon 176">
              <a:extLst>
                <a:ext uri="{FF2B5EF4-FFF2-40B4-BE49-F238E27FC236}">
                  <a16:creationId xmlns:a16="http://schemas.microsoft.com/office/drawing/2014/main" id="{C43A71FD-C793-45C0-893C-E2DC35B80341}"/>
                </a:ext>
              </a:extLst>
            </p:cNvPr>
            <p:cNvSpPr/>
            <p:nvPr/>
          </p:nvSpPr>
          <p:spPr bwMode="auto">
            <a:xfrm>
              <a:off x="5055956" y="4812869"/>
              <a:ext cx="1030081" cy="935773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31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  <p:pic>
          <p:nvPicPr>
            <p:cNvPr id="135" name="Picture 134">
              <a:extLst>
                <a:ext uri="{FF2B5EF4-FFF2-40B4-BE49-F238E27FC236}">
                  <a16:creationId xmlns:a16="http://schemas.microsoft.com/office/drawing/2014/main" id="{C49A8728-A015-4899-95BB-F493DFEA8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5993" y="4972050"/>
              <a:ext cx="506205" cy="572901"/>
            </a:xfrm>
            <a:prstGeom prst="rect">
              <a:avLst/>
            </a:prstGeom>
          </p:spPr>
        </p:pic>
      </p:grpSp>
      <p:sp>
        <p:nvSpPr>
          <p:cNvPr id="167" name="TextBox 166">
            <a:extLst>
              <a:ext uri="{FF2B5EF4-FFF2-40B4-BE49-F238E27FC236}">
                <a16:creationId xmlns:a16="http://schemas.microsoft.com/office/drawing/2014/main" id="{786150D0-A442-477B-AEF6-6FCE285D9263}"/>
              </a:ext>
            </a:extLst>
          </p:cNvPr>
          <p:cNvSpPr txBox="1"/>
          <p:nvPr/>
        </p:nvSpPr>
        <p:spPr>
          <a:xfrm>
            <a:off x="5237638" y="5682342"/>
            <a:ext cx="558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https://github.com/vietnam-devs/coolstore-microservices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AA8E455-8B85-4E84-A42D-BF33678205E1}"/>
              </a:ext>
            </a:extLst>
          </p:cNvPr>
          <p:cNvGrpSpPr/>
          <p:nvPr/>
        </p:nvGrpSpPr>
        <p:grpSpPr>
          <a:xfrm>
            <a:off x="857449" y="1892813"/>
            <a:ext cx="1068151" cy="919700"/>
            <a:chOff x="2775925" y="643152"/>
            <a:chExt cx="1068151" cy="919700"/>
          </a:xfrm>
        </p:grpSpPr>
        <p:sp>
          <p:nvSpPr>
            <p:cNvPr id="120" name="Hexagon 176">
              <a:extLst>
                <a:ext uri="{FF2B5EF4-FFF2-40B4-BE49-F238E27FC236}">
                  <a16:creationId xmlns:a16="http://schemas.microsoft.com/office/drawing/2014/main" id="{BACA5EBF-6C4A-49C1-B081-0A677B548D74}"/>
                </a:ext>
              </a:extLst>
            </p:cNvPr>
            <p:cNvSpPr/>
            <p:nvPr/>
          </p:nvSpPr>
          <p:spPr bwMode="auto">
            <a:xfrm>
              <a:off x="2775925" y="643152"/>
              <a:ext cx="1068151" cy="919700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00" b="1" dirty="0">
                  <a:solidFill>
                    <a:schemeClr val="tx1"/>
                  </a:solidFill>
                  <a:latin typeface="Segoe UI" charset="0"/>
                  <a:cs typeface="Segoe UI" charset="0"/>
                </a:rPr>
                <a:t>Web Front-end</a:t>
              </a:r>
              <a:endParaRPr lang="en-US" sz="1131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42A128F-3B4E-44BE-B6BD-4D52EF38541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093226" y="712489"/>
              <a:ext cx="426145" cy="426145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86CEE9D-8E5D-4601-A69F-ADFB7B955D6E}"/>
              </a:ext>
            </a:extLst>
          </p:cNvPr>
          <p:cNvGrpSpPr/>
          <p:nvPr/>
        </p:nvGrpSpPr>
        <p:grpSpPr>
          <a:xfrm>
            <a:off x="2818049" y="184199"/>
            <a:ext cx="1068151" cy="919700"/>
            <a:chOff x="1291344" y="2103142"/>
            <a:chExt cx="1068151" cy="919700"/>
          </a:xfrm>
        </p:grpSpPr>
        <p:sp>
          <p:nvSpPr>
            <p:cNvPr id="68" name="Hexagon 176">
              <a:extLst>
                <a:ext uri="{FF2B5EF4-FFF2-40B4-BE49-F238E27FC236}">
                  <a16:creationId xmlns:a16="http://schemas.microsoft.com/office/drawing/2014/main" id="{EB25A3BB-EA25-4A80-AA78-51A4EAA55391}"/>
                </a:ext>
              </a:extLst>
            </p:cNvPr>
            <p:cNvSpPr/>
            <p:nvPr/>
          </p:nvSpPr>
          <p:spPr bwMode="auto">
            <a:xfrm>
              <a:off x="1291344" y="2103142"/>
              <a:ext cx="1068151" cy="919700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31" b="1" dirty="0">
                  <a:solidFill>
                    <a:schemeClr val="tx1"/>
                  </a:solidFill>
                  <a:latin typeface="Segoe UI" charset="0"/>
                  <a:cs typeface="Segoe UI" charset="0"/>
                </a:rPr>
                <a:t>Gateway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493A45C6-84CB-43C1-934A-1BD415D1D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5887" y="2338805"/>
              <a:ext cx="678907" cy="154889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5337D96-7ED6-4A8A-AE12-0E544257771A}"/>
              </a:ext>
            </a:extLst>
          </p:cNvPr>
          <p:cNvGrpSpPr/>
          <p:nvPr/>
        </p:nvGrpSpPr>
        <p:grpSpPr>
          <a:xfrm>
            <a:off x="2795055" y="1899700"/>
            <a:ext cx="1068151" cy="919700"/>
            <a:chOff x="2795055" y="1899700"/>
            <a:chExt cx="1068151" cy="919700"/>
          </a:xfrm>
        </p:grpSpPr>
        <p:sp>
          <p:nvSpPr>
            <p:cNvPr id="90" name="Hexagon 176">
              <a:extLst>
                <a:ext uri="{FF2B5EF4-FFF2-40B4-BE49-F238E27FC236}">
                  <a16:creationId xmlns:a16="http://schemas.microsoft.com/office/drawing/2014/main" id="{B2B2C4B7-D510-4517-9A91-651FED4AFBFC}"/>
                </a:ext>
              </a:extLst>
            </p:cNvPr>
            <p:cNvSpPr/>
            <p:nvPr/>
          </p:nvSpPr>
          <p:spPr bwMode="auto">
            <a:xfrm>
              <a:off x="2795055" y="1899700"/>
              <a:ext cx="1068151" cy="919700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Segoe UI" charset="0"/>
                  <a:cs typeface="Segoe UI" charset="0"/>
                </a:rPr>
                <a:t>Aggregation</a:t>
              </a:r>
            </a:p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Segoe UI" charset="0"/>
                  <a:cs typeface="Segoe UI" charset="0"/>
                </a:rPr>
                <a:t>Service</a:t>
              </a:r>
              <a:endParaRPr lang="en-US" sz="1050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AB76C67A-8F5C-42C9-AD93-DBFFA6A7F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88196" y="1993719"/>
              <a:ext cx="668971" cy="411226"/>
            </a:xfrm>
            <a:prstGeom prst="rect">
              <a:avLst/>
            </a:prstGeom>
          </p:spPr>
        </p:pic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5CFE707-9973-40F4-843A-D534CAB318FF}"/>
              </a:ext>
            </a:extLst>
          </p:cNvPr>
          <p:cNvCxnSpPr>
            <a:cxnSpLocks/>
            <a:stCxn id="120" idx="0"/>
            <a:endCxn id="90" idx="3"/>
          </p:cNvCxnSpPr>
          <p:nvPr/>
        </p:nvCxnSpPr>
        <p:spPr>
          <a:xfrm>
            <a:off x="1925600" y="2352663"/>
            <a:ext cx="869455" cy="68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8856C05-69D8-463C-A0DE-6A17D7FD8DF3}"/>
              </a:ext>
            </a:extLst>
          </p:cNvPr>
          <p:cNvCxnSpPr>
            <a:cxnSpLocks/>
            <a:stCxn id="68" idx="2"/>
          </p:cNvCxnSpPr>
          <p:nvPr/>
        </p:nvCxnSpPr>
        <p:spPr>
          <a:xfrm flipH="1">
            <a:off x="1631168" y="1103899"/>
            <a:ext cx="1450136" cy="7577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26185CC-9D5C-4265-80EC-C5EDC6189C5D}"/>
              </a:ext>
            </a:extLst>
          </p:cNvPr>
          <p:cNvCxnSpPr>
            <a:cxnSpLocks/>
            <a:stCxn id="68" idx="1"/>
            <a:endCxn id="84" idx="4"/>
          </p:cNvCxnSpPr>
          <p:nvPr/>
        </p:nvCxnSpPr>
        <p:spPr>
          <a:xfrm>
            <a:off x="3622945" y="1103899"/>
            <a:ext cx="1417505" cy="7798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E66AA33F-98D3-4038-AFBF-C7922229139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424" y="813185"/>
            <a:ext cx="779817" cy="77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471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42</Words>
  <Application>Microsoft Office PowerPoint</Application>
  <PresentationFormat>On-screen Show (4:3)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Segoe UI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Thang Chung Quang</dc:creator>
  <cp:lastModifiedBy>Thang Chung Quang</cp:lastModifiedBy>
  <cp:revision>44</cp:revision>
  <dcterms:created xsi:type="dcterms:W3CDTF">2018-06-01T15:06:21Z</dcterms:created>
  <dcterms:modified xsi:type="dcterms:W3CDTF">2018-07-14T09:56:01Z</dcterms:modified>
</cp:coreProperties>
</file>