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86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7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2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5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4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0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8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3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8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3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06C8-F88B-4959-9CD2-3016D27660E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5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tiff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6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6200" y="457201"/>
            <a:ext cx="8991600" cy="518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38400" y="695325"/>
            <a:ext cx="1752600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UI</a:t>
            </a:r>
          </a:p>
          <a:p>
            <a:pPr algn="ctr"/>
            <a:r>
              <a:rPr lang="en-US" dirty="0"/>
              <a:t>Vuejs + Nodejs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38400" y="2057400"/>
            <a:ext cx="175582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3657600"/>
            <a:ext cx="10668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90700" y="3628623"/>
            <a:ext cx="11430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37963" y="3657600"/>
            <a:ext cx="1257837" cy="6750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73580" y="3655454"/>
            <a:ext cx="1298620" cy="6750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553200" y="3657600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924800" y="3655454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Pricing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228600" y="4876800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1752600" y="4883239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3276600" y="4866068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4953000" y="4836151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3314700" y="1609725"/>
            <a:ext cx="161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>
          <a:xfrm flipH="1">
            <a:off x="838200" y="2971800"/>
            <a:ext cx="247811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8" idx="0"/>
          </p:cNvCxnSpPr>
          <p:nvPr/>
        </p:nvCxnSpPr>
        <p:spPr>
          <a:xfrm flipH="1">
            <a:off x="2362200" y="2971800"/>
            <a:ext cx="954110" cy="656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9" idx="0"/>
          </p:cNvCxnSpPr>
          <p:nvPr/>
        </p:nvCxnSpPr>
        <p:spPr>
          <a:xfrm>
            <a:off x="3316310" y="2971800"/>
            <a:ext cx="55057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0" idx="0"/>
          </p:cNvCxnSpPr>
          <p:nvPr/>
        </p:nvCxnSpPr>
        <p:spPr>
          <a:xfrm>
            <a:off x="3316310" y="2971800"/>
            <a:ext cx="220658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1" idx="0"/>
          </p:cNvCxnSpPr>
          <p:nvPr/>
        </p:nvCxnSpPr>
        <p:spPr>
          <a:xfrm>
            <a:off x="3316310" y="2971800"/>
            <a:ext cx="373219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12" idx="0"/>
          </p:cNvCxnSpPr>
          <p:nvPr/>
        </p:nvCxnSpPr>
        <p:spPr>
          <a:xfrm>
            <a:off x="3316310" y="2971800"/>
            <a:ext cx="510379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1" idx="1"/>
          </p:cNvCxnSpPr>
          <p:nvPr/>
        </p:nvCxnSpPr>
        <p:spPr>
          <a:xfrm>
            <a:off x="6172200" y="3992988"/>
            <a:ext cx="381000" cy="751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2" idx="1"/>
          </p:cNvCxnSpPr>
          <p:nvPr/>
        </p:nvCxnSpPr>
        <p:spPr>
          <a:xfrm flipV="1">
            <a:off x="7543800" y="3998354"/>
            <a:ext cx="381000" cy="2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13" idx="1"/>
          </p:cNvCxnSpPr>
          <p:nvPr/>
        </p:nvCxnSpPr>
        <p:spPr>
          <a:xfrm>
            <a:off x="8382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14" idx="1"/>
          </p:cNvCxnSpPr>
          <p:nvPr/>
        </p:nvCxnSpPr>
        <p:spPr>
          <a:xfrm>
            <a:off x="2362200" y="4314423"/>
            <a:ext cx="0" cy="568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2"/>
            <a:endCxn id="15" idx="1"/>
          </p:cNvCxnSpPr>
          <p:nvPr/>
        </p:nvCxnSpPr>
        <p:spPr>
          <a:xfrm>
            <a:off x="3866882" y="4332668"/>
            <a:ext cx="1931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2"/>
          </p:cNvCxnSpPr>
          <p:nvPr/>
        </p:nvCxnSpPr>
        <p:spPr>
          <a:xfrm>
            <a:off x="5522890" y="4330522"/>
            <a:ext cx="0" cy="505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0" y="467932"/>
            <a:ext cx="700468" cy="700468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5638800" y="2133600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>
            <a:stCxn id="6" idx="3"/>
            <a:endCxn id="50" idx="1"/>
          </p:cNvCxnSpPr>
          <p:nvPr/>
        </p:nvCxnSpPr>
        <p:spPr>
          <a:xfrm flipV="1">
            <a:off x="4194220" y="2476500"/>
            <a:ext cx="144458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Magnetic Disk 52"/>
          <p:cNvSpPr/>
          <p:nvPr/>
        </p:nvSpPr>
        <p:spPr>
          <a:xfrm>
            <a:off x="7137400" y="2221230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cxnSp>
        <p:nvCxnSpPr>
          <p:cNvPr id="55" name="Straight Arrow Connector 54"/>
          <p:cNvCxnSpPr>
            <a:stCxn id="50" idx="3"/>
            <a:endCxn id="53" idx="2"/>
          </p:cNvCxnSpPr>
          <p:nvPr/>
        </p:nvCxnSpPr>
        <p:spPr>
          <a:xfrm>
            <a:off x="6629400" y="247650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97" y="730376"/>
            <a:ext cx="230028" cy="25943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67" y="4125363"/>
            <a:ext cx="172255" cy="1942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45" y="4106323"/>
            <a:ext cx="172255" cy="1942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50" y="4106323"/>
            <a:ext cx="209531" cy="20953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121169"/>
            <a:ext cx="209531" cy="2095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334" y="4117592"/>
            <a:ext cx="209531" cy="20953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50" y="2596776"/>
            <a:ext cx="209531" cy="20953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59" y="4095367"/>
            <a:ext cx="209531" cy="209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811175"/>
            <a:ext cx="495300" cy="11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84" y="2257425"/>
            <a:ext cx="626406" cy="4243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55" y="756121"/>
            <a:ext cx="177329" cy="1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6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17714" y="685800"/>
            <a:ext cx="8828154" cy="525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3329051" y="1057946"/>
            <a:ext cx="0" cy="841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809275" y="2823907"/>
            <a:ext cx="2519776" cy="647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2308242" y="2827639"/>
            <a:ext cx="999241" cy="612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3299855" y="2815373"/>
            <a:ext cx="505850" cy="649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3313852" y="2827639"/>
            <a:ext cx="2023358" cy="591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322682" y="2832734"/>
            <a:ext cx="3607294" cy="57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3329051" y="2817607"/>
            <a:ext cx="5129102" cy="601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05" idx="0"/>
            <a:endCxn id="72" idx="3"/>
          </p:cNvCxnSpPr>
          <p:nvPr/>
        </p:nvCxnSpPr>
        <p:spPr>
          <a:xfrm flipV="1">
            <a:off x="5830681" y="3888849"/>
            <a:ext cx="568768" cy="159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72" idx="0"/>
            <a:endCxn id="75" idx="3"/>
          </p:cNvCxnSpPr>
          <p:nvPr/>
        </p:nvCxnSpPr>
        <p:spPr>
          <a:xfrm>
            <a:off x="7467600" y="3888849"/>
            <a:ext cx="4600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797708" y="4407463"/>
            <a:ext cx="0" cy="465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2362200" y="4314423"/>
            <a:ext cx="0" cy="521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3805705" y="4348699"/>
            <a:ext cx="24107" cy="46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5361087" y="4372720"/>
            <a:ext cx="14037" cy="463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24" y="732991"/>
            <a:ext cx="958961" cy="958961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cxnSpLocks/>
            <a:stCxn id="90" idx="0"/>
            <a:endCxn id="84" idx="3"/>
          </p:cNvCxnSpPr>
          <p:nvPr/>
        </p:nvCxnSpPr>
        <p:spPr>
          <a:xfrm flipV="1">
            <a:off x="3863206" y="2343565"/>
            <a:ext cx="913989" cy="15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84" idx="0"/>
            <a:endCxn id="115" idx="3"/>
          </p:cNvCxnSpPr>
          <p:nvPr/>
        </p:nvCxnSpPr>
        <p:spPr>
          <a:xfrm>
            <a:off x="5845346" y="2343565"/>
            <a:ext cx="668373" cy="3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D97A81-4C8D-4F84-ABC3-6159DF636B7E}"/>
              </a:ext>
            </a:extLst>
          </p:cNvPr>
          <p:cNvGrpSpPr/>
          <p:nvPr/>
        </p:nvGrpSpPr>
        <p:grpSpPr>
          <a:xfrm>
            <a:off x="1797301" y="3444984"/>
            <a:ext cx="1030081" cy="935773"/>
            <a:chOff x="9254078" y="4883240"/>
            <a:chExt cx="844906" cy="728368"/>
          </a:xfrm>
        </p:grpSpPr>
        <p:sp>
          <p:nvSpPr>
            <p:cNvPr id="54" name="Hexagon 176">
              <a:extLst>
                <a:ext uri="{FF2B5EF4-FFF2-40B4-BE49-F238E27FC236}">
                  <a16:creationId xmlns:a16="http://schemas.microsoft.com/office/drawing/2014/main" id="{D6071B8B-79E2-4A01-8CCB-115A32156F10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Review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E82F4B9-30F4-424A-B31C-958C6728E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8813" y="4941940"/>
              <a:ext cx="548712" cy="320082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3F0C555-9091-43E9-A6E4-79E26D672B12}"/>
              </a:ext>
            </a:extLst>
          </p:cNvPr>
          <p:cNvGrpSpPr/>
          <p:nvPr/>
        </p:nvGrpSpPr>
        <p:grpSpPr>
          <a:xfrm>
            <a:off x="3275249" y="3444984"/>
            <a:ext cx="1068151" cy="919700"/>
            <a:chOff x="9254078" y="4883240"/>
            <a:chExt cx="844906" cy="728368"/>
          </a:xfrm>
        </p:grpSpPr>
        <p:sp>
          <p:nvSpPr>
            <p:cNvPr id="58" name="Hexagon 176">
              <a:extLst>
                <a:ext uri="{FF2B5EF4-FFF2-40B4-BE49-F238E27FC236}">
                  <a16:creationId xmlns:a16="http://schemas.microsoft.com/office/drawing/2014/main" id="{2DD51459-D4C4-437D-8DCA-510BBD19FC32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Inventory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125FF4C-632A-46CD-B634-226A5D4A4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11DF41-7BE3-415F-9E7F-E89773174A0C}"/>
              </a:ext>
            </a:extLst>
          </p:cNvPr>
          <p:cNvGrpSpPr/>
          <p:nvPr/>
        </p:nvGrpSpPr>
        <p:grpSpPr>
          <a:xfrm>
            <a:off x="1858787" y="4847680"/>
            <a:ext cx="1030081" cy="935773"/>
            <a:chOff x="1847159" y="4836151"/>
            <a:chExt cx="1030081" cy="935773"/>
          </a:xfrm>
        </p:grpSpPr>
        <p:sp>
          <p:nvSpPr>
            <p:cNvPr id="61" name="Hexagon 176">
              <a:extLst>
                <a:ext uri="{FF2B5EF4-FFF2-40B4-BE49-F238E27FC236}">
                  <a16:creationId xmlns:a16="http://schemas.microsoft.com/office/drawing/2014/main" id="{37C51CFF-FD26-4F34-BF6D-2C68729102B7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4B6059-262D-4CA7-BED1-D6D172E1E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534364C-145B-415B-88ED-CCB611E7FF4F}"/>
              </a:ext>
            </a:extLst>
          </p:cNvPr>
          <p:cNvGrpSpPr/>
          <p:nvPr/>
        </p:nvGrpSpPr>
        <p:grpSpPr>
          <a:xfrm>
            <a:off x="3313319" y="4812869"/>
            <a:ext cx="1030081" cy="935773"/>
            <a:chOff x="1847159" y="4836151"/>
            <a:chExt cx="1030081" cy="935773"/>
          </a:xfrm>
        </p:grpSpPr>
        <p:sp>
          <p:nvSpPr>
            <p:cNvPr id="65" name="Hexagon 176">
              <a:extLst>
                <a:ext uri="{FF2B5EF4-FFF2-40B4-BE49-F238E27FC236}">
                  <a16:creationId xmlns:a16="http://schemas.microsoft.com/office/drawing/2014/main" id="{8F8E11A5-36AB-4E1E-88D8-BE5A0A8AF256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4914D168-09C0-457F-B73D-4C024B053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CAB8941-4553-4747-903C-F34E6A188FB9}"/>
              </a:ext>
            </a:extLst>
          </p:cNvPr>
          <p:cNvGrpSpPr/>
          <p:nvPr/>
        </p:nvGrpSpPr>
        <p:grpSpPr>
          <a:xfrm>
            <a:off x="6399449" y="3428999"/>
            <a:ext cx="1068151" cy="919700"/>
            <a:chOff x="9254078" y="4883240"/>
            <a:chExt cx="844906" cy="728368"/>
          </a:xfrm>
        </p:grpSpPr>
        <p:sp>
          <p:nvSpPr>
            <p:cNvPr id="72" name="Hexagon 176">
              <a:extLst>
                <a:ext uri="{FF2B5EF4-FFF2-40B4-BE49-F238E27FC236}">
                  <a16:creationId xmlns:a16="http://schemas.microsoft.com/office/drawing/2014/main" id="{AB41C03A-ADF8-433B-8F3C-8C5173D098BA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Cart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E719C7F-55F8-482E-B327-E39E6B1B9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385EE93-5BA1-494C-8CD6-EDD423486621}"/>
              </a:ext>
            </a:extLst>
          </p:cNvPr>
          <p:cNvGrpSpPr/>
          <p:nvPr/>
        </p:nvGrpSpPr>
        <p:grpSpPr>
          <a:xfrm>
            <a:off x="7927626" y="3428999"/>
            <a:ext cx="1068151" cy="919700"/>
            <a:chOff x="9254078" y="4883240"/>
            <a:chExt cx="844906" cy="728368"/>
          </a:xfrm>
        </p:grpSpPr>
        <p:sp>
          <p:nvSpPr>
            <p:cNvPr id="75" name="Hexagon 176">
              <a:extLst>
                <a:ext uri="{FF2B5EF4-FFF2-40B4-BE49-F238E27FC236}">
                  <a16:creationId xmlns:a16="http://schemas.microsoft.com/office/drawing/2014/main" id="{B4E90AAB-7944-4FB5-A458-2C8D3C88EE78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Pricing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5A4D64-5671-48F8-B5AF-F94F543C5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EB2EEA2-EED6-4589-9B31-C38176C0AD07}"/>
              </a:ext>
            </a:extLst>
          </p:cNvPr>
          <p:cNvGrpSpPr/>
          <p:nvPr/>
        </p:nvGrpSpPr>
        <p:grpSpPr>
          <a:xfrm>
            <a:off x="4777195" y="1883715"/>
            <a:ext cx="1068151" cy="919700"/>
            <a:chOff x="4598845" y="2001410"/>
            <a:chExt cx="1068151" cy="919700"/>
          </a:xfrm>
        </p:grpSpPr>
        <p:sp>
          <p:nvSpPr>
            <p:cNvPr id="84" name="Hexagon 176">
              <a:extLst>
                <a:ext uri="{FF2B5EF4-FFF2-40B4-BE49-F238E27FC236}">
                  <a16:creationId xmlns:a16="http://schemas.microsoft.com/office/drawing/2014/main" id="{FE48DF43-41B6-4330-AA25-ACA5FA3D4715}"/>
                </a:ext>
              </a:extLst>
            </p:cNvPr>
            <p:cNvSpPr/>
            <p:nvPr/>
          </p:nvSpPr>
          <p:spPr bwMode="auto">
            <a:xfrm>
              <a:off x="4598845" y="2001410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9717" y="2240600"/>
              <a:ext cx="626406" cy="42439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EE0D2F7-1F43-459D-A4BF-A490B67D309A}"/>
              </a:ext>
            </a:extLst>
          </p:cNvPr>
          <p:cNvGrpSpPr/>
          <p:nvPr/>
        </p:nvGrpSpPr>
        <p:grpSpPr>
          <a:xfrm>
            <a:off x="284754" y="3471690"/>
            <a:ext cx="1030081" cy="935773"/>
            <a:chOff x="333068" y="3133055"/>
            <a:chExt cx="1030081" cy="935773"/>
          </a:xfrm>
        </p:grpSpPr>
        <p:sp>
          <p:nvSpPr>
            <p:cNvPr id="97" name="Hexagon 176">
              <a:extLst>
                <a:ext uri="{FF2B5EF4-FFF2-40B4-BE49-F238E27FC236}">
                  <a16:creationId xmlns:a16="http://schemas.microsoft.com/office/drawing/2014/main" id="{007965F6-277F-46C6-97CD-20F39958C789}"/>
                </a:ext>
              </a:extLst>
            </p:cNvPr>
            <p:cNvSpPr/>
            <p:nvPr/>
          </p:nvSpPr>
          <p:spPr bwMode="auto">
            <a:xfrm>
              <a:off x="333068" y="3133055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Rating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B992DBA1-1DF7-462D-A0F5-06365F4BB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368" y="3261024"/>
              <a:ext cx="567308" cy="33093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0F6231A-F6A9-43A3-95AD-B26735845A71}"/>
              </a:ext>
            </a:extLst>
          </p:cNvPr>
          <p:cNvGrpSpPr/>
          <p:nvPr/>
        </p:nvGrpSpPr>
        <p:grpSpPr>
          <a:xfrm>
            <a:off x="4800600" y="3436947"/>
            <a:ext cx="1030081" cy="935773"/>
            <a:chOff x="333068" y="3133055"/>
            <a:chExt cx="1030081" cy="935773"/>
          </a:xfrm>
        </p:grpSpPr>
        <p:sp>
          <p:nvSpPr>
            <p:cNvPr id="105" name="Hexagon 176">
              <a:extLst>
                <a:ext uri="{FF2B5EF4-FFF2-40B4-BE49-F238E27FC236}">
                  <a16:creationId xmlns:a16="http://schemas.microsoft.com/office/drawing/2014/main" id="{0B625946-9372-4436-9DA6-DF18AA452D5B}"/>
                </a:ext>
              </a:extLst>
            </p:cNvPr>
            <p:cNvSpPr/>
            <p:nvPr/>
          </p:nvSpPr>
          <p:spPr bwMode="auto">
            <a:xfrm>
              <a:off x="333068" y="3133055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Catalog</a:t>
              </a: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E244D273-111D-44C1-9CF3-C17CE34C6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368" y="3261024"/>
              <a:ext cx="567308" cy="33093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4C89F02-222A-45B9-8396-F8A79AFA2B28}"/>
              </a:ext>
            </a:extLst>
          </p:cNvPr>
          <p:cNvGrpSpPr/>
          <p:nvPr/>
        </p:nvGrpSpPr>
        <p:grpSpPr>
          <a:xfrm>
            <a:off x="6513719" y="1879600"/>
            <a:ext cx="1030081" cy="935773"/>
            <a:chOff x="1847159" y="4836151"/>
            <a:chExt cx="1030081" cy="935773"/>
          </a:xfrm>
        </p:grpSpPr>
        <p:sp>
          <p:nvSpPr>
            <p:cNvPr id="115" name="Hexagon 176">
              <a:extLst>
                <a:ext uri="{FF2B5EF4-FFF2-40B4-BE49-F238E27FC236}">
                  <a16:creationId xmlns:a16="http://schemas.microsoft.com/office/drawing/2014/main" id="{E21049BF-1197-4C95-85A3-E6C05CEF2E78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61F15293-8B95-42DE-91E3-E65FE9669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98623D0-3374-4417-8C0B-A34DA2ED0969}"/>
              </a:ext>
            </a:extLst>
          </p:cNvPr>
          <p:cNvGrpSpPr/>
          <p:nvPr/>
        </p:nvGrpSpPr>
        <p:grpSpPr>
          <a:xfrm>
            <a:off x="4860084" y="4812869"/>
            <a:ext cx="1030081" cy="935773"/>
            <a:chOff x="5055956" y="4812869"/>
            <a:chExt cx="1030081" cy="935773"/>
          </a:xfrm>
        </p:grpSpPr>
        <p:sp>
          <p:nvSpPr>
            <p:cNvPr id="123" name="Hexagon 176">
              <a:extLst>
                <a:ext uri="{FF2B5EF4-FFF2-40B4-BE49-F238E27FC236}">
                  <a16:creationId xmlns:a16="http://schemas.microsoft.com/office/drawing/2014/main" id="{C0183146-FDED-48B6-B9C4-CA1FA9F991CE}"/>
                </a:ext>
              </a:extLst>
            </p:cNvPr>
            <p:cNvSpPr/>
            <p:nvPr/>
          </p:nvSpPr>
          <p:spPr bwMode="auto">
            <a:xfrm>
              <a:off x="5055956" y="4812869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EB6412B3-D057-4657-8A51-126CFE6AB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993" y="4972050"/>
              <a:ext cx="506205" cy="572901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5C556C-9FE4-47CA-99DF-F786B5A9DC13}"/>
              </a:ext>
            </a:extLst>
          </p:cNvPr>
          <p:cNvGrpSpPr/>
          <p:nvPr/>
        </p:nvGrpSpPr>
        <p:grpSpPr>
          <a:xfrm>
            <a:off x="284754" y="4872555"/>
            <a:ext cx="1030081" cy="935773"/>
            <a:chOff x="5055956" y="4812869"/>
            <a:chExt cx="1030081" cy="935773"/>
          </a:xfrm>
        </p:grpSpPr>
        <p:sp>
          <p:nvSpPr>
            <p:cNvPr id="134" name="Hexagon 176">
              <a:extLst>
                <a:ext uri="{FF2B5EF4-FFF2-40B4-BE49-F238E27FC236}">
                  <a16:creationId xmlns:a16="http://schemas.microsoft.com/office/drawing/2014/main" id="{C43A71FD-C793-45C0-893C-E2DC35B80341}"/>
                </a:ext>
              </a:extLst>
            </p:cNvPr>
            <p:cNvSpPr/>
            <p:nvPr/>
          </p:nvSpPr>
          <p:spPr bwMode="auto">
            <a:xfrm>
              <a:off x="5055956" y="4812869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C49A8728-A015-4899-95BB-F493DFEA8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993" y="4972050"/>
              <a:ext cx="506205" cy="572901"/>
            </a:xfrm>
            <a:prstGeom prst="rect">
              <a:avLst/>
            </a:prstGeom>
          </p:spPr>
        </p:pic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5237638" y="5682342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A8E455-8B85-4E84-A42D-BF33678205E1}"/>
              </a:ext>
            </a:extLst>
          </p:cNvPr>
          <p:cNvGrpSpPr/>
          <p:nvPr/>
        </p:nvGrpSpPr>
        <p:grpSpPr>
          <a:xfrm>
            <a:off x="857449" y="1892813"/>
            <a:ext cx="1068151" cy="919700"/>
            <a:chOff x="2775925" y="643152"/>
            <a:chExt cx="1068151" cy="919700"/>
          </a:xfrm>
        </p:grpSpPr>
        <p:sp>
          <p:nvSpPr>
            <p:cNvPr id="120" name="Hexagon 176">
              <a:extLst>
                <a:ext uri="{FF2B5EF4-FFF2-40B4-BE49-F238E27FC236}">
                  <a16:creationId xmlns:a16="http://schemas.microsoft.com/office/drawing/2014/main" id="{BACA5EBF-6C4A-49C1-B081-0A677B548D74}"/>
                </a:ext>
              </a:extLst>
            </p:cNvPr>
            <p:cNvSpPr/>
            <p:nvPr/>
          </p:nvSpPr>
          <p:spPr bwMode="auto">
            <a:xfrm>
              <a:off x="2775925" y="643152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Web Front-end</a:t>
              </a: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42A128F-3B4E-44BE-B6BD-4D52EF385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93226" y="712489"/>
              <a:ext cx="426145" cy="42614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86CEE9D-8E5D-4601-A69F-ADFB7B955D6E}"/>
              </a:ext>
            </a:extLst>
          </p:cNvPr>
          <p:cNvGrpSpPr/>
          <p:nvPr/>
        </p:nvGrpSpPr>
        <p:grpSpPr>
          <a:xfrm>
            <a:off x="2818049" y="184199"/>
            <a:ext cx="1068151" cy="919700"/>
            <a:chOff x="1291344" y="2103142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1291344" y="2103142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93A45C6-84CB-43C1-934A-1BD415D1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5887" y="2452343"/>
              <a:ext cx="678907" cy="15488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337D96-7ED6-4A8A-AE12-0E544257771A}"/>
              </a:ext>
            </a:extLst>
          </p:cNvPr>
          <p:cNvGrpSpPr/>
          <p:nvPr/>
        </p:nvGrpSpPr>
        <p:grpSpPr>
          <a:xfrm>
            <a:off x="2795055" y="1899700"/>
            <a:ext cx="1068151" cy="919700"/>
            <a:chOff x="2795055" y="1899700"/>
            <a:chExt cx="1068151" cy="919700"/>
          </a:xfrm>
        </p:grpSpPr>
        <p:sp>
          <p:nvSpPr>
            <p:cNvPr id="90" name="Hexagon 176">
              <a:extLst>
                <a:ext uri="{FF2B5EF4-FFF2-40B4-BE49-F238E27FC236}">
                  <a16:creationId xmlns:a16="http://schemas.microsoft.com/office/drawing/2014/main" id="{B2B2C4B7-D510-4517-9A91-651FED4AFBFC}"/>
                </a:ext>
              </a:extLst>
            </p:cNvPr>
            <p:cNvSpPr/>
            <p:nvPr/>
          </p:nvSpPr>
          <p:spPr bwMode="auto">
            <a:xfrm>
              <a:off x="2795055" y="1899700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Aggregation</a:t>
              </a:r>
            </a:p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Service</a:t>
              </a:r>
              <a:endParaRPr lang="en-US" sz="1050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AB76C67A-8F5C-42C9-AD93-DBFFA6A7F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200" y="2103987"/>
              <a:ext cx="554343" cy="340763"/>
            </a:xfrm>
            <a:prstGeom prst="rect">
              <a:avLst/>
            </a:prstGeom>
          </p:spPr>
        </p:pic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5CFE707-9973-40F4-843A-D534CAB318FF}"/>
              </a:ext>
            </a:extLst>
          </p:cNvPr>
          <p:cNvCxnSpPr>
            <a:cxnSpLocks/>
            <a:stCxn id="120" idx="0"/>
            <a:endCxn id="90" idx="3"/>
          </p:cNvCxnSpPr>
          <p:nvPr/>
        </p:nvCxnSpPr>
        <p:spPr>
          <a:xfrm>
            <a:off x="1925600" y="2352663"/>
            <a:ext cx="869455" cy="6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856C05-69D8-463C-A0DE-6A17D7FD8DF3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1631168" y="1103899"/>
            <a:ext cx="1450136" cy="757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26185CC-9D5C-4265-80EC-C5EDC6189C5D}"/>
              </a:ext>
            </a:extLst>
          </p:cNvPr>
          <p:cNvCxnSpPr>
            <a:cxnSpLocks/>
            <a:stCxn id="68" idx="1"/>
            <a:endCxn id="84" idx="4"/>
          </p:cNvCxnSpPr>
          <p:nvPr/>
        </p:nvCxnSpPr>
        <p:spPr>
          <a:xfrm>
            <a:off x="3622945" y="1103899"/>
            <a:ext cx="1417505" cy="779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66AA33F-98D3-4038-AFBF-C7922229139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424" y="813185"/>
            <a:ext cx="779817" cy="779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3FDDB9-F57D-49DF-9AEB-966E3FA6C2B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680" y="2085555"/>
            <a:ext cx="352845" cy="3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7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41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Chung Quang</dc:creator>
  <cp:lastModifiedBy>Thang Chung Quang</cp:lastModifiedBy>
  <cp:revision>46</cp:revision>
  <dcterms:created xsi:type="dcterms:W3CDTF">2018-06-01T15:06:21Z</dcterms:created>
  <dcterms:modified xsi:type="dcterms:W3CDTF">2018-07-18T15:12:16Z</dcterms:modified>
</cp:coreProperties>
</file>