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UI</a:t>
            </a:r>
          </a:p>
          <a:p>
            <a:pPr algn="ctr"/>
            <a:r>
              <a:rPr lang="en-US" dirty="0" smtClean="0"/>
              <a:t>Vuejs + Nodejs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24</cp:revision>
  <dcterms:created xsi:type="dcterms:W3CDTF">2018-06-01T15:06:21Z</dcterms:created>
  <dcterms:modified xsi:type="dcterms:W3CDTF">2018-06-02T09:34:55Z</dcterms:modified>
</cp:coreProperties>
</file>