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3" r:id="rId3"/>
    <p:sldId id="265" r:id="rId4"/>
    <p:sldId id="264" r:id="rId5"/>
    <p:sldId id="262" r:id="rId6"/>
    <p:sldId id="261" r:id="rId7"/>
    <p:sldId id="260" r:id="rId8"/>
    <p:sldId id="259" r:id="rId9"/>
    <p:sldId id="268" r:id="rId10"/>
    <p:sldId id="267" r:id="rId11"/>
    <p:sldId id="266" r:id="rId12"/>
    <p:sldId id="258" r:id="rId13"/>
    <p:sldId id="25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309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1532-B6D6-4700-A728-C2B52154D95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7A77-4693-4243-8B18-17C3B856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2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2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tiff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f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tiff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1741714" y="554630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6623395" y="6278178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2591473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787631" y="188655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UI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5507583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8212921" y="70681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2438401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6975385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5465647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3952396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4773742" y="1281196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8466519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3544682" y="707255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467989" y="1594918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6926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9012263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7794373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6311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4823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2792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5586546" y="2524937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2792684" y="4364778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4293422" y="4352629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5783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7309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8807499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16" y="1759922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49" y="4917003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16" y="4913403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33" y="4914579"/>
            <a:ext cx="724246" cy="37457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55B9F76-CBD3-4C67-9045-AD73C28B20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62" y="70681"/>
            <a:ext cx="267213" cy="267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9830E-4AB6-44CC-BF71-7D5393040376}"/>
              </a:ext>
            </a:extLst>
          </p:cNvPr>
          <p:cNvSpPr txBox="1"/>
          <p:nvPr/>
        </p:nvSpPr>
        <p:spPr>
          <a:xfrm>
            <a:off x="2740233" y="320278"/>
            <a:ext cx="7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42678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1741714" y="554630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6623395" y="6278178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2591473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A8E455-8B85-4E84-A42D-BF33678205E1}"/>
                </a:ext>
              </a:extLst>
            </p:cNvPr>
            <p:cNvGrpSpPr/>
            <p:nvPr/>
          </p:nvGrpSpPr>
          <p:grpSpPr>
            <a:xfrm>
              <a:off x="787631" y="188655"/>
              <a:ext cx="1068151" cy="919700"/>
              <a:chOff x="2775925" y="643152"/>
              <a:chExt cx="1068151" cy="919700"/>
            </a:xfrm>
          </p:grpSpPr>
          <p:sp>
            <p:nvSpPr>
              <p:cNvPr id="120" name="Hexagon 176">
                <a:extLst>
                  <a:ext uri="{FF2B5EF4-FFF2-40B4-BE49-F238E27FC236}">
                    <a16:creationId xmlns:a16="http://schemas.microsoft.com/office/drawing/2014/main" id="{BACA5EBF-6C4A-49C1-B081-0A677B548D74}"/>
                  </a:ext>
                </a:extLst>
              </p:cNvPr>
              <p:cNvSpPr/>
              <p:nvPr/>
            </p:nvSpPr>
            <p:spPr bwMode="auto">
              <a:xfrm>
                <a:off x="2775925" y="643152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rPr>
                  <a:t>Web Front-end</a:t>
                </a: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2A128F-3B4E-44BE-B6BD-4D52EF38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93226" y="712489"/>
                <a:ext cx="426145" cy="426145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5507583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8212921" y="70681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2438401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6975385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5465647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3952396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4773742" y="1281196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8466519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3544682" y="707255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467989" y="1594918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6926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9012263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7794373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6311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4823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2792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5586546" y="2524937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2792684" y="4364778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4293422" y="4352629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5783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7309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8807499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16" y="1759922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49" y="4917003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16" y="4913403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33" y="4914579"/>
            <a:ext cx="724246" cy="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41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853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2333275" y="2823908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3832243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23855" y="2815374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837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46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4853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7354681" y="3888850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8991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321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886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329706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6885088" y="4372721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25" y="732992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5387207" y="2343566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7369347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3321302" y="3444985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4799250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3382788" y="4847681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4837320" y="4812870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7923450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9451627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6301196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1808755" y="3471691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6324601" y="3436948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8037720" y="1879601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6384085" y="4812870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1808755" y="4872556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6761638" y="5682343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2381450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4342050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4319056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3449601" y="2352664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3155168" y="1103900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5146946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25" y="813186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1" y="2085556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600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62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62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14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61964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97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77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448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1752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3276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4800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6477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4838700" y="1609726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2362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3886200" y="2971801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4840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4840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4840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4840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7696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9067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2362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3886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5390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7046890" y="4330523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7162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5718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8661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8153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68" y="4125364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46" y="4106324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51" y="4106324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1" y="4121170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35" y="4117593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51" y="2596777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60" y="4095368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56" y="756122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DC7EFCF-49EE-457C-A813-8E08470E32BB}"/>
              </a:ext>
            </a:extLst>
          </p:cNvPr>
          <p:cNvSpPr/>
          <p:nvPr/>
        </p:nvSpPr>
        <p:spPr>
          <a:xfrm>
            <a:off x="352406" y="184264"/>
            <a:ext cx="2373793" cy="1696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Bounded Context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FCD988-0EA5-4E5A-9F9F-0C244874A436}"/>
              </a:ext>
            </a:extLst>
          </p:cNvPr>
          <p:cNvSpPr/>
          <p:nvPr/>
        </p:nvSpPr>
        <p:spPr>
          <a:xfrm>
            <a:off x="547942" y="537612"/>
            <a:ext cx="734917" cy="39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8225F6-1BD9-4829-90A1-EFAF45DE6195}"/>
              </a:ext>
            </a:extLst>
          </p:cNvPr>
          <p:cNvSpPr/>
          <p:nvPr/>
        </p:nvSpPr>
        <p:spPr>
          <a:xfrm>
            <a:off x="4026053" y="164762"/>
            <a:ext cx="1440674" cy="1111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IEventBus</a:t>
            </a:r>
            <a:endParaRPr lang="en-US" dirty="0"/>
          </a:p>
          <a:p>
            <a:pPr algn="ctr"/>
            <a:r>
              <a:rPr lang="en-US" dirty="0"/>
              <a:t>(Internal)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73ED87-7763-40AF-95CF-393DFC9E5C2E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2726199" y="720638"/>
            <a:ext cx="1299854" cy="31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1A8571F-258E-40F3-98DF-7760D5D34F1E}"/>
              </a:ext>
            </a:extLst>
          </p:cNvPr>
          <p:cNvSpPr/>
          <p:nvPr/>
        </p:nvSpPr>
        <p:spPr>
          <a:xfrm>
            <a:off x="6232134" y="171112"/>
            <a:ext cx="1787136" cy="1111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IDispatchedBus</a:t>
            </a:r>
            <a:endParaRPr lang="en-US" dirty="0"/>
          </a:p>
        </p:txBody>
      </p:sp>
      <p:cxnSp>
        <p:nvCxnSpPr>
          <p:cNvPr id="64" name="Straight Arrow Connector 17">
            <a:extLst>
              <a:ext uri="{FF2B5EF4-FFF2-40B4-BE49-F238E27FC236}">
                <a16:creationId xmlns:a16="http://schemas.microsoft.com/office/drawing/2014/main" id="{EAA5A47F-DAD2-4496-8E57-CC4F2AA3073B}"/>
              </a:ext>
            </a:extLst>
          </p:cNvPr>
          <p:cNvCxnSpPr>
            <a:cxnSpLocks/>
            <a:stCxn id="63" idx="2"/>
            <a:endCxn id="101" idx="3"/>
          </p:cNvCxnSpPr>
          <p:nvPr/>
        </p:nvCxnSpPr>
        <p:spPr>
          <a:xfrm rot="16200000" flipH="1">
            <a:off x="7309738" y="1098827"/>
            <a:ext cx="1964560" cy="2332633"/>
          </a:xfrm>
          <a:prstGeom prst="curvedConnector4">
            <a:avLst>
              <a:gd name="adj1" fmla="val 35852"/>
              <a:gd name="adj2" fmla="val 109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8D66982-D8E8-49CA-8D23-82BF22EC107D}"/>
              </a:ext>
            </a:extLst>
          </p:cNvPr>
          <p:cNvSpPr/>
          <p:nvPr/>
        </p:nvSpPr>
        <p:spPr>
          <a:xfrm>
            <a:off x="9192535" y="164762"/>
            <a:ext cx="1440674" cy="1111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  <a:p>
            <a:pPr algn="ctr"/>
            <a:r>
              <a:rPr lang="en-US" dirty="0"/>
              <a:t>(Storage)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2E13E8-3F4A-4014-8D18-903F156CB9FC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V="1">
            <a:off x="8019270" y="720638"/>
            <a:ext cx="117326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801A844-3D8B-434F-BE9A-3D5068BA58A8}"/>
              </a:ext>
            </a:extLst>
          </p:cNvPr>
          <p:cNvSpPr/>
          <p:nvPr/>
        </p:nvSpPr>
        <p:spPr>
          <a:xfrm>
            <a:off x="10383228" y="1622366"/>
            <a:ext cx="1440674" cy="8270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 Job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B64ABD-52AE-468E-92ED-5E47282717E3}"/>
              </a:ext>
            </a:extLst>
          </p:cNvPr>
          <p:cNvCxnSpPr>
            <a:cxnSpLocks/>
            <a:stCxn id="67" idx="0"/>
            <a:endCxn id="65" idx="3"/>
          </p:cNvCxnSpPr>
          <p:nvPr/>
        </p:nvCxnSpPr>
        <p:spPr>
          <a:xfrm flipH="1" flipV="1">
            <a:off x="10633209" y="720638"/>
            <a:ext cx="470356" cy="9017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2674B48-004C-43DE-898F-646C4B51C80C}"/>
              </a:ext>
            </a:extLst>
          </p:cNvPr>
          <p:cNvSpPr/>
          <p:nvPr/>
        </p:nvSpPr>
        <p:spPr>
          <a:xfrm>
            <a:off x="8879764" y="5581787"/>
            <a:ext cx="1440674" cy="1111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Distributed Bus</a:t>
            </a:r>
          </a:p>
          <a:p>
            <a:pPr algn="ctr"/>
            <a:r>
              <a:rPr lang="en-US" dirty="0"/>
              <a:t>(NATS, Kafka Redis)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9DFCB3-F7BE-415F-8EC8-F01E06186580}"/>
              </a:ext>
            </a:extLst>
          </p:cNvPr>
          <p:cNvCxnSpPr>
            <a:cxnSpLocks/>
            <a:stCxn id="71" idx="2"/>
            <a:endCxn id="69" idx="3"/>
          </p:cNvCxnSpPr>
          <p:nvPr/>
        </p:nvCxnSpPr>
        <p:spPr>
          <a:xfrm flipH="1">
            <a:off x="10320438" y="4500609"/>
            <a:ext cx="783127" cy="163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CF10B56-B935-4A02-96A8-128981B0A93B}"/>
              </a:ext>
            </a:extLst>
          </p:cNvPr>
          <p:cNvSpPr/>
          <p:nvPr/>
        </p:nvSpPr>
        <p:spPr>
          <a:xfrm>
            <a:off x="10383228" y="3388857"/>
            <a:ext cx="1440674" cy="1111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Handler&lt;&gt;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92F8AE-01A5-4584-83A7-1CA640D51225}"/>
              </a:ext>
            </a:extLst>
          </p:cNvPr>
          <p:cNvSpPr txBox="1"/>
          <p:nvPr/>
        </p:nvSpPr>
        <p:spPr>
          <a:xfrm>
            <a:off x="2776748" y="543015"/>
            <a:ext cx="1122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Domain Events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BCAF44-66F6-4956-927B-ADFDFFD7DC3D}"/>
              </a:ext>
            </a:extLst>
          </p:cNvPr>
          <p:cNvSpPr txBox="1"/>
          <p:nvPr/>
        </p:nvSpPr>
        <p:spPr>
          <a:xfrm>
            <a:off x="7831190" y="1725144"/>
            <a:ext cx="1243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Domain Event Envelop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9C5E2B-711B-4A2F-8CAF-0F69D326FBEC}"/>
              </a:ext>
            </a:extLst>
          </p:cNvPr>
          <p:cNvSpPr txBox="1"/>
          <p:nvPr/>
        </p:nvSpPr>
        <p:spPr>
          <a:xfrm>
            <a:off x="8043280" y="740141"/>
            <a:ext cx="1149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Outbox Message</a:t>
            </a:r>
          </a:p>
          <a:p>
            <a:r>
              <a:rPr lang="en-US" sz="1100" dirty="0"/>
              <a:t>(Domain Event </a:t>
            </a:r>
          </a:p>
          <a:p>
            <a:r>
              <a:rPr lang="en-US" sz="1100" dirty="0"/>
              <a:t>Envelop)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E3BEB5-767F-4965-B72C-3B8E1B6B4D37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5466727" y="720638"/>
            <a:ext cx="765407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eptagon 75">
            <a:extLst>
              <a:ext uri="{FF2B5EF4-FFF2-40B4-BE49-F238E27FC236}">
                <a16:creationId xmlns:a16="http://schemas.microsoft.com/office/drawing/2014/main" id="{C234E3EC-0FE3-40FB-B580-9FA20DA81931}"/>
              </a:ext>
            </a:extLst>
          </p:cNvPr>
          <p:cNvSpPr/>
          <p:nvPr/>
        </p:nvSpPr>
        <p:spPr>
          <a:xfrm>
            <a:off x="8453558" y="343474"/>
            <a:ext cx="331119" cy="33111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Heptagon 76">
            <a:extLst>
              <a:ext uri="{FF2B5EF4-FFF2-40B4-BE49-F238E27FC236}">
                <a16:creationId xmlns:a16="http://schemas.microsoft.com/office/drawing/2014/main" id="{E43E4403-3642-4491-A730-32A3F4C9BAF7}"/>
              </a:ext>
            </a:extLst>
          </p:cNvPr>
          <p:cNvSpPr/>
          <p:nvPr/>
        </p:nvSpPr>
        <p:spPr>
          <a:xfrm>
            <a:off x="8852525" y="1838504"/>
            <a:ext cx="331119" cy="33111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ED7A34B-F9CD-4B78-96D2-3BCB0C85BC52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>
            <a:off x="11103565" y="2449443"/>
            <a:ext cx="0" cy="93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653312-EA33-4A9E-AF62-8C479C41498A}"/>
              </a:ext>
            </a:extLst>
          </p:cNvPr>
          <p:cNvSpPr txBox="1"/>
          <p:nvPr/>
        </p:nvSpPr>
        <p:spPr>
          <a:xfrm>
            <a:off x="11128266" y="2648111"/>
            <a:ext cx="9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Domain Event </a:t>
            </a:r>
          </a:p>
          <a:p>
            <a:r>
              <a:rPr lang="en-US" sz="1100" dirty="0"/>
              <a:t>Envelop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41462C-FDD6-48E2-89E9-BA0173C155A3}"/>
              </a:ext>
            </a:extLst>
          </p:cNvPr>
          <p:cNvSpPr txBox="1"/>
          <p:nvPr/>
        </p:nvSpPr>
        <p:spPr>
          <a:xfrm>
            <a:off x="10766686" y="5181474"/>
            <a:ext cx="126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Publish (Integration Event)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FF3C74-AFF0-4FE9-A35A-CD89FB5796F2}"/>
              </a:ext>
            </a:extLst>
          </p:cNvPr>
          <p:cNvSpPr/>
          <p:nvPr/>
        </p:nvSpPr>
        <p:spPr>
          <a:xfrm>
            <a:off x="6217697" y="5581787"/>
            <a:ext cx="1440674" cy="1111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IBusClient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74CA902-9E89-482F-88BF-B95D8C71DA9C}"/>
              </a:ext>
            </a:extLst>
          </p:cNvPr>
          <p:cNvCxnSpPr>
            <a:cxnSpLocks/>
            <a:stCxn id="81" idx="3"/>
            <a:endCxn id="69" idx="1"/>
          </p:cNvCxnSpPr>
          <p:nvPr/>
        </p:nvCxnSpPr>
        <p:spPr>
          <a:xfrm>
            <a:off x="7658371" y="6137663"/>
            <a:ext cx="12213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AC4A7B1-66E8-4AD5-A2A4-908C10E281C6}"/>
              </a:ext>
            </a:extLst>
          </p:cNvPr>
          <p:cNvSpPr txBox="1"/>
          <p:nvPr/>
        </p:nvSpPr>
        <p:spPr>
          <a:xfrm>
            <a:off x="7664893" y="6175877"/>
            <a:ext cx="126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Subscribe</a:t>
            </a:r>
          </a:p>
          <a:p>
            <a:r>
              <a:rPr lang="en-US" sz="1100" dirty="0"/>
              <a:t>(Integration Event)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E74B008-F6E8-409A-94B3-55CCE4FF9DFD}"/>
              </a:ext>
            </a:extLst>
          </p:cNvPr>
          <p:cNvSpPr/>
          <p:nvPr/>
        </p:nvSpPr>
        <p:spPr>
          <a:xfrm>
            <a:off x="3933890" y="5581787"/>
            <a:ext cx="1440674" cy="1111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Event Handler&lt;&gt;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01298EC-996D-4DE5-AFB8-40F50A6DFA96}"/>
              </a:ext>
            </a:extLst>
          </p:cNvPr>
          <p:cNvCxnSpPr>
            <a:cxnSpLocks/>
            <a:stCxn id="81" idx="1"/>
            <a:endCxn id="84" idx="3"/>
          </p:cNvCxnSpPr>
          <p:nvPr/>
        </p:nvCxnSpPr>
        <p:spPr>
          <a:xfrm flipH="1">
            <a:off x="5374564" y="6137663"/>
            <a:ext cx="843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EAB8EDE-DF84-425A-A3CF-7C2063EE1932}"/>
              </a:ext>
            </a:extLst>
          </p:cNvPr>
          <p:cNvSpPr txBox="1"/>
          <p:nvPr/>
        </p:nvSpPr>
        <p:spPr>
          <a:xfrm>
            <a:off x="5361753" y="6153366"/>
            <a:ext cx="126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Integration </a:t>
            </a:r>
          </a:p>
          <a:p>
            <a:r>
              <a:rPr lang="en-US" sz="1100" dirty="0"/>
              <a:t>Event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3348C5-AAAF-4E0A-B30D-75B2B8A3009C}"/>
              </a:ext>
            </a:extLst>
          </p:cNvPr>
          <p:cNvSpPr/>
          <p:nvPr/>
        </p:nvSpPr>
        <p:spPr>
          <a:xfrm>
            <a:off x="1479554" y="5581787"/>
            <a:ext cx="1440674" cy="1111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  <a:p>
            <a:pPr algn="ctr"/>
            <a:r>
              <a:rPr lang="en-US" dirty="0"/>
              <a:t>(Storage)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4DA55C-8377-4A23-931A-7339C94EFCA4}"/>
              </a:ext>
            </a:extLst>
          </p:cNvPr>
          <p:cNvCxnSpPr>
            <a:cxnSpLocks/>
            <a:stCxn id="84" idx="1"/>
            <a:endCxn id="87" idx="3"/>
          </p:cNvCxnSpPr>
          <p:nvPr/>
        </p:nvCxnSpPr>
        <p:spPr>
          <a:xfrm flipH="1">
            <a:off x="2920228" y="6137663"/>
            <a:ext cx="101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AC23AEC-5CB5-4EA6-B4A1-01283E091793}"/>
              </a:ext>
            </a:extLst>
          </p:cNvPr>
          <p:cNvSpPr/>
          <p:nvPr/>
        </p:nvSpPr>
        <p:spPr>
          <a:xfrm>
            <a:off x="378771" y="4195841"/>
            <a:ext cx="1100783" cy="810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 Job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1B2794A-53E0-48AF-97E9-964E72DFA8E2}"/>
              </a:ext>
            </a:extLst>
          </p:cNvPr>
          <p:cNvCxnSpPr>
            <a:cxnSpLocks/>
            <a:stCxn id="89" idx="2"/>
            <a:endCxn id="87" idx="1"/>
          </p:cNvCxnSpPr>
          <p:nvPr/>
        </p:nvCxnSpPr>
        <p:spPr>
          <a:xfrm>
            <a:off x="929163" y="5006406"/>
            <a:ext cx="550391" cy="113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F5F5C6C-ED75-4478-95D4-5270461F0320}"/>
              </a:ext>
            </a:extLst>
          </p:cNvPr>
          <p:cNvSpPr/>
          <p:nvPr/>
        </p:nvSpPr>
        <p:spPr>
          <a:xfrm>
            <a:off x="1289331" y="2691548"/>
            <a:ext cx="1440674" cy="1111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Handler&lt;&gt;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CE038B2-53A6-44B3-B41D-1ECA0ADEF0A6}"/>
              </a:ext>
            </a:extLst>
          </p:cNvPr>
          <p:cNvCxnSpPr>
            <a:cxnSpLocks/>
            <a:stCxn id="89" idx="0"/>
            <a:endCxn id="91" idx="1"/>
          </p:cNvCxnSpPr>
          <p:nvPr/>
        </p:nvCxnSpPr>
        <p:spPr>
          <a:xfrm flipV="1">
            <a:off x="929163" y="3247424"/>
            <a:ext cx="360168" cy="94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D3BD71A-8A73-49D0-88C9-77BD0EAD4424}"/>
              </a:ext>
            </a:extLst>
          </p:cNvPr>
          <p:cNvSpPr txBox="1"/>
          <p:nvPr/>
        </p:nvSpPr>
        <p:spPr>
          <a:xfrm>
            <a:off x="301797" y="3444660"/>
            <a:ext cx="9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Integration Event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FFF244-77AB-49DC-9E7A-A78860C5823C}"/>
              </a:ext>
            </a:extLst>
          </p:cNvPr>
          <p:cNvSpPr txBox="1"/>
          <p:nvPr/>
        </p:nvSpPr>
        <p:spPr>
          <a:xfrm>
            <a:off x="2946750" y="6126192"/>
            <a:ext cx="1149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Inbox Message</a:t>
            </a:r>
          </a:p>
          <a:p>
            <a:r>
              <a:rPr lang="en-US" sz="1100" dirty="0"/>
              <a:t>(Domain Event </a:t>
            </a:r>
          </a:p>
          <a:p>
            <a:r>
              <a:rPr lang="en-US" sz="1100" dirty="0"/>
              <a:t>Envelop)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328771-5280-4673-9DA4-27E3093F34B5}"/>
              </a:ext>
            </a:extLst>
          </p:cNvPr>
          <p:cNvSpPr/>
          <p:nvPr/>
        </p:nvSpPr>
        <p:spPr>
          <a:xfrm>
            <a:off x="3530377" y="2691548"/>
            <a:ext cx="1440674" cy="1111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Command Scheduler&lt;&gt;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B96BE96-1F76-4F38-A1A9-E5F4DFA08CBE}"/>
              </a:ext>
            </a:extLst>
          </p:cNvPr>
          <p:cNvCxnSpPr>
            <a:cxnSpLocks/>
            <a:stCxn id="91" idx="3"/>
            <a:endCxn id="95" idx="1"/>
          </p:cNvCxnSpPr>
          <p:nvPr/>
        </p:nvCxnSpPr>
        <p:spPr>
          <a:xfrm>
            <a:off x="2730005" y="3247424"/>
            <a:ext cx="800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A0F8375-355C-4B73-9334-E43074F10DF9}"/>
              </a:ext>
            </a:extLst>
          </p:cNvPr>
          <p:cNvSpPr txBox="1"/>
          <p:nvPr/>
        </p:nvSpPr>
        <p:spPr>
          <a:xfrm>
            <a:off x="2726200" y="3274173"/>
            <a:ext cx="9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Internal Command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C7CDBC-229E-472E-9A0F-6E9D0CBEDAB4}"/>
              </a:ext>
            </a:extLst>
          </p:cNvPr>
          <p:cNvSpPr/>
          <p:nvPr/>
        </p:nvSpPr>
        <p:spPr>
          <a:xfrm>
            <a:off x="5753695" y="2691548"/>
            <a:ext cx="1440674" cy="1111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Commands</a:t>
            </a:r>
          </a:p>
          <a:p>
            <a:pPr algn="ctr"/>
            <a:r>
              <a:rPr lang="en-US" dirty="0"/>
              <a:t>(Storage)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C040306-D109-4E9A-913D-4AB358A08FCB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4971051" y="3247424"/>
            <a:ext cx="782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74A1398-6650-4428-A85E-F598D21FD0A1}"/>
              </a:ext>
            </a:extLst>
          </p:cNvPr>
          <p:cNvSpPr txBox="1"/>
          <p:nvPr/>
        </p:nvSpPr>
        <p:spPr>
          <a:xfrm>
            <a:off x="5021932" y="3274173"/>
            <a:ext cx="9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Internal Command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9BCC90-17AD-4D0B-9505-11CF578D04C8}"/>
              </a:ext>
            </a:extLst>
          </p:cNvPr>
          <p:cNvSpPr/>
          <p:nvPr/>
        </p:nvSpPr>
        <p:spPr>
          <a:xfrm>
            <a:off x="8017661" y="2691548"/>
            <a:ext cx="1440674" cy="1111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Handler&lt;&gt;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8B1307-03C9-407E-8C81-968AD5CD9D0C}"/>
              </a:ext>
            </a:extLst>
          </p:cNvPr>
          <p:cNvCxnSpPr>
            <a:cxnSpLocks/>
            <a:stCxn id="109" idx="0"/>
            <a:endCxn id="101" idx="2"/>
          </p:cNvCxnSpPr>
          <p:nvPr/>
        </p:nvCxnSpPr>
        <p:spPr>
          <a:xfrm flipV="1">
            <a:off x="7411607" y="3803300"/>
            <a:ext cx="1326391" cy="61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B32E6E3-5791-4DBA-B353-9DAC9075E75C}"/>
              </a:ext>
            </a:extLst>
          </p:cNvPr>
          <p:cNvSpPr txBox="1"/>
          <p:nvPr/>
        </p:nvSpPr>
        <p:spPr>
          <a:xfrm>
            <a:off x="8595545" y="4039303"/>
            <a:ext cx="9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Internal Command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9AA283-E057-4EA7-95B3-AD9FDE4AB99F}"/>
              </a:ext>
            </a:extLst>
          </p:cNvPr>
          <p:cNvSpPr/>
          <p:nvPr/>
        </p:nvSpPr>
        <p:spPr>
          <a:xfrm>
            <a:off x="1760919" y="492428"/>
            <a:ext cx="734917" cy="39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C56296-4A69-460E-8806-3204D625910D}"/>
              </a:ext>
            </a:extLst>
          </p:cNvPr>
          <p:cNvSpPr/>
          <p:nvPr/>
        </p:nvSpPr>
        <p:spPr>
          <a:xfrm>
            <a:off x="1566176" y="1306739"/>
            <a:ext cx="1055248" cy="394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IRepository</a:t>
            </a:r>
            <a:endParaRPr lang="en-US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F78D2E-C75B-4147-8B70-6A1C79FC9374}"/>
              </a:ext>
            </a:extLst>
          </p:cNvPr>
          <p:cNvSpPr/>
          <p:nvPr/>
        </p:nvSpPr>
        <p:spPr>
          <a:xfrm>
            <a:off x="639159" y="1131814"/>
            <a:ext cx="734917" cy="4625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 Object</a:t>
            </a:r>
          </a:p>
        </p:txBody>
      </p:sp>
      <p:cxnSp>
        <p:nvCxnSpPr>
          <p:cNvPr id="107" name="Straight Arrow Connector 17">
            <a:extLst>
              <a:ext uri="{FF2B5EF4-FFF2-40B4-BE49-F238E27FC236}">
                <a16:creationId xmlns:a16="http://schemas.microsoft.com/office/drawing/2014/main" id="{3B1AEF1F-FAFD-4B82-B795-2794A1388D36}"/>
              </a:ext>
            </a:extLst>
          </p:cNvPr>
          <p:cNvCxnSpPr>
            <a:cxnSpLocks/>
            <a:stCxn id="101" idx="0"/>
            <a:endCxn id="59" idx="2"/>
          </p:cNvCxnSpPr>
          <p:nvPr/>
        </p:nvCxnSpPr>
        <p:spPr>
          <a:xfrm rot="16200000" flipV="1">
            <a:off x="4733369" y="-1313082"/>
            <a:ext cx="810565" cy="7198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2FCB49E-32A2-450C-BE92-79C97C228C9D}"/>
              </a:ext>
            </a:extLst>
          </p:cNvPr>
          <p:cNvSpPr txBox="1"/>
          <p:nvPr/>
        </p:nvSpPr>
        <p:spPr>
          <a:xfrm>
            <a:off x="5517276" y="765763"/>
            <a:ext cx="690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Domain </a:t>
            </a:r>
          </a:p>
          <a:p>
            <a:r>
              <a:rPr lang="en-US" sz="1100" dirty="0"/>
              <a:t>Events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924FB6E-BD3F-4F77-A057-B0966F7F200D}"/>
              </a:ext>
            </a:extLst>
          </p:cNvPr>
          <p:cNvSpPr/>
          <p:nvPr/>
        </p:nvSpPr>
        <p:spPr>
          <a:xfrm>
            <a:off x="6531195" y="4421432"/>
            <a:ext cx="1760823" cy="768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Command Job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C40363E-815F-4A9D-AB79-E779CC7D15E8}"/>
              </a:ext>
            </a:extLst>
          </p:cNvPr>
          <p:cNvCxnSpPr>
            <a:cxnSpLocks/>
            <a:stCxn id="109" idx="0"/>
            <a:endCxn id="98" idx="2"/>
          </p:cNvCxnSpPr>
          <p:nvPr/>
        </p:nvCxnSpPr>
        <p:spPr>
          <a:xfrm flipH="1" flipV="1">
            <a:off x="6474032" y="3803300"/>
            <a:ext cx="937575" cy="61813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Heptagon 110">
            <a:extLst>
              <a:ext uri="{FF2B5EF4-FFF2-40B4-BE49-F238E27FC236}">
                <a16:creationId xmlns:a16="http://schemas.microsoft.com/office/drawing/2014/main" id="{72BE6A0D-B0AA-40C8-81DD-0E427F8A8401}"/>
              </a:ext>
            </a:extLst>
          </p:cNvPr>
          <p:cNvSpPr/>
          <p:nvPr/>
        </p:nvSpPr>
        <p:spPr>
          <a:xfrm>
            <a:off x="6777260" y="3954081"/>
            <a:ext cx="331119" cy="33111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2" name="Heptagon 111">
            <a:extLst>
              <a:ext uri="{FF2B5EF4-FFF2-40B4-BE49-F238E27FC236}">
                <a16:creationId xmlns:a16="http://schemas.microsoft.com/office/drawing/2014/main" id="{B0DAE9E2-F697-46DB-A804-E36CBD9B19A2}"/>
              </a:ext>
            </a:extLst>
          </p:cNvPr>
          <p:cNvSpPr/>
          <p:nvPr/>
        </p:nvSpPr>
        <p:spPr>
          <a:xfrm>
            <a:off x="7823231" y="3954081"/>
            <a:ext cx="331119" cy="33111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918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3962400" y="6392201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1F350-D5E1-48D0-B736-0E21327398D6}"/>
              </a:ext>
            </a:extLst>
          </p:cNvPr>
          <p:cNvSpPr/>
          <p:nvPr/>
        </p:nvSpPr>
        <p:spPr>
          <a:xfrm>
            <a:off x="2209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(Microservice)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101FB-CD67-4483-9AEE-E499615F03D4}"/>
              </a:ext>
            </a:extLst>
          </p:cNvPr>
          <p:cNvSpPr/>
          <p:nvPr/>
        </p:nvSpPr>
        <p:spPr>
          <a:xfrm>
            <a:off x="9318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408CCE-65BF-4786-9A66-B29C455AF964}"/>
              </a:ext>
            </a:extLst>
          </p:cNvPr>
          <p:cNvSpPr/>
          <p:nvPr/>
        </p:nvSpPr>
        <p:spPr>
          <a:xfrm>
            <a:off x="4905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4C64CE8-F6E7-4A0E-BC6C-38213F0E0204}"/>
              </a:ext>
            </a:extLst>
          </p:cNvPr>
          <p:cNvSpPr/>
          <p:nvPr/>
        </p:nvSpPr>
        <p:spPr>
          <a:xfrm>
            <a:off x="3528787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32D9178-5EDA-455D-B830-4D02C48B973F}"/>
              </a:ext>
            </a:extLst>
          </p:cNvPr>
          <p:cNvSpPr/>
          <p:nvPr/>
        </p:nvSpPr>
        <p:spPr>
          <a:xfrm>
            <a:off x="3487057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FAA4A2-69BA-4AE8-97A7-0E2667077EC1}"/>
              </a:ext>
            </a:extLst>
          </p:cNvPr>
          <p:cNvSpPr/>
          <p:nvPr/>
        </p:nvSpPr>
        <p:spPr>
          <a:xfrm>
            <a:off x="6324601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B24605A9-AD1C-4FED-A8FA-706D8D99E04E}"/>
              </a:ext>
            </a:extLst>
          </p:cNvPr>
          <p:cNvSpPr/>
          <p:nvPr/>
        </p:nvSpPr>
        <p:spPr>
          <a:xfrm rot="5400000">
            <a:off x="9514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0C6AE293-ABBD-4DEF-9F5F-A81088660093}"/>
              </a:ext>
            </a:extLst>
          </p:cNvPr>
          <p:cNvSpPr/>
          <p:nvPr/>
        </p:nvSpPr>
        <p:spPr>
          <a:xfrm rot="5400000">
            <a:off x="7334248" y="3714751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92F29CE-10CB-4F79-941A-60B48FF06077}"/>
              </a:ext>
            </a:extLst>
          </p:cNvPr>
          <p:cNvSpPr/>
          <p:nvPr/>
        </p:nvSpPr>
        <p:spPr>
          <a:xfrm rot="5400000">
            <a:off x="4459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AA22319-A42B-4C17-BCEF-32E64295E904}"/>
              </a:ext>
            </a:extLst>
          </p:cNvPr>
          <p:cNvSpPr/>
          <p:nvPr/>
        </p:nvSpPr>
        <p:spPr>
          <a:xfrm rot="5400000">
            <a:off x="2528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96F7045-5BA2-4A9A-B2FA-4FD7895EB120}"/>
              </a:ext>
            </a:extLst>
          </p:cNvPr>
          <p:cNvSpPr/>
          <p:nvPr/>
        </p:nvSpPr>
        <p:spPr>
          <a:xfrm>
            <a:off x="1596572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C87C1F-C8E1-480D-AC5E-71693DD0452B}"/>
              </a:ext>
            </a:extLst>
          </p:cNvPr>
          <p:cNvSpPr txBox="1"/>
          <p:nvPr/>
        </p:nvSpPr>
        <p:spPr>
          <a:xfrm>
            <a:off x="2100943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F0019-D639-4E7D-A331-8930AF1D8AE8}"/>
              </a:ext>
            </a:extLst>
          </p:cNvPr>
          <p:cNvSpPr txBox="1"/>
          <p:nvPr/>
        </p:nvSpPr>
        <p:spPr>
          <a:xfrm>
            <a:off x="3572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A296B7-D42B-47B7-B283-796A780C0BB3}"/>
              </a:ext>
            </a:extLst>
          </p:cNvPr>
          <p:cNvSpPr txBox="1"/>
          <p:nvPr/>
        </p:nvSpPr>
        <p:spPr>
          <a:xfrm>
            <a:off x="6415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7B7438-8DDD-47F6-9B3C-229DC5693599}"/>
              </a:ext>
            </a:extLst>
          </p:cNvPr>
          <p:cNvSpPr txBox="1"/>
          <p:nvPr/>
        </p:nvSpPr>
        <p:spPr>
          <a:xfrm>
            <a:off x="9231989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03F21AF-FC4A-486F-85D9-2C3C52216E8B}"/>
              </a:ext>
            </a:extLst>
          </p:cNvPr>
          <p:cNvSpPr/>
          <p:nvPr/>
        </p:nvSpPr>
        <p:spPr>
          <a:xfrm>
            <a:off x="2612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52DBE8-773E-460E-A3D1-296B55CD73B1}"/>
              </a:ext>
            </a:extLst>
          </p:cNvPr>
          <p:cNvSpPr/>
          <p:nvPr/>
        </p:nvSpPr>
        <p:spPr>
          <a:xfrm>
            <a:off x="9661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110944-D025-42DF-A67E-FE98CAFCEF6B}"/>
              </a:ext>
            </a:extLst>
          </p:cNvPr>
          <p:cNvSpPr/>
          <p:nvPr/>
        </p:nvSpPr>
        <p:spPr>
          <a:xfrm>
            <a:off x="7413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A44C9D-A053-4EC6-9EA9-22627840D72A}"/>
              </a:ext>
            </a:extLst>
          </p:cNvPr>
          <p:cNvSpPr/>
          <p:nvPr/>
        </p:nvSpPr>
        <p:spPr>
          <a:xfrm>
            <a:off x="5248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51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D1404-56E0-4D4E-802A-BF7F3D55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1437"/>
            <a:ext cx="9144000" cy="61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D7EA069-4E14-4502-8FC1-96AF35B9BBDF}"/>
              </a:ext>
            </a:extLst>
          </p:cNvPr>
          <p:cNvSpPr/>
          <p:nvPr/>
        </p:nvSpPr>
        <p:spPr>
          <a:xfrm>
            <a:off x="1828800" y="185058"/>
            <a:ext cx="7848600" cy="4691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61BF-3785-4116-B8B7-99A77E7CE096}"/>
              </a:ext>
            </a:extLst>
          </p:cNvPr>
          <p:cNvSpPr/>
          <p:nvPr/>
        </p:nvSpPr>
        <p:spPr>
          <a:xfrm>
            <a:off x="4896757" y="1972129"/>
            <a:ext cx="19050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(Root Aggregate)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4752C-27E3-4DA7-966F-98CF73E76ED9}"/>
              </a:ext>
            </a:extLst>
          </p:cNvPr>
          <p:cNvSpPr/>
          <p:nvPr/>
        </p:nvSpPr>
        <p:spPr>
          <a:xfrm>
            <a:off x="4896757" y="304800"/>
            <a:ext cx="19050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CartItem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49D82-645D-48BE-82A6-D9CADE6307FF}"/>
              </a:ext>
            </a:extLst>
          </p:cNvPr>
          <p:cNvSpPr/>
          <p:nvPr/>
        </p:nvSpPr>
        <p:spPr>
          <a:xfrm>
            <a:off x="7097488" y="304800"/>
            <a:ext cx="19050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(Identity)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4ADE8-2B20-4516-8964-0D619868A973}"/>
              </a:ext>
            </a:extLst>
          </p:cNvPr>
          <p:cNvSpPr/>
          <p:nvPr/>
        </p:nvSpPr>
        <p:spPr>
          <a:xfrm>
            <a:off x="7097488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ICatalogGateway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14E6-3E1D-4F12-810D-03AD7288184E}"/>
              </a:ext>
            </a:extLst>
          </p:cNvPr>
          <p:cNvSpPr/>
          <p:nvPr/>
        </p:nvSpPr>
        <p:spPr>
          <a:xfrm>
            <a:off x="4896757" y="3458029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IPromoGateway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35B9C-8755-42AD-8D1F-48C8C1921D91}"/>
              </a:ext>
            </a:extLst>
          </p:cNvPr>
          <p:cNvSpPr/>
          <p:nvPr/>
        </p:nvSpPr>
        <p:spPr>
          <a:xfrm>
            <a:off x="2706915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IShippingGateway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B6457-2BD7-405B-A5EB-04ABC96AFDA5}"/>
              </a:ext>
            </a:extLst>
          </p:cNvPr>
          <p:cNvSpPr/>
          <p:nvPr/>
        </p:nvSpPr>
        <p:spPr>
          <a:xfrm>
            <a:off x="2706915" y="304800"/>
            <a:ext cx="19050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TaxType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(Enum)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AB1093-2A32-47FD-AF1D-FD85E3AD68C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5849257" y="1295401"/>
            <a:ext cx="0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CF80E-F84D-43F1-A3DC-8B6F66F4084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659415" y="1295401"/>
            <a:ext cx="1667326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B8902C-1476-46C1-8E37-1471470466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01758" y="800100"/>
            <a:ext cx="295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9D16F8-E9EC-49B9-96F0-791F2AEC65A3}"/>
              </a:ext>
            </a:extLst>
          </p:cNvPr>
          <p:cNvSpPr/>
          <p:nvPr/>
        </p:nvSpPr>
        <p:spPr>
          <a:xfrm>
            <a:off x="7097488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CatalogGateway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8E3E2-C89E-430B-82AB-2C7F7F8F0FF6}"/>
              </a:ext>
            </a:extLst>
          </p:cNvPr>
          <p:cNvSpPr/>
          <p:nvPr/>
        </p:nvSpPr>
        <p:spPr>
          <a:xfrm>
            <a:off x="4896757" y="5288585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PromoGateway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C61C48-A5D7-4482-AC25-660588F9499D}"/>
              </a:ext>
            </a:extLst>
          </p:cNvPr>
          <p:cNvSpPr/>
          <p:nvPr/>
        </p:nvSpPr>
        <p:spPr>
          <a:xfrm>
            <a:off x="2706915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ShippingGateway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13299A-0EAE-475E-B0EC-F95AB7FF67B6}"/>
              </a:ext>
            </a:extLst>
          </p:cNvPr>
          <p:cNvCxnSpPr>
            <a:cxnSpLocks/>
            <a:stCxn id="40" idx="0"/>
            <a:endCxn id="9" idx="2"/>
          </p:cNvCxnSpPr>
          <p:nvPr/>
        </p:nvCxnSpPr>
        <p:spPr>
          <a:xfrm flipV="1">
            <a:off x="3659415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8C77EE-8246-49DA-8C0C-93FD0733AA81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5849257" y="4448629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2DD4FB-4BEB-4CE1-BE6E-FA8CFEF4C2B0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8049988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1EE217-8B2B-4DC6-A6B3-B8B46335716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59415" y="2961822"/>
            <a:ext cx="1434194" cy="498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F94B31-B5A5-47D4-B1F5-1DFE3875EF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849257" y="2962729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50488B-A6B0-43B8-B0F1-C6D5D458980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049988" y="1295400"/>
            <a:ext cx="0" cy="216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46A8262-EE01-4E40-8163-57FC0F5471A8}"/>
              </a:ext>
            </a:extLst>
          </p:cNvPr>
          <p:cNvSpPr/>
          <p:nvPr/>
        </p:nvSpPr>
        <p:spPr>
          <a:xfrm>
            <a:off x="1930429" y="1508798"/>
            <a:ext cx="1905000" cy="777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Generic Repository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F2A308-B374-43CD-BBDF-66BA4CAB9DF4}"/>
              </a:ext>
            </a:extLst>
          </p:cNvPr>
          <p:cNvSpPr/>
          <p:nvPr/>
        </p:nvSpPr>
        <p:spPr>
          <a:xfrm>
            <a:off x="1930429" y="2477671"/>
            <a:ext cx="1905000" cy="770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 Of Work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A257B0-8C4A-4F84-BA87-4A20C7CAB4F9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3835430" y="1897509"/>
            <a:ext cx="1054129" cy="387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A29808-63E9-4F1A-991C-F59565208E5C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835429" y="2467429"/>
            <a:ext cx="1061328" cy="395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23C76-55A5-4F9F-A3BD-A1EF87F23D65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2882929" y="2286220"/>
            <a:ext cx="0" cy="1914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3962400" y="6392201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1292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EAC079B7-3EE8-4CD2-88CA-F927A582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89560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88A68D-8F36-4063-88CA-C4E558815550}"/>
              </a:ext>
            </a:extLst>
          </p:cNvPr>
          <p:cNvSpPr/>
          <p:nvPr/>
        </p:nvSpPr>
        <p:spPr>
          <a:xfrm>
            <a:off x="4078514" y="1447800"/>
            <a:ext cx="2286000" cy="990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 to a Cart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F8582-4CB3-4F29-8419-FBCD4AF922D5}"/>
              </a:ext>
            </a:extLst>
          </p:cNvPr>
          <p:cNvSpPr/>
          <p:nvPr/>
        </p:nvSpPr>
        <p:spPr>
          <a:xfrm>
            <a:off x="4078514" y="2819400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Product in the Cart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1A664-7EF0-41BA-92BE-9D284EAA386E}"/>
              </a:ext>
            </a:extLst>
          </p:cNvPr>
          <p:cNvSpPr/>
          <p:nvPr/>
        </p:nvSpPr>
        <p:spPr>
          <a:xfrm>
            <a:off x="4111171" y="4343400"/>
            <a:ext cx="2286000" cy="990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Product in the Cart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FC87BB-D4A5-44DF-AAB3-C300478C2AA8}"/>
              </a:ext>
            </a:extLst>
          </p:cNvPr>
          <p:cNvSpPr/>
          <p:nvPr/>
        </p:nvSpPr>
        <p:spPr>
          <a:xfrm>
            <a:off x="4111171" y="5751286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1F7C2-5922-4E12-AD0D-C151B37DFA73}"/>
              </a:ext>
            </a:extLst>
          </p:cNvPr>
          <p:cNvSpPr/>
          <p:nvPr/>
        </p:nvSpPr>
        <p:spPr>
          <a:xfrm>
            <a:off x="3962400" y="159657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Cart with Products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7C924D-904C-4572-B7DB-431120772B33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2438400" y="654958"/>
            <a:ext cx="1524000" cy="224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B97452-1C83-48DE-8F5A-2348AF03523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725058" y="1943100"/>
            <a:ext cx="1353457" cy="1092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2506-24DC-45E0-A816-EF4495E405B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2895600" y="3314700"/>
            <a:ext cx="1182914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E1C6F9-FC66-4874-AAF6-BBCB5CAF83A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725057" y="3660322"/>
            <a:ext cx="1386114" cy="1178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85D564-7829-44D9-8D40-293EB974E12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286001" y="3688444"/>
            <a:ext cx="1825171" cy="255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BB03BC-33E6-4A5F-91A8-AA5460FFFA6A}"/>
              </a:ext>
            </a:extLst>
          </p:cNvPr>
          <p:cNvSpPr/>
          <p:nvPr/>
        </p:nvSpPr>
        <p:spPr>
          <a:xfrm>
            <a:off x="2209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(Presenter)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18AFA-E98A-417F-8154-4BBC5F3CF83B}"/>
              </a:ext>
            </a:extLst>
          </p:cNvPr>
          <p:cNvSpPr/>
          <p:nvPr/>
        </p:nvSpPr>
        <p:spPr>
          <a:xfrm>
            <a:off x="9318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9050-B594-42CA-B3E1-4B065A1B12A4}"/>
              </a:ext>
            </a:extLst>
          </p:cNvPr>
          <p:cNvSpPr/>
          <p:nvPr/>
        </p:nvSpPr>
        <p:spPr>
          <a:xfrm>
            <a:off x="4905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CC5E85-C341-4132-89B1-E52486A3950E}"/>
              </a:ext>
            </a:extLst>
          </p:cNvPr>
          <p:cNvSpPr/>
          <p:nvPr/>
        </p:nvSpPr>
        <p:spPr>
          <a:xfrm>
            <a:off x="3528787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B02B24A-26D2-4927-8189-25AFD807675A}"/>
              </a:ext>
            </a:extLst>
          </p:cNvPr>
          <p:cNvSpPr/>
          <p:nvPr/>
        </p:nvSpPr>
        <p:spPr>
          <a:xfrm>
            <a:off x="3487057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D402-3111-448F-B578-0D5E6BF0F0F0}"/>
              </a:ext>
            </a:extLst>
          </p:cNvPr>
          <p:cNvSpPr/>
          <p:nvPr/>
        </p:nvSpPr>
        <p:spPr>
          <a:xfrm>
            <a:off x="6324601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926F7FB-BD8D-4532-851B-925B274FEACA}"/>
              </a:ext>
            </a:extLst>
          </p:cNvPr>
          <p:cNvSpPr/>
          <p:nvPr/>
        </p:nvSpPr>
        <p:spPr>
          <a:xfrm rot="5400000">
            <a:off x="9514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2726FB7-999A-490F-B244-A3AC2E8F9F98}"/>
              </a:ext>
            </a:extLst>
          </p:cNvPr>
          <p:cNvSpPr/>
          <p:nvPr/>
        </p:nvSpPr>
        <p:spPr>
          <a:xfrm rot="5400000">
            <a:off x="7334248" y="3714751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2568321-256A-43A0-BD26-983E92BEBD1F}"/>
              </a:ext>
            </a:extLst>
          </p:cNvPr>
          <p:cNvSpPr/>
          <p:nvPr/>
        </p:nvSpPr>
        <p:spPr>
          <a:xfrm rot="5400000">
            <a:off x="4459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E66AE6-E0BD-4755-AEC0-B7342B71ED65}"/>
              </a:ext>
            </a:extLst>
          </p:cNvPr>
          <p:cNvSpPr/>
          <p:nvPr/>
        </p:nvSpPr>
        <p:spPr>
          <a:xfrm rot="5400000">
            <a:off x="2528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3E9EC2-FC08-40CC-B1E2-C7FD44C1BCCD}"/>
              </a:ext>
            </a:extLst>
          </p:cNvPr>
          <p:cNvSpPr/>
          <p:nvPr/>
        </p:nvSpPr>
        <p:spPr>
          <a:xfrm>
            <a:off x="1596572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B673F-BFD7-4FCA-8275-687A20A07F84}"/>
              </a:ext>
            </a:extLst>
          </p:cNvPr>
          <p:cNvSpPr txBox="1"/>
          <p:nvPr/>
        </p:nvSpPr>
        <p:spPr>
          <a:xfrm>
            <a:off x="2100943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1604E-F60C-45E4-86CC-9FFB122535C7}"/>
              </a:ext>
            </a:extLst>
          </p:cNvPr>
          <p:cNvSpPr txBox="1"/>
          <p:nvPr/>
        </p:nvSpPr>
        <p:spPr>
          <a:xfrm>
            <a:off x="3572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F5D6E-DF05-4B0D-B195-4C1BF0868B2D}"/>
              </a:ext>
            </a:extLst>
          </p:cNvPr>
          <p:cNvSpPr txBox="1"/>
          <p:nvPr/>
        </p:nvSpPr>
        <p:spPr>
          <a:xfrm>
            <a:off x="6415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E6E60-32BB-4EE6-8639-BCF9DC656347}"/>
              </a:ext>
            </a:extLst>
          </p:cNvPr>
          <p:cNvSpPr txBox="1"/>
          <p:nvPr/>
        </p:nvSpPr>
        <p:spPr>
          <a:xfrm>
            <a:off x="9231989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C202C1-6F5E-4F56-B952-B6C536E35EB3}"/>
              </a:ext>
            </a:extLst>
          </p:cNvPr>
          <p:cNvSpPr/>
          <p:nvPr/>
        </p:nvSpPr>
        <p:spPr>
          <a:xfrm>
            <a:off x="2612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42C7A4-9D3A-488A-BF0A-1B4AC876D2FD}"/>
              </a:ext>
            </a:extLst>
          </p:cNvPr>
          <p:cNvSpPr/>
          <p:nvPr/>
        </p:nvSpPr>
        <p:spPr>
          <a:xfrm>
            <a:off x="9661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5176E-73DA-407F-B7D8-7F92BF86C41B}"/>
              </a:ext>
            </a:extLst>
          </p:cNvPr>
          <p:cNvSpPr/>
          <p:nvPr/>
        </p:nvSpPr>
        <p:spPr>
          <a:xfrm>
            <a:off x="7413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F4FBE7-6BDE-4B95-BA75-597DBB4D0344}"/>
              </a:ext>
            </a:extLst>
          </p:cNvPr>
          <p:cNvSpPr/>
          <p:nvPr/>
        </p:nvSpPr>
        <p:spPr>
          <a:xfrm>
            <a:off x="5248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66B73-9972-4B74-B7E3-0E41359B77CF}"/>
              </a:ext>
            </a:extLst>
          </p:cNvPr>
          <p:cNvSpPr txBox="1"/>
          <p:nvPr/>
        </p:nvSpPr>
        <p:spPr>
          <a:xfrm>
            <a:off x="3450771" y="480538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DBFCC-C9B4-438C-937C-13BACE259FEE}"/>
              </a:ext>
            </a:extLst>
          </p:cNvPr>
          <p:cNvSpPr txBox="1"/>
          <p:nvPr/>
        </p:nvSpPr>
        <p:spPr>
          <a:xfrm>
            <a:off x="6781800" y="6557496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91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ean architecture">
            <a:extLst>
              <a:ext uri="{FF2B5EF4-FFF2-40B4-BE49-F238E27FC236}">
                <a16:creationId xmlns:a16="http://schemas.microsoft.com/office/drawing/2014/main" id="{75A5AFDA-B3DE-4C67-A3EF-A33E06F2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14" y="1526172"/>
            <a:ext cx="5181600" cy="38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A2D9A96F-B399-4B23-AEAC-93372217D570}"/>
              </a:ext>
            </a:extLst>
          </p:cNvPr>
          <p:cNvSpPr/>
          <p:nvPr/>
        </p:nvSpPr>
        <p:spPr>
          <a:xfrm>
            <a:off x="4648200" y="3233057"/>
            <a:ext cx="838200" cy="5334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D08-878F-434C-8B0C-42F1662C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9304"/>
            <a:ext cx="2590800" cy="64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CA704-6C79-4360-AD74-CAC028969EE3}"/>
              </a:ext>
            </a:extLst>
          </p:cNvPr>
          <p:cNvSpPr txBox="1"/>
          <p:nvPr/>
        </p:nvSpPr>
        <p:spPr>
          <a:xfrm>
            <a:off x="4838702" y="457201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36AD1-333E-426F-9D3D-F0BF425D6EAD}"/>
              </a:ext>
            </a:extLst>
          </p:cNvPr>
          <p:cNvSpPr txBox="1"/>
          <p:nvPr/>
        </p:nvSpPr>
        <p:spPr>
          <a:xfrm>
            <a:off x="6705600" y="6477001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8045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06703CCD-F68B-44E5-B9C9-E33889A8D657}"/>
              </a:ext>
            </a:extLst>
          </p:cNvPr>
          <p:cNvSpPr/>
          <p:nvPr/>
        </p:nvSpPr>
        <p:spPr>
          <a:xfrm>
            <a:off x="1828801" y="148773"/>
            <a:ext cx="8519885" cy="660283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857" y="364427"/>
            <a:ext cx="1202383" cy="120238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4276938" y="6415902"/>
            <a:ext cx="410352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https://github.com/vietnam-devs/coolstore-microservices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5573487" y="2017194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997282" y="401207"/>
            <a:ext cx="1068151" cy="1238067"/>
            <a:chOff x="6573338" y="111903"/>
            <a:chExt cx="1068151" cy="123806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275" y="159736"/>
              <a:ext cx="267213" cy="267213"/>
            </a:xfrm>
            <a:prstGeom prst="rect">
              <a:avLst/>
            </a:prstGeom>
          </p:spPr>
        </p:pic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7CD2E2-BAC6-42AD-B94A-9B8F2FEEA484}"/>
              </a:ext>
            </a:extLst>
          </p:cNvPr>
          <p:cNvSpPr/>
          <p:nvPr/>
        </p:nvSpPr>
        <p:spPr>
          <a:xfrm>
            <a:off x="1953046" y="3275647"/>
            <a:ext cx="7800555" cy="31474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D0409-480E-4DDF-92E1-26E55FB213E2}"/>
              </a:ext>
            </a:extLst>
          </p:cNvPr>
          <p:cNvGrpSpPr/>
          <p:nvPr/>
        </p:nvGrpSpPr>
        <p:grpSpPr>
          <a:xfrm>
            <a:off x="4257126" y="386003"/>
            <a:ext cx="1098325" cy="1232584"/>
            <a:chOff x="597730" y="116629"/>
            <a:chExt cx="1098325" cy="123258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9418043-5BC6-48C7-BCA1-2DC0736AB7A6}"/>
                </a:ext>
              </a:extLst>
            </p:cNvPr>
            <p:cNvGrpSpPr/>
            <p:nvPr/>
          </p:nvGrpSpPr>
          <p:grpSpPr>
            <a:xfrm>
              <a:off x="597730" y="116629"/>
              <a:ext cx="1068151" cy="1232584"/>
              <a:chOff x="787631" y="188655"/>
              <a:chExt cx="1068151" cy="1232584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0B880DA-D929-4C5A-B396-1698A15F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2578B1F-1200-4D2E-A508-804C491F977A}"/>
                  </a:ext>
                </a:extLst>
              </p:cNvPr>
              <p:cNvGrpSpPr/>
              <p:nvPr/>
            </p:nvGrpSpPr>
            <p:grpSpPr>
              <a:xfrm>
                <a:off x="787631" y="188655"/>
                <a:ext cx="1068151" cy="919700"/>
                <a:chOff x="2775925" y="643152"/>
                <a:chExt cx="1068151" cy="919700"/>
              </a:xfrm>
            </p:grpSpPr>
            <p:sp>
              <p:nvSpPr>
                <p:cNvPr id="168" name="Hexagon 176">
                  <a:extLst>
                    <a:ext uri="{FF2B5EF4-FFF2-40B4-BE49-F238E27FC236}">
                      <a16:creationId xmlns:a16="http://schemas.microsoft.com/office/drawing/2014/main" id="{39F6F20E-94B5-49F0-BED3-FF434969246A}"/>
                    </a:ext>
                  </a:extLst>
                </p:cNvPr>
                <p:cNvSpPr/>
                <p:nvPr/>
              </p:nvSpPr>
              <p:spPr bwMode="auto">
                <a:xfrm>
                  <a:off x="2775925" y="643152"/>
                  <a:ext cx="1068151" cy="919700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b="1" dirty="0">
                      <a:solidFill>
                        <a:schemeClr val="accent5">
                          <a:lumMod val="50000"/>
                        </a:schemeClr>
                      </a:solidFill>
                      <a:latin typeface="Segoe UI" charset="0"/>
                      <a:cs typeface="Segoe UI" charset="0"/>
                    </a:rPr>
                    <a:t>Web</a:t>
                  </a:r>
                  <a:endParaRPr lang="en-US" sz="1131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endParaRPr>
                </a:p>
              </p:txBody>
            </p:sp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C3B566CE-1E8C-4B58-A767-CDA6A4D94C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93226" y="712489"/>
                  <a:ext cx="426145" cy="4261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55B9F76-CBD3-4C67-9045-AD73C28B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842" y="197759"/>
              <a:ext cx="267213" cy="267213"/>
            </a:xfrm>
            <a:prstGeom prst="rect">
              <a:avLst/>
            </a:prstGeom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B10CDCD-ED34-44D4-B59E-2A45438F7431}"/>
                </a:ext>
              </a:extLst>
            </p:cNvPr>
            <p:cNvSpPr/>
            <p:nvPr/>
          </p:nvSpPr>
          <p:spPr>
            <a:xfrm>
              <a:off x="870673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532761-6FDB-4018-A5B8-90AC1663A1BD}"/>
              </a:ext>
            </a:extLst>
          </p:cNvPr>
          <p:cNvGrpSpPr/>
          <p:nvPr/>
        </p:nvGrpSpPr>
        <p:grpSpPr>
          <a:xfrm>
            <a:off x="7800504" y="3395561"/>
            <a:ext cx="1191097" cy="2882912"/>
            <a:chOff x="5743103" y="3395561"/>
            <a:chExt cx="1191097" cy="2882912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0675D61B-784E-4612-A5B8-472AA5CA389A}"/>
                </a:ext>
              </a:extLst>
            </p:cNvPr>
            <p:cNvGrpSpPr/>
            <p:nvPr/>
          </p:nvGrpSpPr>
          <p:grpSpPr>
            <a:xfrm>
              <a:off x="5743103" y="3395561"/>
              <a:ext cx="1191097" cy="2882912"/>
              <a:chOff x="3941646" y="3100764"/>
              <a:chExt cx="1191097" cy="28829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BE227DB-2BD5-4AEC-BC28-623AC359FEA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44D76F-AEED-4D1F-B875-94A63C52D8CC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03C64589-8B6B-4241-9BBD-7C42203381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0E3B5424-7151-4E46-8259-87A8A63264ED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73F0C555-9091-43E9-A6E4-79E26D672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58" name="Hexagon 176">
                        <a:extLst>
                          <a:ext uri="{FF2B5EF4-FFF2-40B4-BE49-F238E27FC236}">
                            <a16:creationId xmlns:a16="http://schemas.microsoft.com/office/drawing/2014/main" id="{2DD51459-D4C4-437D-8DCA-510BBD19FC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Inventory</a:t>
                        </a:r>
                      </a:p>
                    </p:txBody>
                  </p:sp>
                  <p:pic>
                    <p:nvPicPr>
                      <p:cNvPr id="59" name="Picture 58">
                        <a:extLst>
                          <a:ext uri="{FF2B5EF4-FFF2-40B4-BE49-F238E27FC236}">
                            <a16:creationId xmlns:a16="http://schemas.microsoft.com/office/drawing/2014/main" id="{7125FF4C-632A-46CD-B634-226A5D4A45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151DCDA4-2801-4029-828C-E92FDA204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7297DAA0-F3C7-4649-8EC0-2DFB580DA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149C838-4EA0-472D-B09B-43F4BF8AA0FE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2C5038A-57CB-4886-A18C-2BC3BBC8C5CE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9C04A81C-9409-403E-AA1E-0A4CECE31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2BEAFC3-CD2E-4E45-BF48-44B47BDDF465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65" name="Hexagon 176">
                      <a:extLst>
                        <a:ext uri="{FF2B5EF4-FFF2-40B4-BE49-F238E27FC236}">
                          <a16:creationId xmlns:a16="http://schemas.microsoft.com/office/drawing/2014/main" id="{8F8E11A5-36AB-4E1E-88D8-BE5A0A8AF2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C4656AB4-35B1-4189-917F-871D5DEE2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5C68C18F-0D40-4330-B64B-045350EF4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38E5C86-0781-41B0-92A7-43B442642AC4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8678F3B-2534-4D0F-81FC-C9F8F1B8C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973" y="5208199"/>
              <a:ext cx="724246" cy="37457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531EB-43EF-4D0B-B9FB-D73C18A81F5E}"/>
              </a:ext>
            </a:extLst>
          </p:cNvPr>
          <p:cNvGrpSpPr/>
          <p:nvPr/>
        </p:nvGrpSpPr>
        <p:grpSpPr>
          <a:xfrm>
            <a:off x="6172201" y="3389652"/>
            <a:ext cx="1191097" cy="2882912"/>
            <a:chOff x="4428111" y="3389652"/>
            <a:chExt cx="1191097" cy="288291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721941D-46AB-4AAE-B5F5-23666FAB093A}"/>
                </a:ext>
              </a:extLst>
            </p:cNvPr>
            <p:cNvGrpSpPr/>
            <p:nvPr/>
          </p:nvGrpSpPr>
          <p:grpSpPr>
            <a:xfrm>
              <a:off x="4428111" y="3389652"/>
              <a:ext cx="1191097" cy="2882912"/>
              <a:chOff x="3941646" y="3100764"/>
              <a:chExt cx="1191097" cy="2882912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8A7086E-8B2F-4E19-ACF6-259718D0BF1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014733FB-2552-40C7-9D95-FB8C4E965156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208" name="Picture 207">
                    <a:extLst>
                      <a:ext uri="{FF2B5EF4-FFF2-40B4-BE49-F238E27FC236}">
                        <a16:creationId xmlns:a16="http://schemas.microsoft.com/office/drawing/2014/main" id="{B98D6DFF-4FAF-4BF7-8B43-C830922208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0DAE6AB1-26EF-4655-8D3F-1AAB8B559792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210" name="Group 209">
                      <a:extLst>
                        <a:ext uri="{FF2B5EF4-FFF2-40B4-BE49-F238E27FC236}">
                          <a16:creationId xmlns:a16="http://schemas.microsoft.com/office/drawing/2014/main" id="{12CB6646-F682-46BA-991E-8B8E9C2A8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213" name="Hexagon 176">
                        <a:extLst>
                          <a:ext uri="{FF2B5EF4-FFF2-40B4-BE49-F238E27FC236}">
                            <a16:creationId xmlns:a16="http://schemas.microsoft.com/office/drawing/2014/main" id="{E80F198A-BBBE-4C3C-ADF5-B2B56B73CE7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Cart</a:t>
                        </a:r>
                      </a:p>
                    </p:txBody>
                  </p:sp>
                  <p:pic>
                    <p:nvPicPr>
                      <p:cNvPr id="214" name="Picture 213">
                        <a:extLst>
                          <a:ext uri="{FF2B5EF4-FFF2-40B4-BE49-F238E27FC236}">
                            <a16:creationId xmlns:a16="http://schemas.microsoft.com/office/drawing/2014/main" id="{5A5637D6-2BE0-41C3-BFEC-51B5DBFB05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CAE545C1-863F-417D-BF49-9481CD948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73909AC8-50E0-45C3-B2F1-7E3C4A0F6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3B8D43E-A044-46EA-8D85-92EF91F392BC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2B501D0-3E37-45C9-8C4B-6725ED627D81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200" name="Picture 199">
                    <a:extLst>
                      <a:ext uri="{FF2B5EF4-FFF2-40B4-BE49-F238E27FC236}">
                        <a16:creationId xmlns:a16="http://schemas.microsoft.com/office/drawing/2014/main" id="{025ADB36-6411-4A83-8AE3-A8548A2F4A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7B63F762-5989-402F-84BA-0FFD2238A167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202" name="Hexagon 176">
                      <a:extLst>
                        <a:ext uri="{FF2B5EF4-FFF2-40B4-BE49-F238E27FC236}">
                          <a16:creationId xmlns:a16="http://schemas.microsoft.com/office/drawing/2014/main" id="{D9769887-DE31-419A-A958-DE63221193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F1F028E-8006-4BBB-81D9-B24E5722F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3B2584D8-0AE8-4B10-94A7-0E22B60B6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192FDD0-81DB-4CF7-B45F-C1A11CC3B0BF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2E431108-63A4-49CB-A99A-3F992455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981" y="5202290"/>
              <a:ext cx="724246" cy="37457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CC16C2-A9BA-4760-818F-3B2088913CFE}"/>
              </a:ext>
            </a:extLst>
          </p:cNvPr>
          <p:cNvGrpSpPr/>
          <p:nvPr/>
        </p:nvGrpSpPr>
        <p:grpSpPr>
          <a:xfrm>
            <a:off x="4572001" y="3419613"/>
            <a:ext cx="1191097" cy="2867842"/>
            <a:chOff x="3076103" y="3419613"/>
            <a:chExt cx="1191097" cy="2867842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7FE8B744-DA8B-4F48-8583-BF549921F438}"/>
                </a:ext>
              </a:extLst>
            </p:cNvPr>
            <p:cNvGrpSpPr/>
            <p:nvPr/>
          </p:nvGrpSpPr>
          <p:grpSpPr>
            <a:xfrm>
              <a:off x="3076103" y="3419613"/>
              <a:ext cx="1191097" cy="2867842"/>
              <a:chOff x="914400" y="3106110"/>
              <a:chExt cx="1191097" cy="286784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DA1930F-6A37-4251-9B6A-4860ABB54638}"/>
                  </a:ext>
                </a:extLst>
              </p:cNvPr>
              <p:cNvSpPr/>
              <p:nvPr/>
            </p:nvSpPr>
            <p:spPr>
              <a:xfrm>
                <a:off x="914400" y="3106110"/>
                <a:ext cx="1191097" cy="2867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C5A18E6-1DD9-43E9-A065-55CDB5CC0B45}"/>
                  </a:ext>
                </a:extLst>
              </p:cNvPr>
              <p:cNvGrpSpPr/>
              <p:nvPr/>
            </p:nvGrpSpPr>
            <p:grpSpPr>
              <a:xfrm>
                <a:off x="990600" y="3193405"/>
                <a:ext cx="1030081" cy="1420721"/>
                <a:chOff x="300864" y="3022694"/>
                <a:chExt cx="1030081" cy="14207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C14162A-DD8A-4676-9377-4AA99192880C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258412"/>
                  <a:chOff x="300864" y="3185003"/>
                  <a:chExt cx="1030081" cy="1258412"/>
                </a:xfrm>
              </p:grpSpPr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FF8D94F2-0EDB-4A2C-9128-F75E5E823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6123" y="4226865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9A47FC2-F008-4701-AD4C-222747491FFD}"/>
                      </a:ext>
                    </a:extLst>
                  </p:cNvPr>
                  <p:cNvGrpSpPr/>
                  <p:nvPr/>
                </p:nvGrpSpPr>
                <p:grpSpPr>
                  <a:xfrm>
                    <a:off x="300864" y="3185003"/>
                    <a:ext cx="1030081" cy="1060740"/>
                    <a:chOff x="284754" y="3471690"/>
                    <a:chExt cx="1030081" cy="1060740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84754" y="3471690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16394209-9841-4957-ACAE-889A0F2A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838" y="4429074"/>
                      <a:ext cx="47657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3AAA9233-2EC4-42DF-9949-D0DA02432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011" y="3022694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2B885C9-D434-4CC1-B4E2-1950E4DB0893}"/>
                  </a:ext>
                </a:extLst>
              </p:cNvPr>
              <p:cNvGrpSpPr/>
              <p:nvPr/>
            </p:nvGrpSpPr>
            <p:grpSpPr>
              <a:xfrm>
                <a:off x="1003388" y="4546584"/>
                <a:ext cx="1030081" cy="1384155"/>
                <a:chOff x="500996" y="4624063"/>
                <a:chExt cx="1030081" cy="1384155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C9B12190-610A-4203-BCF7-9BCA2B4ADB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965" y="5791668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61702-D45A-4E75-99A7-EFDF68B1CD5E}"/>
                    </a:ext>
                  </a:extLst>
                </p:cNvPr>
                <p:cNvGrpSpPr/>
                <p:nvPr/>
              </p:nvGrpSpPr>
              <p:grpSpPr>
                <a:xfrm>
                  <a:off x="500996" y="4747620"/>
                  <a:ext cx="1030081" cy="1062194"/>
                  <a:chOff x="284754" y="4872555"/>
                  <a:chExt cx="1030081" cy="1062194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4E5C556C-9FE4-47CA-99DF-F786B5A9DC13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4872555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34" name="Hexagon 176">
                      <a:extLst>
                        <a:ext uri="{FF2B5EF4-FFF2-40B4-BE49-F238E27FC236}">
                          <a16:creationId xmlns:a16="http://schemas.microsoft.com/office/drawing/2014/main" id="{C43A71FD-C793-45C0-893C-E2DC35B8034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35" name="Picture 134">
                      <a:extLst>
                        <a:ext uri="{FF2B5EF4-FFF2-40B4-BE49-F238E27FC236}">
                          <a16:creationId xmlns:a16="http://schemas.microsoft.com/office/drawing/2014/main" id="{C49A8728-A015-4899-95BB-F493DFEA8B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7F85662-95E1-46D7-A7C7-73828473E7B7}"/>
                      </a:ext>
                    </a:extLst>
                  </p:cNvPr>
                  <p:cNvSpPr/>
                  <p:nvPr/>
                </p:nvSpPr>
                <p:spPr>
                  <a:xfrm>
                    <a:off x="562838" y="5831393"/>
                    <a:ext cx="47776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EDB344A-13BE-422B-AFBD-0013CFEF7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987" y="4624063"/>
                  <a:ext cx="267213" cy="26721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28" name="Picture 4" descr="https://raw.githubusercontent.com/remojansen/logo.ts/master/ts.png">
              <a:extLst>
                <a:ext uri="{FF2B5EF4-FFF2-40B4-BE49-F238E27FC236}">
                  <a16:creationId xmlns:a16="http://schemas.microsoft.com/office/drawing/2014/main" id="{48993593-89CF-44E8-A331-965ABE282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0767" y="3812034"/>
              <a:ext cx="335571" cy="3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06649-9D83-4A89-BCF6-2735CB56DCCA}"/>
              </a:ext>
            </a:extLst>
          </p:cNvPr>
          <p:cNvGrpSpPr/>
          <p:nvPr/>
        </p:nvGrpSpPr>
        <p:grpSpPr>
          <a:xfrm>
            <a:off x="2971801" y="3408447"/>
            <a:ext cx="1191097" cy="2882912"/>
            <a:chOff x="-686942" y="2338792"/>
            <a:chExt cx="1191097" cy="2882912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F5394AE-A7B5-44A0-A8BC-DE576474FC8B}"/>
                </a:ext>
              </a:extLst>
            </p:cNvPr>
            <p:cNvGrpSpPr/>
            <p:nvPr/>
          </p:nvGrpSpPr>
          <p:grpSpPr>
            <a:xfrm>
              <a:off x="-686942" y="2338792"/>
              <a:ext cx="1191097" cy="2882912"/>
              <a:chOff x="5451384" y="3100764"/>
              <a:chExt cx="1191097" cy="288291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EED546C-5FE4-4717-BB21-3B38018DD1D5}"/>
                  </a:ext>
                </a:extLst>
              </p:cNvPr>
              <p:cNvGrpSpPr/>
              <p:nvPr/>
            </p:nvGrpSpPr>
            <p:grpSpPr>
              <a:xfrm>
                <a:off x="5509563" y="3177480"/>
                <a:ext cx="1030081" cy="1400661"/>
                <a:chOff x="5431029" y="2913171"/>
                <a:chExt cx="1030081" cy="1400661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F54EFAD-3EBF-45E6-80B3-EEE518E3C3C7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257138"/>
                  <a:chOff x="5431029" y="3056694"/>
                  <a:chExt cx="1030081" cy="1257138"/>
                </a:xfrm>
              </p:grpSpPr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F1B27EC8-35DA-48F0-B33F-14D342C9C5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51140" y="4097282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86153CA2-4B7F-4446-90E7-DE320CA57DFD}"/>
                      </a:ext>
                    </a:extLst>
                  </p:cNvPr>
                  <p:cNvGrpSpPr/>
                  <p:nvPr/>
                </p:nvGrpSpPr>
                <p:grpSpPr>
                  <a:xfrm>
                    <a:off x="5431029" y="3056694"/>
                    <a:ext cx="1030081" cy="1063742"/>
                    <a:chOff x="4800600" y="3436947"/>
                    <a:chExt cx="1030081" cy="1063742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800600" y="3436947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9CA74A51-34E6-48DD-83CE-7273877C0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6197" y="4397333"/>
                      <a:ext cx="485212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B407DD94-D23C-4703-B4B1-A138448A32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3030" y="2913171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CD65E8A-0D21-4B3D-BFBD-90BBF2A3AAD6}"/>
                  </a:ext>
                </a:extLst>
              </p:cNvPr>
              <p:cNvGrpSpPr/>
              <p:nvPr/>
            </p:nvGrpSpPr>
            <p:grpSpPr>
              <a:xfrm>
                <a:off x="5551850" y="4526132"/>
                <a:ext cx="1030081" cy="1406599"/>
                <a:chOff x="5961796" y="4536395"/>
                <a:chExt cx="1030081" cy="140659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80721FC-E6EC-4411-9ED5-1242AD8D78A3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257988"/>
                  <a:chOff x="5961796" y="4685006"/>
                  <a:chExt cx="1030081" cy="1257988"/>
                </a:xfrm>
              </p:grpSpPr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A88C30F1-3736-4C5F-BC26-6171E6464C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94418" y="572644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3FFEFB-294A-4090-83A0-94E7CC0126AC}"/>
                      </a:ext>
                    </a:extLst>
                  </p:cNvPr>
                  <p:cNvGrpSpPr/>
                  <p:nvPr/>
                </p:nvGrpSpPr>
                <p:grpSpPr>
                  <a:xfrm>
                    <a:off x="5961796" y="4685006"/>
                    <a:ext cx="1030081" cy="1063636"/>
                    <a:chOff x="4860084" y="4812869"/>
                    <a:chExt cx="1030081" cy="1063636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C98623D0-3374-4417-8C0B-A34DA2ED09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60084" y="4812869"/>
                      <a:ext cx="1030081" cy="935773"/>
                      <a:chOff x="5055956" y="4812869"/>
                      <a:chExt cx="1030081" cy="935773"/>
                    </a:xfrm>
                  </p:grpSpPr>
                  <p:sp>
                    <p:nvSpPr>
                      <p:cNvPr id="123" name="Hexagon 176">
                        <a:extLst>
                          <a:ext uri="{FF2B5EF4-FFF2-40B4-BE49-F238E27FC236}">
                            <a16:creationId xmlns:a16="http://schemas.microsoft.com/office/drawing/2014/main" id="{C0183146-FDED-48B6-B9C4-CA1FA9F991C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055956" y="4812869"/>
                        <a:ext cx="1030081" cy="935773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endParaRPr>
                      </a:p>
                    </p:txBody>
                  </p:sp>
                  <p:pic>
                    <p:nvPicPr>
                      <p:cNvPr id="126" name="Picture 125">
                        <a:extLst>
                          <a:ext uri="{FF2B5EF4-FFF2-40B4-BE49-F238E27FC236}">
                            <a16:creationId xmlns:a16="http://schemas.microsoft.com/office/drawing/2014/main" id="{EB6412B3-D057-4657-8A51-126CFE6ABD1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55993" y="4972050"/>
                        <a:ext cx="506205" cy="57290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FD712DE2-5A96-4E84-A461-EBF39EE07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1022" y="5773149"/>
                      <a:ext cx="487537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F05C654C-9158-4D61-BBD7-3339B18CAE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0968" y="4536395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F1A18FA-CB15-49EE-B60C-1672B35C9175}"/>
                  </a:ext>
                </a:extLst>
              </p:cNvPr>
              <p:cNvSpPr/>
              <p:nvPr/>
            </p:nvSpPr>
            <p:spPr>
              <a:xfrm>
                <a:off x="5451384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6" name="Picture 4" descr="https://raw.githubusercontent.com/remojansen/logo.ts/master/ts.png">
              <a:extLst>
                <a:ext uri="{FF2B5EF4-FFF2-40B4-BE49-F238E27FC236}">
                  <a16:creationId xmlns:a16="http://schemas.microsoft.com/office/drawing/2014/main" id="{C1BD892F-FF89-4F48-8366-CA22BF50C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6439" y="2711996"/>
              <a:ext cx="335571" cy="3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8B1BA9-F532-4914-9F00-BCD14E0BFD33}"/>
              </a:ext>
            </a:extLst>
          </p:cNvPr>
          <p:cNvGrpSpPr/>
          <p:nvPr/>
        </p:nvGrpSpPr>
        <p:grpSpPr>
          <a:xfrm>
            <a:off x="5557240" y="396940"/>
            <a:ext cx="1101764" cy="1232584"/>
            <a:chOff x="1885137" y="116629"/>
            <a:chExt cx="1101764" cy="1232584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A46EFD-A33B-44D3-A28B-1BF0B01F2A4E}"/>
                </a:ext>
              </a:extLst>
            </p:cNvPr>
            <p:cNvGrpSpPr/>
            <p:nvPr/>
          </p:nvGrpSpPr>
          <p:grpSpPr>
            <a:xfrm>
              <a:off x="1885137" y="116629"/>
              <a:ext cx="1068151" cy="1232584"/>
              <a:chOff x="787631" y="188655"/>
              <a:chExt cx="1068151" cy="1232584"/>
            </a:xfrm>
          </p:grpSpPr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E7D5C845-8FD0-469E-A787-0AA692461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sp>
            <p:nvSpPr>
              <p:cNvPr id="220" name="Hexagon 176">
                <a:extLst>
                  <a:ext uri="{FF2B5EF4-FFF2-40B4-BE49-F238E27FC236}">
                    <a16:creationId xmlns:a16="http://schemas.microsoft.com/office/drawing/2014/main" id="{4640D645-AECF-4414-9D1F-77BB9BCD12F1}"/>
                  </a:ext>
                </a:extLst>
              </p:cNvPr>
              <p:cNvSpPr/>
              <p:nvPr/>
            </p:nvSpPr>
            <p:spPr bwMode="auto">
              <a:xfrm>
                <a:off x="787631" y="188655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rPr>
                  <a:t>Back Office</a:t>
                </a:r>
                <a:endParaRPr lang="en-US" sz="1131" b="1" dirty="0">
                  <a:solidFill>
                    <a:schemeClr val="accent5">
                      <a:lumMod val="50000"/>
                    </a:schemeClr>
                  </a:solidFill>
                  <a:latin typeface="Segoe UI" charset="0"/>
                  <a:cs typeface="Segoe UI" charset="0"/>
                </a:endParaRPr>
              </a:p>
            </p:txBody>
          </p:sp>
        </p:grp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DDA8E49-8AB4-4C41-9C2A-AAA74425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688" y="159085"/>
              <a:ext cx="267213" cy="267213"/>
            </a:xfrm>
            <a:prstGeom prst="rect">
              <a:avLst/>
            </a:prstGeom>
          </p:spPr>
        </p:pic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3E677C7-4E1B-4269-B355-5DBE18A6246B}"/>
                </a:ext>
              </a:extLst>
            </p:cNvPr>
            <p:cNvSpPr/>
            <p:nvPr/>
          </p:nvSpPr>
          <p:spPr>
            <a:xfrm>
              <a:off x="2158080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upload.wikimedia.org/wikipedia/commons/thumb/2/29/TypeScript_Logo_%28Blue%29.svg/1024px-TypeScript_Logo_%28Blue%29.svg.png">
              <a:extLst>
                <a:ext uri="{FF2B5EF4-FFF2-40B4-BE49-F238E27FC236}">
                  <a16:creationId xmlns:a16="http://schemas.microsoft.com/office/drawing/2014/main" id="{F3693AAD-A9A8-4077-92DC-6EAC99923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648" y="530454"/>
              <a:ext cx="460091" cy="11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.iconscout.com/icon/free/png-256/react-4-1175110.png">
              <a:extLst>
                <a:ext uri="{FF2B5EF4-FFF2-40B4-BE49-F238E27FC236}">
                  <a16:creationId xmlns:a16="http://schemas.microsoft.com/office/drawing/2014/main" id="{806DC94F-5EA6-4531-8094-7D2490E8A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52" y="168999"/>
              <a:ext cx="444515" cy="444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g00glen00b.be/wp-content/uploads/2018/02/apollo-logo.png">
              <a:extLst>
                <a:ext uri="{FF2B5EF4-FFF2-40B4-BE49-F238E27FC236}">
                  <a16:creationId xmlns:a16="http://schemas.microsoft.com/office/drawing/2014/main" id="{1F84ED71-116B-4E39-BB2F-B325F857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255" y="250091"/>
              <a:ext cx="214941" cy="214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353C42-7A20-4F28-BF01-F4BB8665ADBC}"/>
              </a:ext>
            </a:extLst>
          </p:cNvPr>
          <p:cNvGrpSpPr/>
          <p:nvPr/>
        </p:nvGrpSpPr>
        <p:grpSpPr>
          <a:xfrm>
            <a:off x="6909472" y="1936700"/>
            <a:ext cx="1106370" cy="1247077"/>
            <a:chOff x="4607558" y="1529326"/>
            <a:chExt cx="1106370" cy="124707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529326"/>
              <a:ext cx="1106370" cy="1247077"/>
              <a:chOff x="2843001" y="1484013"/>
              <a:chExt cx="1106370" cy="124707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158" y="1587419"/>
                <a:ext cx="267213" cy="267213"/>
              </a:xfrm>
              <a:prstGeom prst="rect">
                <a:avLst/>
              </a:prstGeom>
            </p:spPr>
          </p:pic>
        </p:grpSp>
        <p:pic>
          <p:nvPicPr>
            <p:cNvPr id="1034" name="Picture 10" descr="https://montykamath.files.wordpress.com/2018/02/graphql.png">
              <a:extLst>
                <a:ext uri="{FF2B5EF4-FFF2-40B4-BE49-F238E27FC236}">
                  <a16:creationId xmlns:a16="http://schemas.microsoft.com/office/drawing/2014/main" id="{CBD7C862-C48C-4375-8FAD-4CDDA4549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800" y="2035670"/>
              <a:ext cx="379838" cy="37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B73E5-43BB-4120-B408-580A63A5D61F}"/>
              </a:ext>
            </a:extLst>
          </p:cNvPr>
          <p:cNvGrpSpPr/>
          <p:nvPr/>
        </p:nvGrpSpPr>
        <p:grpSpPr>
          <a:xfrm>
            <a:off x="4220316" y="2061618"/>
            <a:ext cx="935288" cy="1110767"/>
            <a:chOff x="3156472" y="1597079"/>
            <a:chExt cx="935288" cy="1110767"/>
          </a:xfrm>
        </p:grpSpPr>
        <p:pic>
          <p:nvPicPr>
            <p:cNvPr id="1036" name="Picture 12" descr="https://seeklogo.com/images/E/envoy-proxy-logo-AA21B06AE5-seeklogo.com.png">
              <a:extLst>
                <a:ext uri="{FF2B5EF4-FFF2-40B4-BE49-F238E27FC236}">
                  <a16:creationId xmlns:a16="http://schemas.microsoft.com/office/drawing/2014/main" id="{88EC45F0-EF2D-402D-81DA-BA1D889EC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472" y="1597079"/>
              <a:ext cx="935288" cy="9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55F342FF-3021-4A9A-8462-EF71E08A4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939" y="2491296"/>
              <a:ext cx="216550" cy="21655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2C16BC1-046E-4225-A721-C2FF1CCA509F}"/>
              </a:ext>
            </a:extLst>
          </p:cNvPr>
          <p:cNvSpPr txBox="1"/>
          <p:nvPr/>
        </p:nvSpPr>
        <p:spPr>
          <a:xfrm>
            <a:off x="1889462" y="4356063"/>
            <a:ext cx="369332" cy="20410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Domain Microservices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BA3AE09-4282-4040-9FED-DC8FA6B9B5A3}"/>
              </a:ext>
            </a:extLst>
          </p:cNvPr>
          <p:cNvSpPr/>
          <p:nvPr/>
        </p:nvSpPr>
        <p:spPr>
          <a:xfrm>
            <a:off x="1952168" y="1901038"/>
            <a:ext cx="7801432" cy="12621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43DFD61-E077-4F6F-9E23-1583D0B8FAE7}"/>
              </a:ext>
            </a:extLst>
          </p:cNvPr>
          <p:cNvSpPr txBox="1"/>
          <p:nvPr/>
        </p:nvSpPr>
        <p:spPr>
          <a:xfrm>
            <a:off x="1889462" y="1702482"/>
            <a:ext cx="553998" cy="14200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Aggregator Microservices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9C8FA43-BE50-45B9-8DF3-615005BB2A78}"/>
              </a:ext>
            </a:extLst>
          </p:cNvPr>
          <p:cNvSpPr/>
          <p:nvPr/>
        </p:nvSpPr>
        <p:spPr>
          <a:xfrm>
            <a:off x="3702757" y="299397"/>
            <a:ext cx="4552120" cy="134712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B27438B-30A8-45B3-BC66-51022D4BD750}"/>
              </a:ext>
            </a:extLst>
          </p:cNvPr>
          <p:cNvSpPr txBox="1"/>
          <p:nvPr/>
        </p:nvSpPr>
        <p:spPr>
          <a:xfrm flipH="1">
            <a:off x="3637239" y="306023"/>
            <a:ext cx="369332" cy="1319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Pubic Websites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F1CA1-565E-488C-A021-19725D02BB58}"/>
              </a:ext>
            </a:extLst>
          </p:cNvPr>
          <p:cNvSpPr txBox="1"/>
          <p:nvPr/>
        </p:nvSpPr>
        <p:spPr>
          <a:xfrm>
            <a:off x="5744865" y="2573073"/>
            <a:ext cx="738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Istio Gateway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D3966D5D-8DA7-4866-B296-7FECB5662A00}"/>
              </a:ext>
            </a:extLst>
          </p:cNvPr>
          <p:cNvSpPr/>
          <p:nvPr/>
        </p:nvSpPr>
        <p:spPr>
          <a:xfrm>
            <a:off x="6012488" y="1666789"/>
            <a:ext cx="159774" cy="29477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Arrow: Up-Down 234">
            <a:extLst>
              <a:ext uri="{FF2B5EF4-FFF2-40B4-BE49-F238E27FC236}">
                <a16:creationId xmlns:a16="http://schemas.microsoft.com/office/drawing/2014/main" id="{835DBC78-80FB-496E-82DE-76D1112C2033}"/>
              </a:ext>
            </a:extLst>
          </p:cNvPr>
          <p:cNvSpPr/>
          <p:nvPr/>
        </p:nvSpPr>
        <p:spPr>
          <a:xfrm>
            <a:off x="4735446" y="1662552"/>
            <a:ext cx="159774" cy="2900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0AAE7-804E-4F25-83E4-32BE6C9F1920}"/>
              </a:ext>
            </a:extLst>
          </p:cNvPr>
          <p:cNvSpPr txBox="1"/>
          <p:nvPr/>
        </p:nvSpPr>
        <p:spPr>
          <a:xfrm>
            <a:off x="6094903" y="1680049"/>
            <a:ext cx="110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 / GRAPHQL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7445F68-9AA7-45F8-BBB9-617F4E2A8AFE}"/>
              </a:ext>
            </a:extLst>
          </p:cNvPr>
          <p:cNvSpPr txBox="1"/>
          <p:nvPr/>
        </p:nvSpPr>
        <p:spPr>
          <a:xfrm>
            <a:off x="4826344" y="1664724"/>
            <a:ext cx="670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7" name="Arrow: Up-Down 236">
            <a:extLst>
              <a:ext uri="{FF2B5EF4-FFF2-40B4-BE49-F238E27FC236}">
                <a16:creationId xmlns:a16="http://schemas.microsoft.com/office/drawing/2014/main" id="{5DFBD23A-6D8C-4AD8-8DE7-EB702F619F18}"/>
              </a:ext>
            </a:extLst>
          </p:cNvPr>
          <p:cNvSpPr/>
          <p:nvPr/>
        </p:nvSpPr>
        <p:spPr>
          <a:xfrm rot="5400000">
            <a:off x="6698381" y="2551230"/>
            <a:ext cx="159774" cy="346749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A0035CE-91D4-40CF-AD09-E499345F2A90}"/>
              </a:ext>
            </a:extLst>
          </p:cNvPr>
          <p:cNvSpPr/>
          <p:nvPr/>
        </p:nvSpPr>
        <p:spPr>
          <a:xfrm>
            <a:off x="2178539" y="765381"/>
            <a:ext cx="264920" cy="322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790C-E8B8-4A72-98E3-EDD6CC1933CE}"/>
              </a:ext>
            </a:extLst>
          </p:cNvPr>
          <p:cNvSpPr txBox="1"/>
          <p:nvPr/>
        </p:nvSpPr>
        <p:spPr>
          <a:xfrm>
            <a:off x="2443461" y="703812"/>
            <a:ext cx="12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Sidecar </a:t>
            </a:r>
          </a:p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istio/proxy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F24558-B0EA-4134-8F75-D25D9F88A917}"/>
              </a:ext>
            </a:extLst>
          </p:cNvPr>
          <p:cNvGrpSpPr/>
          <p:nvPr/>
        </p:nvGrpSpPr>
        <p:grpSpPr>
          <a:xfrm>
            <a:off x="3429001" y="3172972"/>
            <a:ext cx="758031" cy="408429"/>
            <a:chOff x="1247741" y="3178870"/>
            <a:chExt cx="758031" cy="408429"/>
          </a:xfrm>
        </p:grpSpPr>
        <p:sp>
          <p:nvSpPr>
            <p:cNvPr id="240" name="Arrow: Up-Down 239">
              <a:extLst>
                <a:ext uri="{FF2B5EF4-FFF2-40B4-BE49-F238E27FC236}">
                  <a16:creationId xmlns:a16="http://schemas.microsoft.com/office/drawing/2014/main" id="{DE70EC8A-CE0B-4221-B796-1C1CAC1BF432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B6CF67-0BE7-4022-9A1B-43B31A7BF777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3394272-E63D-4282-BA14-B079C1413BB2}"/>
              </a:ext>
            </a:extLst>
          </p:cNvPr>
          <p:cNvGrpSpPr/>
          <p:nvPr/>
        </p:nvGrpSpPr>
        <p:grpSpPr>
          <a:xfrm>
            <a:off x="5076166" y="3172972"/>
            <a:ext cx="758031" cy="408429"/>
            <a:chOff x="1247741" y="3178870"/>
            <a:chExt cx="758031" cy="408429"/>
          </a:xfrm>
        </p:grpSpPr>
        <p:sp>
          <p:nvSpPr>
            <p:cNvPr id="243" name="Arrow: Up-Down 242">
              <a:extLst>
                <a:ext uri="{FF2B5EF4-FFF2-40B4-BE49-F238E27FC236}">
                  <a16:creationId xmlns:a16="http://schemas.microsoft.com/office/drawing/2014/main" id="{45E06636-35ED-4BBF-8B34-79B286938CC8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34D9372-92F5-456E-80AA-2B302CEFD01C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A68BE5F-3A6F-4741-9A7F-FFF9CF4FAA67}"/>
              </a:ext>
            </a:extLst>
          </p:cNvPr>
          <p:cNvGrpSpPr/>
          <p:nvPr/>
        </p:nvGrpSpPr>
        <p:grpSpPr>
          <a:xfrm>
            <a:off x="6659005" y="3179450"/>
            <a:ext cx="758031" cy="379660"/>
            <a:chOff x="1247741" y="3178871"/>
            <a:chExt cx="758031" cy="379660"/>
          </a:xfrm>
        </p:grpSpPr>
        <p:sp>
          <p:nvSpPr>
            <p:cNvPr id="246" name="Arrow: Up-Down 245">
              <a:extLst>
                <a:ext uri="{FF2B5EF4-FFF2-40B4-BE49-F238E27FC236}">
                  <a16:creationId xmlns:a16="http://schemas.microsoft.com/office/drawing/2014/main" id="{282D8A0D-FC43-497C-ABCF-99D451128A93}"/>
                </a:ext>
              </a:extLst>
            </p:cNvPr>
            <p:cNvSpPr/>
            <p:nvPr/>
          </p:nvSpPr>
          <p:spPr>
            <a:xfrm>
              <a:off x="1247741" y="3178871"/>
              <a:ext cx="161124" cy="37966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D98909B-7E9D-4C4D-86BA-454E57C1F665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E438163-4956-4BBC-BEE1-9921A3A81FA1}"/>
              </a:ext>
            </a:extLst>
          </p:cNvPr>
          <p:cNvGrpSpPr/>
          <p:nvPr/>
        </p:nvGrpSpPr>
        <p:grpSpPr>
          <a:xfrm>
            <a:off x="8295577" y="3174002"/>
            <a:ext cx="758031" cy="369299"/>
            <a:chOff x="1247741" y="3178870"/>
            <a:chExt cx="758031" cy="369299"/>
          </a:xfrm>
        </p:grpSpPr>
        <p:sp>
          <p:nvSpPr>
            <p:cNvPr id="249" name="Arrow: Up-Down 248">
              <a:extLst>
                <a:ext uri="{FF2B5EF4-FFF2-40B4-BE49-F238E27FC236}">
                  <a16:creationId xmlns:a16="http://schemas.microsoft.com/office/drawing/2014/main" id="{49B0D106-3DA1-4E2C-86BE-C4BD3FF3CB53}"/>
                </a:ext>
              </a:extLst>
            </p:cNvPr>
            <p:cNvSpPr/>
            <p:nvPr/>
          </p:nvSpPr>
          <p:spPr>
            <a:xfrm>
              <a:off x="1247741" y="3178870"/>
              <a:ext cx="161124" cy="36929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84A9107-644A-499D-B6B4-76B03A9F749A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24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05CD6AE0-16D6-4359-8C87-385688D22852}"/>
              </a:ext>
            </a:extLst>
          </p:cNvPr>
          <p:cNvSpPr/>
          <p:nvPr/>
        </p:nvSpPr>
        <p:spPr>
          <a:xfrm>
            <a:off x="1828801" y="148773"/>
            <a:ext cx="8519885" cy="660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19" y="165550"/>
            <a:ext cx="1202383" cy="120238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4276938" y="6497504"/>
            <a:ext cx="410352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https://github.com/vietnam-devs/coolstore-microservices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5573487" y="2017194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997282" y="401207"/>
            <a:ext cx="1068151" cy="1238067"/>
            <a:chOff x="6573338" y="111903"/>
            <a:chExt cx="1068151" cy="123806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275" y="159736"/>
              <a:ext cx="267213" cy="267213"/>
            </a:xfrm>
            <a:prstGeom prst="rect">
              <a:avLst/>
            </a:prstGeom>
          </p:spPr>
        </p:pic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7CD2E2-BAC6-42AD-B94A-9B8F2FEEA484}"/>
              </a:ext>
            </a:extLst>
          </p:cNvPr>
          <p:cNvSpPr/>
          <p:nvPr/>
        </p:nvSpPr>
        <p:spPr>
          <a:xfrm>
            <a:off x="1953045" y="3275647"/>
            <a:ext cx="8267916" cy="31474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D0409-480E-4DDF-92E1-26E55FB213E2}"/>
              </a:ext>
            </a:extLst>
          </p:cNvPr>
          <p:cNvGrpSpPr/>
          <p:nvPr/>
        </p:nvGrpSpPr>
        <p:grpSpPr>
          <a:xfrm>
            <a:off x="4257126" y="386003"/>
            <a:ext cx="1098325" cy="1232584"/>
            <a:chOff x="597730" y="116629"/>
            <a:chExt cx="1098325" cy="123258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9418043-5BC6-48C7-BCA1-2DC0736AB7A6}"/>
                </a:ext>
              </a:extLst>
            </p:cNvPr>
            <p:cNvGrpSpPr/>
            <p:nvPr/>
          </p:nvGrpSpPr>
          <p:grpSpPr>
            <a:xfrm>
              <a:off x="597730" y="116629"/>
              <a:ext cx="1068151" cy="1232584"/>
              <a:chOff x="787631" y="188655"/>
              <a:chExt cx="1068151" cy="1232584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0B880DA-D929-4C5A-B396-1698A15F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2578B1F-1200-4D2E-A508-804C491F977A}"/>
                  </a:ext>
                </a:extLst>
              </p:cNvPr>
              <p:cNvGrpSpPr/>
              <p:nvPr/>
            </p:nvGrpSpPr>
            <p:grpSpPr>
              <a:xfrm>
                <a:off x="787631" y="188655"/>
                <a:ext cx="1068151" cy="919700"/>
                <a:chOff x="2775925" y="643152"/>
                <a:chExt cx="1068151" cy="919700"/>
              </a:xfrm>
            </p:grpSpPr>
            <p:sp>
              <p:nvSpPr>
                <p:cNvPr id="168" name="Hexagon 176">
                  <a:extLst>
                    <a:ext uri="{FF2B5EF4-FFF2-40B4-BE49-F238E27FC236}">
                      <a16:creationId xmlns:a16="http://schemas.microsoft.com/office/drawing/2014/main" id="{39F6F20E-94B5-49F0-BED3-FF434969246A}"/>
                    </a:ext>
                  </a:extLst>
                </p:cNvPr>
                <p:cNvSpPr/>
                <p:nvPr/>
              </p:nvSpPr>
              <p:spPr bwMode="auto">
                <a:xfrm>
                  <a:off x="2775925" y="643152"/>
                  <a:ext cx="1068151" cy="919700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b="1" dirty="0">
                      <a:solidFill>
                        <a:schemeClr val="accent5">
                          <a:lumMod val="50000"/>
                        </a:schemeClr>
                      </a:solidFill>
                      <a:latin typeface="Segoe UI" charset="0"/>
                      <a:cs typeface="Segoe UI" charset="0"/>
                    </a:rPr>
                    <a:t>Web</a:t>
                  </a:r>
                  <a:endParaRPr lang="en-US" sz="1131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endParaRPr>
                </a:p>
              </p:txBody>
            </p:sp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C3B566CE-1E8C-4B58-A767-CDA6A4D94C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93226" y="712489"/>
                  <a:ext cx="426145" cy="4261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55B9F76-CBD3-4C67-9045-AD73C28B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842" y="197759"/>
              <a:ext cx="267213" cy="267213"/>
            </a:xfrm>
            <a:prstGeom prst="rect">
              <a:avLst/>
            </a:prstGeom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B10CDCD-ED34-44D4-B59E-2A45438F7431}"/>
                </a:ext>
              </a:extLst>
            </p:cNvPr>
            <p:cNvSpPr/>
            <p:nvPr/>
          </p:nvSpPr>
          <p:spPr>
            <a:xfrm>
              <a:off x="870673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955379-4966-442A-8572-5D33D90E3CE2}"/>
              </a:ext>
            </a:extLst>
          </p:cNvPr>
          <p:cNvGrpSpPr/>
          <p:nvPr/>
        </p:nvGrpSpPr>
        <p:grpSpPr>
          <a:xfrm>
            <a:off x="2398566" y="3380187"/>
            <a:ext cx="7735215" cy="2911173"/>
            <a:chOff x="1089933" y="3038101"/>
            <a:chExt cx="7735215" cy="2911173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7FE8B744-DA8B-4F48-8583-BF549921F438}"/>
                </a:ext>
              </a:extLst>
            </p:cNvPr>
            <p:cNvGrpSpPr/>
            <p:nvPr/>
          </p:nvGrpSpPr>
          <p:grpSpPr>
            <a:xfrm>
              <a:off x="2394125" y="3077528"/>
              <a:ext cx="1191097" cy="2867842"/>
              <a:chOff x="914400" y="3106110"/>
              <a:chExt cx="1191097" cy="286784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DA1930F-6A37-4251-9B6A-4860ABB54638}"/>
                  </a:ext>
                </a:extLst>
              </p:cNvPr>
              <p:cNvSpPr/>
              <p:nvPr/>
            </p:nvSpPr>
            <p:spPr>
              <a:xfrm>
                <a:off x="914400" y="3106110"/>
                <a:ext cx="1191097" cy="2867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C5A18E6-1DD9-43E9-A065-55CDB5CC0B45}"/>
                  </a:ext>
                </a:extLst>
              </p:cNvPr>
              <p:cNvGrpSpPr/>
              <p:nvPr/>
            </p:nvGrpSpPr>
            <p:grpSpPr>
              <a:xfrm>
                <a:off x="990600" y="3193405"/>
                <a:ext cx="1030081" cy="1420721"/>
                <a:chOff x="300864" y="3022694"/>
                <a:chExt cx="1030081" cy="14207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C14162A-DD8A-4676-9377-4AA99192880C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258412"/>
                  <a:chOff x="300864" y="3185003"/>
                  <a:chExt cx="1030081" cy="1258412"/>
                </a:xfrm>
              </p:grpSpPr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FF8D94F2-0EDB-4A2C-9128-F75E5E823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6123" y="4226865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9A47FC2-F008-4701-AD4C-222747491FFD}"/>
                      </a:ext>
                    </a:extLst>
                  </p:cNvPr>
                  <p:cNvGrpSpPr/>
                  <p:nvPr/>
                </p:nvGrpSpPr>
                <p:grpSpPr>
                  <a:xfrm>
                    <a:off x="300864" y="3185003"/>
                    <a:ext cx="1030081" cy="1060740"/>
                    <a:chOff x="284754" y="3471690"/>
                    <a:chExt cx="1030081" cy="1060740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84754" y="3471690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16394209-9841-4957-ACAE-889A0F2A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838" y="4429074"/>
                      <a:ext cx="47657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3AAA9233-2EC4-42DF-9949-D0DA02432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011" y="3022694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2B885C9-D434-4CC1-B4E2-1950E4DB0893}"/>
                  </a:ext>
                </a:extLst>
              </p:cNvPr>
              <p:cNvGrpSpPr/>
              <p:nvPr/>
            </p:nvGrpSpPr>
            <p:grpSpPr>
              <a:xfrm>
                <a:off x="1003388" y="4546584"/>
                <a:ext cx="1030081" cy="1384155"/>
                <a:chOff x="500996" y="4624063"/>
                <a:chExt cx="1030081" cy="1384155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C9B12190-610A-4203-BCF7-9BCA2B4ADB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965" y="5791668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61702-D45A-4E75-99A7-EFDF68B1CD5E}"/>
                    </a:ext>
                  </a:extLst>
                </p:cNvPr>
                <p:cNvGrpSpPr/>
                <p:nvPr/>
              </p:nvGrpSpPr>
              <p:grpSpPr>
                <a:xfrm>
                  <a:off x="500996" y="4747620"/>
                  <a:ext cx="1030081" cy="1062194"/>
                  <a:chOff x="284754" y="4872555"/>
                  <a:chExt cx="1030081" cy="1062194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4E5C556C-9FE4-47CA-99DF-F786B5A9DC13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4872555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34" name="Hexagon 176">
                      <a:extLst>
                        <a:ext uri="{FF2B5EF4-FFF2-40B4-BE49-F238E27FC236}">
                          <a16:creationId xmlns:a16="http://schemas.microsoft.com/office/drawing/2014/main" id="{C43A71FD-C793-45C0-893C-E2DC35B8034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35" name="Picture 134">
                      <a:extLst>
                        <a:ext uri="{FF2B5EF4-FFF2-40B4-BE49-F238E27FC236}">
                          <a16:creationId xmlns:a16="http://schemas.microsoft.com/office/drawing/2014/main" id="{C49A8728-A015-4899-95BB-F493DFEA8B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7F85662-95E1-46D7-A7C7-73828473E7B7}"/>
                      </a:ext>
                    </a:extLst>
                  </p:cNvPr>
                  <p:cNvSpPr/>
                  <p:nvPr/>
                </p:nvSpPr>
                <p:spPr>
                  <a:xfrm>
                    <a:off x="562838" y="5831393"/>
                    <a:ext cx="47776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EDB344A-13BE-422B-AFBD-0013CFEF7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987" y="4624063"/>
                  <a:ext cx="267213" cy="26721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0675D61B-784E-4612-A5B8-472AA5CA389A}"/>
                </a:ext>
              </a:extLst>
            </p:cNvPr>
            <p:cNvGrpSpPr/>
            <p:nvPr/>
          </p:nvGrpSpPr>
          <p:grpSpPr>
            <a:xfrm>
              <a:off x="5002509" y="3053476"/>
              <a:ext cx="1191097" cy="2882912"/>
              <a:chOff x="3941646" y="3100764"/>
              <a:chExt cx="1191097" cy="28829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BE227DB-2BD5-4AEC-BC28-623AC359FEA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44D76F-AEED-4D1F-B875-94A63C52D8CC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03C64589-8B6B-4241-9BBD-7C42203381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0E3B5424-7151-4E46-8259-87A8A63264ED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73F0C555-9091-43E9-A6E4-79E26D672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58" name="Hexagon 176">
                        <a:extLst>
                          <a:ext uri="{FF2B5EF4-FFF2-40B4-BE49-F238E27FC236}">
                            <a16:creationId xmlns:a16="http://schemas.microsoft.com/office/drawing/2014/main" id="{2DD51459-D4C4-437D-8DCA-510BBD19FC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Inventory</a:t>
                        </a:r>
                      </a:p>
                    </p:txBody>
                  </p:sp>
                  <p:pic>
                    <p:nvPicPr>
                      <p:cNvPr id="59" name="Picture 58">
                        <a:extLst>
                          <a:ext uri="{FF2B5EF4-FFF2-40B4-BE49-F238E27FC236}">
                            <a16:creationId xmlns:a16="http://schemas.microsoft.com/office/drawing/2014/main" id="{7125FF4C-632A-46CD-B634-226A5D4A45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151DCDA4-2801-4029-828C-E92FDA204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7297DAA0-F3C7-4649-8EC0-2DFB580DA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149C838-4EA0-472D-B09B-43F4BF8AA0FE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2C5038A-57CB-4886-A18C-2BC3BBC8C5CE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9C04A81C-9409-403E-AA1E-0A4CECE31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2BEAFC3-CD2E-4E45-BF48-44B47BDDF465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65" name="Hexagon 176">
                      <a:extLst>
                        <a:ext uri="{FF2B5EF4-FFF2-40B4-BE49-F238E27FC236}">
                          <a16:creationId xmlns:a16="http://schemas.microsoft.com/office/drawing/2014/main" id="{8F8E11A5-36AB-4E1E-88D8-BE5A0A8AF2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C4656AB4-35B1-4189-917F-871D5DEE2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5C68C18F-0D40-4330-B64B-045350EF4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38E5C86-0781-41B0-92A7-43B442642AC4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DCAD6EC-452D-4C2E-8C9A-C22AAA7577C2}"/>
                </a:ext>
              </a:extLst>
            </p:cNvPr>
            <p:cNvGrpSpPr/>
            <p:nvPr/>
          </p:nvGrpSpPr>
          <p:grpSpPr>
            <a:xfrm>
              <a:off x="6332705" y="3038101"/>
              <a:ext cx="1191097" cy="2892638"/>
              <a:chOff x="2428395" y="3091038"/>
              <a:chExt cx="1191097" cy="289263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8B2F9DF-6EA2-4C52-AD1B-839D41413DCA}"/>
                  </a:ext>
                </a:extLst>
              </p:cNvPr>
              <p:cNvGrpSpPr/>
              <p:nvPr/>
            </p:nvGrpSpPr>
            <p:grpSpPr>
              <a:xfrm>
                <a:off x="2515833" y="4542220"/>
                <a:ext cx="1030081" cy="1371231"/>
                <a:chOff x="2396226" y="4639505"/>
                <a:chExt cx="1030081" cy="1371231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FD28476E-A149-496A-8D1E-327B78813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7277" y="5794186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9463A2C-0C0F-4185-BEA0-E8E21180FC1E}"/>
                    </a:ext>
                  </a:extLst>
                </p:cNvPr>
                <p:cNvGrpSpPr/>
                <p:nvPr/>
              </p:nvGrpSpPr>
              <p:grpSpPr>
                <a:xfrm>
                  <a:off x="2396226" y="4760401"/>
                  <a:ext cx="1030081" cy="1054478"/>
                  <a:chOff x="1858787" y="4847680"/>
                  <a:chExt cx="1030081" cy="1054478"/>
                </a:xfrm>
              </p:grpSpPr>
              <p:sp>
                <p:nvSpPr>
                  <p:cNvPr id="61" name="Hexagon 176">
                    <a:extLst>
                      <a:ext uri="{FF2B5EF4-FFF2-40B4-BE49-F238E27FC236}">
                        <a16:creationId xmlns:a16="http://schemas.microsoft.com/office/drawing/2014/main" id="{37C51CFF-FD26-4F34-BF6D-2C68729102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58787" y="4847680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AA4ECE9-5F31-46EB-9B29-75C7F059296F}"/>
                      </a:ext>
                    </a:extLst>
                  </p:cNvPr>
                  <p:cNvSpPr/>
                  <p:nvPr/>
                </p:nvSpPr>
                <p:spPr>
                  <a:xfrm>
                    <a:off x="2132409" y="5798802"/>
                    <a:ext cx="486966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919ADDF4-6688-4AA5-B47B-3EBF97E6A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3827" y="4639505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4DF8B84-A24E-48A6-8DF8-40FC5DED8919}"/>
                  </a:ext>
                </a:extLst>
              </p:cNvPr>
              <p:cNvGrpSpPr/>
              <p:nvPr/>
            </p:nvGrpSpPr>
            <p:grpSpPr>
              <a:xfrm>
                <a:off x="2496220" y="3170519"/>
                <a:ext cx="1030081" cy="1431299"/>
                <a:chOff x="1822498" y="3023683"/>
                <a:chExt cx="1030081" cy="1431299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D7E2BCC-1190-4D39-AC51-1A17C637F7E7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260966"/>
                  <a:chOff x="1822498" y="3194016"/>
                  <a:chExt cx="1030081" cy="1260966"/>
                </a:xfrm>
              </p:grpSpPr>
              <p:pic>
                <p:nvPicPr>
                  <p:cNvPr id="91" name="Picture 90">
                    <a:extLst>
                      <a:ext uri="{FF2B5EF4-FFF2-40B4-BE49-F238E27FC236}">
                        <a16:creationId xmlns:a16="http://schemas.microsoft.com/office/drawing/2014/main" id="{9D564112-AD73-4096-8998-0EE90F74A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54460" y="4238432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CEE90218-3C1A-421E-979C-DBF04DEC5373}"/>
                      </a:ext>
                    </a:extLst>
                  </p:cNvPr>
                  <p:cNvGrpSpPr/>
                  <p:nvPr/>
                </p:nvGrpSpPr>
                <p:grpSpPr>
                  <a:xfrm>
                    <a:off x="1822498" y="3194016"/>
                    <a:ext cx="1030081" cy="1063453"/>
                    <a:chOff x="1797301" y="3444984"/>
                    <a:chExt cx="1030081" cy="1063453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ABD97A81-4C8D-4F84-ABC3-6159DF636B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97301" y="3444984"/>
                      <a:ext cx="1030081" cy="935773"/>
                      <a:chOff x="9254078" y="4883240"/>
                      <a:chExt cx="844906" cy="728368"/>
                    </a:xfrm>
                  </p:grpSpPr>
                  <p:sp>
                    <p:nvSpPr>
                      <p:cNvPr id="54" name="Hexagon 176">
                        <a:extLst>
                          <a:ext uri="{FF2B5EF4-FFF2-40B4-BE49-F238E27FC236}">
                            <a16:creationId xmlns:a16="http://schemas.microsoft.com/office/drawing/2014/main" id="{D6071B8B-79E2-4A01-8CCB-115A32156F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Review</a:t>
                        </a:r>
                      </a:p>
                    </p:txBody>
                  </p:sp>
                  <p:pic>
                    <p:nvPicPr>
                      <p:cNvPr id="56" name="Picture 55">
                        <a:extLst>
                          <a:ext uri="{FF2B5EF4-FFF2-40B4-BE49-F238E27FC236}">
                            <a16:creationId xmlns:a16="http://schemas.microsoft.com/office/drawing/2014/main" id="{9E82F4B9-30F4-424A-B31C-958C6728E2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8813" y="4941940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580B4494-E34B-41E9-A11E-E50C0CC97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0501" y="4405081"/>
                      <a:ext cx="489343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90F3DB87-7E41-4C61-B53D-77F751D41C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9460" y="3023683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FFE3447-DF46-480A-874B-01A3816F87C7}"/>
                  </a:ext>
                </a:extLst>
              </p:cNvPr>
              <p:cNvSpPr/>
              <p:nvPr/>
            </p:nvSpPr>
            <p:spPr>
              <a:xfrm>
                <a:off x="2428395" y="3091038"/>
                <a:ext cx="1191097" cy="289263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EE8C7D67-4528-4BCF-A1F3-5147DD0767BE}"/>
                </a:ext>
              </a:extLst>
            </p:cNvPr>
            <p:cNvGrpSpPr/>
            <p:nvPr/>
          </p:nvGrpSpPr>
          <p:grpSpPr>
            <a:xfrm>
              <a:off x="7634051" y="3051973"/>
              <a:ext cx="1191097" cy="2882912"/>
              <a:chOff x="6942518" y="3119336"/>
              <a:chExt cx="1191097" cy="288291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0ED8BB8-6621-48BA-86DA-CEFB5CBDFC8F}"/>
                  </a:ext>
                </a:extLst>
              </p:cNvPr>
              <p:cNvGrpSpPr/>
              <p:nvPr/>
            </p:nvGrpSpPr>
            <p:grpSpPr>
              <a:xfrm>
                <a:off x="7013401" y="3172434"/>
                <a:ext cx="1068151" cy="1380125"/>
                <a:chOff x="7511348" y="3207662"/>
                <a:chExt cx="1068151" cy="1380125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883E438-0D84-4325-B34D-CD270E0482E1}"/>
                    </a:ext>
                  </a:extLst>
                </p:cNvPr>
                <p:cNvGrpSpPr/>
                <p:nvPr/>
              </p:nvGrpSpPr>
              <p:grpSpPr>
                <a:xfrm>
                  <a:off x="7511348" y="3346767"/>
                  <a:ext cx="1068151" cy="1241020"/>
                  <a:chOff x="7511348" y="3346767"/>
                  <a:chExt cx="1068151" cy="1241020"/>
                </a:xfrm>
              </p:grpSpPr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02B0DEEB-44B9-4AF8-95F7-7B2DC440CD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3364" y="4371237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275C940A-7C88-4701-BC41-B9C85CF03A94}"/>
                      </a:ext>
                    </a:extLst>
                  </p:cNvPr>
                  <p:cNvGrpSpPr/>
                  <p:nvPr/>
                </p:nvGrpSpPr>
                <p:grpSpPr>
                  <a:xfrm>
                    <a:off x="7511348" y="3346767"/>
                    <a:ext cx="1068151" cy="1046214"/>
                    <a:chOff x="6278548" y="3441252"/>
                    <a:chExt cx="1068151" cy="1046214"/>
                  </a:xfrm>
                </p:grpSpPr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4385EE93-5BA1-494C-8CD6-EDD4234866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78548" y="3441252"/>
                      <a:ext cx="1068151" cy="919700"/>
                      <a:chOff x="9254078" y="4905651"/>
                      <a:chExt cx="844906" cy="728368"/>
                    </a:xfrm>
                  </p:grpSpPr>
                  <p:sp>
                    <p:nvSpPr>
                      <p:cNvPr id="75" name="Hexagon 176">
                        <a:extLst>
                          <a:ext uri="{FF2B5EF4-FFF2-40B4-BE49-F238E27FC236}">
                            <a16:creationId xmlns:a16="http://schemas.microsoft.com/office/drawing/2014/main" id="{B4E90AAB-7944-4FB5-A458-2C8D3C88EE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905651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Pricing</a:t>
                        </a:r>
                      </a:p>
                    </p:txBody>
                  </p:sp>
                  <p:pic>
                    <p:nvPicPr>
                      <p:cNvPr id="76" name="Picture 75">
                        <a:extLst>
                          <a:ext uri="{FF2B5EF4-FFF2-40B4-BE49-F238E27FC236}">
                            <a16:creationId xmlns:a16="http://schemas.microsoft.com/office/drawing/2014/main" id="{025A4D64-5671-48F8-B5AF-F94F543C5E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79180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B2024317-B5C6-4012-BBB9-793515514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8644" y="4384110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BDBE1064-FE32-4DB1-A8A4-62435883F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5995" y="3207662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8F6F05D-EB5A-42BF-B67C-3BC73C838AAB}"/>
                  </a:ext>
                </a:extLst>
              </p:cNvPr>
              <p:cNvGrpSpPr/>
              <p:nvPr/>
            </p:nvGrpSpPr>
            <p:grpSpPr>
              <a:xfrm>
                <a:off x="7032435" y="4534642"/>
                <a:ext cx="1030081" cy="1443258"/>
                <a:chOff x="7076802" y="1273468"/>
                <a:chExt cx="1030081" cy="1443258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0DA91167-AF30-4CE0-99F9-73BCABDEA9C3}"/>
                    </a:ext>
                  </a:extLst>
                </p:cNvPr>
                <p:cNvGrpSpPr/>
                <p:nvPr/>
              </p:nvGrpSpPr>
              <p:grpSpPr>
                <a:xfrm>
                  <a:off x="7076802" y="1414393"/>
                  <a:ext cx="1030081" cy="1060064"/>
                  <a:chOff x="6513719" y="1907897"/>
                  <a:chExt cx="1030081" cy="1060064"/>
                </a:xfrm>
              </p:grpSpPr>
              <p:sp>
                <p:nvSpPr>
                  <p:cNvPr id="150" name="Hexagon 176">
                    <a:extLst>
                      <a:ext uri="{FF2B5EF4-FFF2-40B4-BE49-F238E27FC236}">
                        <a16:creationId xmlns:a16="http://schemas.microsoft.com/office/drawing/2014/main" id="{94CA3966-4A02-4A3F-85CE-FD8CECD3B5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13719" y="1907897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2D56FAF0-C54D-40D7-806E-8C7402524FEF}"/>
                      </a:ext>
                    </a:extLst>
                  </p:cNvPr>
                  <p:cNvSpPr/>
                  <p:nvPr/>
                </p:nvSpPr>
                <p:spPr>
                  <a:xfrm>
                    <a:off x="6786066" y="2864605"/>
                    <a:ext cx="487860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294D064E-FFC2-4556-8643-6196753950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1348" y="2500176"/>
                  <a:ext cx="216550" cy="216550"/>
                </a:xfrm>
                <a:prstGeom prst="rect">
                  <a:avLst/>
                </a:prstGeom>
              </p:spPr>
            </p:pic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103157B7-D6EB-4954-AC8A-1310B4574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7898" y="1273468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8DF945A-EFB3-4094-B42E-13D06B6E3C9E}"/>
                  </a:ext>
                </a:extLst>
              </p:cNvPr>
              <p:cNvSpPr/>
              <p:nvPr/>
            </p:nvSpPr>
            <p:spPr>
              <a:xfrm>
                <a:off x="6942518" y="3119336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13DEA6E5-65D9-4969-ACE7-656079E3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259" y="4864065"/>
              <a:ext cx="724246" cy="374571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8678F3B-2534-4D0F-81FC-C9F8F1B8C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379" y="4866114"/>
              <a:ext cx="724246" cy="374571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A035B36-A8F2-48C8-8280-AD1186AD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666" y="4875512"/>
              <a:ext cx="724246" cy="374571"/>
            </a:xfrm>
            <a:prstGeom prst="rect">
              <a:avLst/>
            </a:prstGeom>
          </p:spPr>
        </p:pic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721941D-46AB-4AAE-B5F5-23666FAB093A}"/>
                </a:ext>
              </a:extLst>
            </p:cNvPr>
            <p:cNvGrpSpPr/>
            <p:nvPr/>
          </p:nvGrpSpPr>
          <p:grpSpPr>
            <a:xfrm>
              <a:off x="3687517" y="3047567"/>
              <a:ext cx="1191097" cy="2882912"/>
              <a:chOff x="3941646" y="3100764"/>
              <a:chExt cx="1191097" cy="2882912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8A7086E-8B2F-4E19-ACF6-259718D0BF1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014733FB-2552-40C7-9D95-FB8C4E965156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208" name="Picture 207">
                    <a:extLst>
                      <a:ext uri="{FF2B5EF4-FFF2-40B4-BE49-F238E27FC236}">
                        <a16:creationId xmlns:a16="http://schemas.microsoft.com/office/drawing/2014/main" id="{B98D6DFF-4FAF-4BF7-8B43-C830922208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0DAE6AB1-26EF-4655-8D3F-1AAB8B559792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210" name="Group 209">
                      <a:extLst>
                        <a:ext uri="{FF2B5EF4-FFF2-40B4-BE49-F238E27FC236}">
                          <a16:creationId xmlns:a16="http://schemas.microsoft.com/office/drawing/2014/main" id="{12CB6646-F682-46BA-991E-8B8E9C2A8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213" name="Hexagon 176">
                        <a:extLst>
                          <a:ext uri="{FF2B5EF4-FFF2-40B4-BE49-F238E27FC236}">
                            <a16:creationId xmlns:a16="http://schemas.microsoft.com/office/drawing/2014/main" id="{E80F198A-BBBE-4C3C-ADF5-B2B56B73CE7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Cart</a:t>
                        </a:r>
                      </a:p>
                    </p:txBody>
                  </p:sp>
                  <p:pic>
                    <p:nvPicPr>
                      <p:cNvPr id="214" name="Picture 213">
                        <a:extLst>
                          <a:ext uri="{FF2B5EF4-FFF2-40B4-BE49-F238E27FC236}">
                            <a16:creationId xmlns:a16="http://schemas.microsoft.com/office/drawing/2014/main" id="{5A5637D6-2BE0-41C3-BFEC-51B5DBFB05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CAE545C1-863F-417D-BF49-9481CD948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73909AC8-50E0-45C3-B2F1-7E3C4A0F6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3B8D43E-A044-46EA-8D85-92EF91F392BC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2B501D0-3E37-45C9-8C4B-6725ED627D81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200" name="Picture 199">
                    <a:extLst>
                      <a:ext uri="{FF2B5EF4-FFF2-40B4-BE49-F238E27FC236}">
                        <a16:creationId xmlns:a16="http://schemas.microsoft.com/office/drawing/2014/main" id="{025ADB36-6411-4A83-8AE3-A8548A2F4A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7B63F762-5989-402F-84BA-0FFD2238A167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202" name="Hexagon 176">
                      <a:extLst>
                        <a:ext uri="{FF2B5EF4-FFF2-40B4-BE49-F238E27FC236}">
                          <a16:creationId xmlns:a16="http://schemas.microsoft.com/office/drawing/2014/main" id="{D9769887-DE31-419A-A958-DE63221193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F1F028E-8006-4BBB-81D9-B24E5722F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3B2584D8-0AE8-4B10-94A7-0E22B60B6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192FDD0-81DB-4CF7-B45F-C1A11CC3B0BF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2E431108-63A4-49CB-A99A-3F992455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387" y="4860205"/>
              <a:ext cx="724246" cy="374571"/>
            </a:xfrm>
            <a:prstGeom prst="rect">
              <a:avLst/>
            </a:prstGeom>
          </p:spPr>
        </p:pic>
        <p:pic>
          <p:nvPicPr>
            <p:cNvPr id="1028" name="Picture 4" descr="https://raw.githubusercontent.com/remojansen/logo.ts/master/ts.png">
              <a:extLst>
                <a:ext uri="{FF2B5EF4-FFF2-40B4-BE49-F238E27FC236}">
                  <a16:creationId xmlns:a16="http://schemas.microsoft.com/office/drawing/2014/main" id="{48993593-89CF-44E8-A331-965ABE282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901" y="3487266"/>
              <a:ext cx="335571" cy="3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C06649-9D83-4A89-BCF6-2735CB56DCCA}"/>
                </a:ext>
              </a:extLst>
            </p:cNvPr>
            <p:cNvGrpSpPr/>
            <p:nvPr/>
          </p:nvGrpSpPr>
          <p:grpSpPr>
            <a:xfrm>
              <a:off x="1089933" y="3066362"/>
              <a:ext cx="1191097" cy="2882912"/>
              <a:chOff x="-686942" y="2338792"/>
              <a:chExt cx="1191097" cy="2882912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F5394AE-A7B5-44A0-A8BC-DE576474FC8B}"/>
                  </a:ext>
                </a:extLst>
              </p:cNvPr>
              <p:cNvGrpSpPr/>
              <p:nvPr/>
            </p:nvGrpSpPr>
            <p:grpSpPr>
              <a:xfrm>
                <a:off x="-686942" y="2338792"/>
                <a:ext cx="1191097" cy="2882912"/>
                <a:chOff x="5451384" y="3100764"/>
                <a:chExt cx="1191097" cy="288291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EED546C-5FE4-4717-BB21-3B38018DD1D5}"/>
                    </a:ext>
                  </a:extLst>
                </p:cNvPr>
                <p:cNvGrpSpPr/>
                <p:nvPr/>
              </p:nvGrpSpPr>
              <p:grpSpPr>
                <a:xfrm>
                  <a:off x="5509563" y="3177480"/>
                  <a:ext cx="1030081" cy="1400661"/>
                  <a:chOff x="5431029" y="2913171"/>
                  <a:chExt cx="1030081" cy="1400661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F54EFAD-3EBF-45E6-80B3-EEE518E3C3C7}"/>
                      </a:ext>
                    </a:extLst>
                  </p:cNvPr>
                  <p:cNvGrpSpPr/>
                  <p:nvPr/>
                </p:nvGrpSpPr>
                <p:grpSpPr>
                  <a:xfrm>
                    <a:off x="5431029" y="3056694"/>
                    <a:ext cx="1030081" cy="1257138"/>
                    <a:chOff x="5431029" y="3056694"/>
                    <a:chExt cx="1030081" cy="1257138"/>
                  </a:xfrm>
                </p:grpSpPr>
                <p:pic>
                  <p:nvPicPr>
                    <p:cNvPr id="87" name="Picture 86">
                      <a:extLst>
                        <a:ext uri="{FF2B5EF4-FFF2-40B4-BE49-F238E27FC236}">
                          <a16:creationId xmlns:a16="http://schemas.microsoft.com/office/drawing/2014/main" id="{F1B27EC8-35DA-48F0-B33F-14D342C9C5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40" y="4097282"/>
                      <a:ext cx="216550" cy="2165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86153CA2-4B7F-4446-90E7-DE320CA57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31029" y="3056694"/>
                      <a:ext cx="1030081" cy="1063742"/>
                      <a:chOff x="4800600" y="3436947"/>
                      <a:chExt cx="1030081" cy="1063742"/>
                    </a:xfrm>
                  </p:grpSpPr>
                  <p:sp>
                    <p:nvSpPr>
                      <p:cNvPr id="105" name="Hexagon 176">
                        <a:extLst>
                          <a:ext uri="{FF2B5EF4-FFF2-40B4-BE49-F238E27FC236}">
                            <a16:creationId xmlns:a16="http://schemas.microsoft.com/office/drawing/2014/main" id="{0B625946-9372-4436-9DA6-DF18AA452D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800600" y="3436947"/>
                        <a:ext cx="1030081" cy="935773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Catalog</a:t>
                        </a:r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9CA74A51-34E6-48DD-83CE-7273877C0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6197" y="4397333"/>
                        <a:ext cx="485212" cy="1033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B407DD94-D23C-4703-B4B1-A138448A32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23030" y="2913171"/>
                    <a:ext cx="267213" cy="26721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CD65E8A-0D21-4B3D-BFBD-90BBF2A3AAD6}"/>
                    </a:ext>
                  </a:extLst>
                </p:cNvPr>
                <p:cNvGrpSpPr/>
                <p:nvPr/>
              </p:nvGrpSpPr>
              <p:grpSpPr>
                <a:xfrm>
                  <a:off x="5551850" y="4526132"/>
                  <a:ext cx="1030081" cy="1406599"/>
                  <a:chOff x="5961796" y="4536395"/>
                  <a:chExt cx="1030081" cy="140659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380721FC-E6EC-4411-9ED5-1242AD8D78A3}"/>
                      </a:ext>
                    </a:extLst>
                  </p:cNvPr>
                  <p:cNvGrpSpPr/>
                  <p:nvPr/>
                </p:nvGrpSpPr>
                <p:grpSpPr>
                  <a:xfrm>
                    <a:off x="5961796" y="4685006"/>
                    <a:ext cx="1030081" cy="1257988"/>
                    <a:chOff x="5961796" y="4685006"/>
                    <a:chExt cx="1030081" cy="1257988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A88C30F1-3736-4C5F-BC26-6171E6464C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94418" y="5726444"/>
                      <a:ext cx="216550" cy="2165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1B3FFEFB-294A-4090-83A0-94E7CC012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61796" y="4685006"/>
                      <a:ext cx="1030081" cy="1063636"/>
                      <a:chOff x="4860084" y="4812869"/>
                      <a:chExt cx="1030081" cy="1063636"/>
                    </a:xfrm>
                  </p:grpSpPr>
                  <p:grpSp>
                    <p:nvGrpSpPr>
                      <p:cNvPr id="132" name="Group 131">
                        <a:extLst>
                          <a:ext uri="{FF2B5EF4-FFF2-40B4-BE49-F238E27FC236}">
                            <a16:creationId xmlns:a16="http://schemas.microsoft.com/office/drawing/2014/main" id="{C98623D0-3374-4417-8C0B-A34DA2ED09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60084" y="4812869"/>
                        <a:ext cx="1030081" cy="935773"/>
                        <a:chOff x="5055956" y="4812869"/>
                        <a:chExt cx="1030081" cy="935773"/>
                      </a:xfrm>
                    </p:grpSpPr>
                    <p:sp>
                      <p:nvSpPr>
                        <p:cNvPr id="123" name="Hexagon 176">
                          <a:extLst>
                            <a:ext uri="{FF2B5EF4-FFF2-40B4-BE49-F238E27FC236}">
                              <a16:creationId xmlns:a16="http://schemas.microsoft.com/office/drawing/2014/main" id="{C0183146-FDED-48B6-B9C4-CA1FA9F991C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055956" y="4812869"/>
                          <a:ext cx="1030081" cy="935773"/>
                        </a:xfrm>
                        <a:prstGeom prst="hexagon">
                          <a:avLst>
                            <a:gd name="adj" fmla="val 28624"/>
                            <a:gd name="vf" fmla="val 115470"/>
                          </a:avLst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3"/>
                        </a:lnRef>
                        <a:fillRef idx="1">
                          <a:schemeClr val="lt1"/>
                        </a:fillRef>
                        <a:effectRef idx="0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878453" fontAlgn="base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1131" b="1" dirty="0">
                            <a:solidFill>
                              <a:schemeClr val="tx1"/>
                            </a:solidFill>
                            <a:latin typeface="Segoe UI" charset="0"/>
                            <a:cs typeface="Segoe UI" charset="0"/>
                          </a:endParaRPr>
                        </a:p>
                      </p:txBody>
                    </p:sp>
                    <p:pic>
                      <p:nvPicPr>
                        <p:cNvPr id="126" name="Picture 125">
                          <a:extLst>
                            <a:ext uri="{FF2B5EF4-FFF2-40B4-BE49-F238E27FC236}">
                              <a16:creationId xmlns:a16="http://schemas.microsoft.com/office/drawing/2014/main" id="{EB6412B3-D057-4657-8A51-126CFE6ABD1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55993" y="4972050"/>
                          <a:ext cx="506205" cy="572901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FD712DE2-5A96-4E84-A461-EBF39EE07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1022" y="5773149"/>
                        <a:ext cx="487537" cy="1033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pic>
                <p:nvPicPr>
                  <p:cNvPr id="130" name="Picture 129">
                    <a:extLst>
                      <a:ext uri="{FF2B5EF4-FFF2-40B4-BE49-F238E27FC236}">
                        <a16:creationId xmlns:a16="http://schemas.microsoft.com/office/drawing/2014/main" id="{F05C654C-9158-4D61-BBD7-3339B18CAE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0968" y="4536395"/>
                    <a:ext cx="267213" cy="26721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F1A18FA-CB15-49EE-B60C-1672B35C9175}"/>
                    </a:ext>
                  </a:extLst>
                </p:cNvPr>
                <p:cNvSpPr/>
                <p:nvPr/>
              </p:nvSpPr>
              <p:spPr>
                <a:xfrm>
                  <a:off x="5451384" y="3100764"/>
                  <a:ext cx="1191097" cy="288291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6" name="Picture 4" descr="https://raw.githubusercontent.com/remojansen/logo.ts/master/ts.png">
                <a:extLst>
                  <a:ext uri="{FF2B5EF4-FFF2-40B4-BE49-F238E27FC236}">
                    <a16:creationId xmlns:a16="http://schemas.microsoft.com/office/drawing/2014/main" id="{C1BD892F-FF89-4F48-8366-CA22BF50C8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6439" y="2711996"/>
                <a:ext cx="335571" cy="335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8B1BA9-F532-4914-9F00-BCD14E0BFD33}"/>
              </a:ext>
            </a:extLst>
          </p:cNvPr>
          <p:cNvGrpSpPr/>
          <p:nvPr/>
        </p:nvGrpSpPr>
        <p:grpSpPr>
          <a:xfrm>
            <a:off x="5557240" y="396940"/>
            <a:ext cx="1101764" cy="1232584"/>
            <a:chOff x="1885137" y="116629"/>
            <a:chExt cx="1101764" cy="1232584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A46EFD-A33B-44D3-A28B-1BF0B01F2A4E}"/>
                </a:ext>
              </a:extLst>
            </p:cNvPr>
            <p:cNvGrpSpPr/>
            <p:nvPr/>
          </p:nvGrpSpPr>
          <p:grpSpPr>
            <a:xfrm>
              <a:off x="1885137" y="116629"/>
              <a:ext cx="1068151" cy="1232584"/>
              <a:chOff x="787631" y="188655"/>
              <a:chExt cx="1068151" cy="1232584"/>
            </a:xfrm>
          </p:grpSpPr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E7D5C845-8FD0-469E-A787-0AA692461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sp>
            <p:nvSpPr>
              <p:cNvPr id="220" name="Hexagon 176">
                <a:extLst>
                  <a:ext uri="{FF2B5EF4-FFF2-40B4-BE49-F238E27FC236}">
                    <a16:creationId xmlns:a16="http://schemas.microsoft.com/office/drawing/2014/main" id="{4640D645-AECF-4414-9D1F-77BB9BCD12F1}"/>
                  </a:ext>
                </a:extLst>
              </p:cNvPr>
              <p:cNvSpPr/>
              <p:nvPr/>
            </p:nvSpPr>
            <p:spPr bwMode="auto">
              <a:xfrm>
                <a:off x="787631" y="188655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rPr>
                  <a:t>Back Office</a:t>
                </a:r>
                <a:endParaRPr lang="en-US" sz="1131" b="1" dirty="0">
                  <a:solidFill>
                    <a:schemeClr val="accent5">
                      <a:lumMod val="50000"/>
                    </a:schemeClr>
                  </a:solidFill>
                  <a:latin typeface="Segoe UI" charset="0"/>
                  <a:cs typeface="Segoe UI" charset="0"/>
                </a:endParaRPr>
              </a:p>
            </p:txBody>
          </p:sp>
        </p:grp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DDA8E49-8AB4-4C41-9C2A-AAA74425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688" y="159085"/>
              <a:ext cx="267213" cy="267213"/>
            </a:xfrm>
            <a:prstGeom prst="rect">
              <a:avLst/>
            </a:prstGeom>
          </p:spPr>
        </p:pic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3E677C7-4E1B-4269-B355-5DBE18A6246B}"/>
                </a:ext>
              </a:extLst>
            </p:cNvPr>
            <p:cNvSpPr/>
            <p:nvPr/>
          </p:nvSpPr>
          <p:spPr>
            <a:xfrm>
              <a:off x="2158080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upload.wikimedia.org/wikipedia/commons/thumb/2/29/TypeScript_Logo_%28Blue%29.svg/1024px-TypeScript_Logo_%28Blue%29.svg.png">
              <a:extLst>
                <a:ext uri="{FF2B5EF4-FFF2-40B4-BE49-F238E27FC236}">
                  <a16:creationId xmlns:a16="http://schemas.microsoft.com/office/drawing/2014/main" id="{F3693AAD-A9A8-4077-92DC-6EAC99923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648" y="530454"/>
              <a:ext cx="460091" cy="11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.iconscout.com/icon/free/png-256/react-4-1175110.png">
              <a:extLst>
                <a:ext uri="{FF2B5EF4-FFF2-40B4-BE49-F238E27FC236}">
                  <a16:creationId xmlns:a16="http://schemas.microsoft.com/office/drawing/2014/main" id="{806DC94F-5EA6-4531-8094-7D2490E8A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52" y="168999"/>
              <a:ext cx="444515" cy="444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g00glen00b.be/wp-content/uploads/2018/02/apollo-logo.png">
              <a:extLst>
                <a:ext uri="{FF2B5EF4-FFF2-40B4-BE49-F238E27FC236}">
                  <a16:creationId xmlns:a16="http://schemas.microsoft.com/office/drawing/2014/main" id="{1F84ED71-116B-4E39-BB2F-B325F857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255" y="250091"/>
              <a:ext cx="214941" cy="214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353C42-7A20-4F28-BF01-F4BB8665ADBC}"/>
              </a:ext>
            </a:extLst>
          </p:cNvPr>
          <p:cNvGrpSpPr/>
          <p:nvPr/>
        </p:nvGrpSpPr>
        <p:grpSpPr>
          <a:xfrm>
            <a:off x="6909472" y="1936700"/>
            <a:ext cx="1106370" cy="1247077"/>
            <a:chOff x="4607558" y="1529326"/>
            <a:chExt cx="1106370" cy="124707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529326"/>
              <a:ext cx="1106370" cy="1247077"/>
              <a:chOff x="2843001" y="1484013"/>
              <a:chExt cx="1106370" cy="124707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158" y="1587419"/>
                <a:ext cx="267213" cy="267213"/>
              </a:xfrm>
              <a:prstGeom prst="rect">
                <a:avLst/>
              </a:prstGeom>
            </p:spPr>
          </p:pic>
        </p:grpSp>
        <p:pic>
          <p:nvPicPr>
            <p:cNvPr id="1034" name="Picture 10" descr="https://montykamath.files.wordpress.com/2018/02/graphql.png">
              <a:extLst>
                <a:ext uri="{FF2B5EF4-FFF2-40B4-BE49-F238E27FC236}">
                  <a16:creationId xmlns:a16="http://schemas.microsoft.com/office/drawing/2014/main" id="{CBD7C862-C48C-4375-8FAD-4CDDA4549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800" y="2035670"/>
              <a:ext cx="379838" cy="37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B73E5-43BB-4120-B408-580A63A5D61F}"/>
              </a:ext>
            </a:extLst>
          </p:cNvPr>
          <p:cNvGrpSpPr/>
          <p:nvPr/>
        </p:nvGrpSpPr>
        <p:grpSpPr>
          <a:xfrm>
            <a:off x="4220316" y="1979068"/>
            <a:ext cx="935288" cy="1110767"/>
            <a:chOff x="3156472" y="1597079"/>
            <a:chExt cx="935288" cy="1110767"/>
          </a:xfrm>
        </p:grpSpPr>
        <p:pic>
          <p:nvPicPr>
            <p:cNvPr id="1036" name="Picture 12" descr="https://seeklogo.com/images/E/envoy-proxy-logo-AA21B06AE5-seeklogo.com.png">
              <a:extLst>
                <a:ext uri="{FF2B5EF4-FFF2-40B4-BE49-F238E27FC236}">
                  <a16:creationId xmlns:a16="http://schemas.microsoft.com/office/drawing/2014/main" id="{88EC45F0-EF2D-402D-81DA-BA1D889EC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472" y="1597079"/>
              <a:ext cx="935288" cy="9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55F342FF-3021-4A9A-8462-EF71E08A4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939" y="2491296"/>
              <a:ext cx="216550" cy="21655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2C16BC1-046E-4225-A721-C2FF1CCA509F}"/>
              </a:ext>
            </a:extLst>
          </p:cNvPr>
          <p:cNvSpPr txBox="1"/>
          <p:nvPr/>
        </p:nvSpPr>
        <p:spPr>
          <a:xfrm>
            <a:off x="1889462" y="4356063"/>
            <a:ext cx="369332" cy="20410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Domain Microservices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BA3AE09-4282-4040-9FED-DC8FA6B9B5A3}"/>
              </a:ext>
            </a:extLst>
          </p:cNvPr>
          <p:cNvSpPr/>
          <p:nvPr/>
        </p:nvSpPr>
        <p:spPr>
          <a:xfrm>
            <a:off x="1952168" y="1901038"/>
            <a:ext cx="8267916" cy="1262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43DFD61-E077-4F6F-9E23-1583D0B8FAE7}"/>
              </a:ext>
            </a:extLst>
          </p:cNvPr>
          <p:cNvSpPr txBox="1"/>
          <p:nvPr/>
        </p:nvSpPr>
        <p:spPr>
          <a:xfrm>
            <a:off x="1889462" y="1702482"/>
            <a:ext cx="553998" cy="14200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Aggregator Microservices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9C8FA43-BE50-45B9-8DF3-615005BB2A78}"/>
              </a:ext>
            </a:extLst>
          </p:cNvPr>
          <p:cNvSpPr/>
          <p:nvPr/>
        </p:nvSpPr>
        <p:spPr>
          <a:xfrm>
            <a:off x="3702757" y="299397"/>
            <a:ext cx="4552120" cy="13471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B27438B-30A8-45B3-BC66-51022D4BD750}"/>
              </a:ext>
            </a:extLst>
          </p:cNvPr>
          <p:cNvSpPr txBox="1"/>
          <p:nvPr/>
        </p:nvSpPr>
        <p:spPr>
          <a:xfrm flipH="1">
            <a:off x="3637239" y="306023"/>
            <a:ext cx="369332" cy="1319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Pubic Websites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F1CA1-565E-488C-A021-19725D02BB58}"/>
              </a:ext>
            </a:extLst>
          </p:cNvPr>
          <p:cNvSpPr txBox="1"/>
          <p:nvPr/>
        </p:nvSpPr>
        <p:spPr>
          <a:xfrm>
            <a:off x="5744865" y="2573073"/>
            <a:ext cx="738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Istio Gateway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D3966D5D-8DA7-4866-B296-7FECB5662A00}"/>
              </a:ext>
            </a:extLst>
          </p:cNvPr>
          <p:cNvSpPr/>
          <p:nvPr/>
        </p:nvSpPr>
        <p:spPr>
          <a:xfrm>
            <a:off x="6012488" y="1666789"/>
            <a:ext cx="159774" cy="29477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Arrow: Up-Down 234">
            <a:extLst>
              <a:ext uri="{FF2B5EF4-FFF2-40B4-BE49-F238E27FC236}">
                <a16:creationId xmlns:a16="http://schemas.microsoft.com/office/drawing/2014/main" id="{835DBC78-80FB-496E-82DE-76D1112C2033}"/>
              </a:ext>
            </a:extLst>
          </p:cNvPr>
          <p:cNvSpPr/>
          <p:nvPr/>
        </p:nvSpPr>
        <p:spPr>
          <a:xfrm>
            <a:off x="4735446" y="1662552"/>
            <a:ext cx="159774" cy="2900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0AAE7-804E-4F25-83E4-32BE6C9F1920}"/>
              </a:ext>
            </a:extLst>
          </p:cNvPr>
          <p:cNvSpPr txBox="1"/>
          <p:nvPr/>
        </p:nvSpPr>
        <p:spPr>
          <a:xfrm>
            <a:off x="6094903" y="1680049"/>
            <a:ext cx="110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 / GRAPHQL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7445F68-9AA7-45F8-BBB9-617F4E2A8AFE}"/>
              </a:ext>
            </a:extLst>
          </p:cNvPr>
          <p:cNvSpPr txBox="1"/>
          <p:nvPr/>
        </p:nvSpPr>
        <p:spPr>
          <a:xfrm>
            <a:off x="4826344" y="1664724"/>
            <a:ext cx="670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7" name="Arrow: Up-Down 236">
            <a:extLst>
              <a:ext uri="{FF2B5EF4-FFF2-40B4-BE49-F238E27FC236}">
                <a16:creationId xmlns:a16="http://schemas.microsoft.com/office/drawing/2014/main" id="{5DFBD23A-6D8C-4AD8-8DE7-EB702F619F18}"/>
              </a:ext>
            </a:extLst>
          </p:cNvPr>
          <p:cNvSpPr/>
          <p:nvPr/>
        </p:nvSpPr>
        <p:spPr>
          <a:xfrm rot="5400000">
            <a:off x="6698381" y="2551230"/>
            <a:ext cx="159774" cy="346749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A0035CE-91D4-40CF-AD09-E499345F2A90}"/>
              </a:ext>
            </a:extLst>
          </p:cNvPr>
          <p:cNvSpPr/>
          <p:nvPr/>
        </p:nvSpPr>
        <p:spPr>
          <a:xfrm>
            <a:off x="2178539" y="765381"/>
            <a:ext cx="264920" cy="322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790C-E8B8-4A72-98E3-EDD6CC1933CE}"/>
              </a:ext>
            </a:extLst>
          </p:cNvPr>
          <p:cNvSpPr txBox="1"/>
          <p:nvPr/>
        </p:nvSpPr>
        <p:spPr>
          <a:xfrm>
            <a:off x="2443461" y="703812"/>
            <a:ext cx="12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Sidecar </a:t>
            </a:r>
          </a:p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istio/proxy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F24558-B0EA-4134-8F75-D25D9F88A917}"/>
              </a:ext>
            </a:extLst>
          </p:cNvPr>
          <p:cNvGrpSpPr/>
          <p:nvPr/>
        </p:nvGrpSpPr>
        <p:grpSpPr>
          <a:xfrm>
            <a:off x="2909627" y="3178871"/>
            <a:ext cx="758031" cy="408429"/>
            <a:chOff x="1247741" y="3178870"/>
            <a:chExt cx="758031" cy="408429"/>
          </a:xfrm>
        </p:grpSpPr>
        <p:sp>
          <p:nvSpPr>
            <p:cNvPr id="240" name="Arrow: Up-Down 239">
              <a:extLst>
                <a:ext uri="{FF2B5EF4-FFF2-40B4-BE49-F238E27FC236}">
                  <a16:creationId xmlns:a16="http://schemas.microsoft.com/office/drawing/2014/main" id="{DE70EC8A-CE0B-4221-B796-1C1CAC1BF432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B6CF67-0BE7-4022-9A1B-43B31A7BF777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3394272-E63D-4282-BA14-B079C1413BB2}"/>
              </a:ext>
            </a:extLst>
          </p:cNvPr>
          <p:cNvGrpSpPr/>
          <p:nvPr/>
        </p:nvGrpSpPr>
        <p:grpSpPr>
          <a:xfrm>
            <a:off x="4186056" y="3174313"/>
            <a:ext cx="758031" cy="408429"/>
            <a:chOff x="1247741" y="3178870"/>
            <a:chExt cx="758031" cy="408429"/>
          </a:xfrm>
        </p:grpSpPr>
        <p:sp>
          <p:nvSpPr>
            <p:cNvPr id="243" name="Arrow: Up-Down 242">
              <a:extLst>
                <a:ext uri="{FF2B5EF4-FFF2-40B4-BE49-F238E27FC236}">
                  <a16:creationId xmlns:a16="http://schemas.microsoft.com/office/drawing/2014/main" id="{45E06636-35ED-4BBF-8B34-79B286938CC8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34D9372-92F5-456E-80AA-2B302CEFD01C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A68BE5F-3A6F-4741-9A7F-FFF9CF4FAA67}"/>
              </a:ext>
            </a:extLst>
          </p:cNvPr>
          <p:cNvGrpSpPr/>
          <p:nvPr/>
        </p:nvGrpSpPr>
        <p:grpSpPr>
          <a:xfrm>
            <a:off x="5477644" y="3173553"/>
            <a:ext cx="758031" cy="379660"/>
            <a:chOff x="1247741" y="3178871"/>
            <a:chExt cx="758031" cy="379660"/>
          </a:xfrm>
        </p:grpSpPr>
        <p:sp>
          <p:nvSpPr>
            <p:cNvPr id="246" name="Arrow: Up-Down 245">
              <a:extLst>
                <a:ext uri="{FF2B5EF4-FFF2-40B4-BE49-F238E27FC236}">
                  <a16:creationId xmlns:a16="http://schemas.microsoft.com/office/drawing/2014/main" id="{282D8A0D-FC43-497C-ABCF-99D451128A93}"/>
                </a:ext>
              </a:extLst>
            </p:cNvPr>
            <p:cNvSpPr/>
            <p:nvPr/>
          </p:nvSpPr>
          <p:spPr>
            <a:xfrm>
              <a:off x="1247741" y="3178871"/>
              <a:ext cx="161124" cy="37966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D98909B-7E9D-4C4D-86BA-454E57C1F665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E438163-4956-4BBC-BEE1-9921A3A81FA1}"/>
              </a:ext>
            </a:extLst>
          </p:cNvPr>
          <p:cNvGrpSpPr/>
          <p:nvPr/>
        </p:nvGrpSpPr>
        <p:grpSpPr>
          <a:xfrm>
            <a:off x="6815091" y="3178871"/>
            <a:ext cx="758031" cy="369299"/>
            <a:chOff x="1247741" y="3178870"/>
            <a:chExt cx="758031" cy="369299"/>
          </a:xfrm>
        </p:grpSpPr>
        <p:sp>
          <p:nvSpPr>
            <p:cNvPr id="249" name="Arrow: Up-Down 248">
              <a:extLst>
                <a:ext uri="{FF2B5EF4-FFF2-40B4-BE49-F238E27FC236}">
                  <a16:creationId xmlns:a16="http://schemas.microsoft.com/office/drawing/2014/main" id="{49B0D106-3DA1-4E2C-86BE-C4BD3FF3CB53}"/>
                </a:ext>
              </a:extLst>
            </p:cNvPr>
            <p:cNvSpPr/>
            <p:nvPr/>
          </p:nvSpPr>
          <p:spPr>
            <a:xfrm>
              <a:off x="1247741" y="3178870"/>
              <a:ext cx="161124" cy="36929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84A9107-644A-499D-B6B4-76B03A9F749A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3572961-BD90-48EC-AC6F-67A6921E9053}"/>
              </a:ext>
            </a:extLst>
          </p:cNvPr>
          <p:cNvGrpSpPr/>
          <p:nvPr/>
        </p:nvGrpSpPr>
        <p:grpSpPr>
          <a:xfrm>
            <a:off x="8126747" y="3178870"/>
            <a:ext cx="758031" cy="380906"/>
            <a:chOff x="1247741" y="3178871"/>
            <a:chExt cx="758031" cy="380906"/>
          </a:xfrm>
        </p:grpSpPr>
        <p:sp>
          <p:nvSpPr>
            <p:cNvPr id="257" name="Arrow: Up-Down 256">
              <a:extLst>
                <a:ext uri="{FF2B5EF4-FFF2-40B4-BE49-F238E27FC236}">
                  <a16:creationId xmlns:a16="http://schemas.microsoft.com/office/drawing/2014/main" id="{18F9FDE3-31B7-4458-924C-3AC4D809595B}"/>
                </a:ext>
              </a:extLst>
            </p:cNvPr>
            <p:cNvSpPr/>
            <p:nvPr/>
          </p:nvSpPr>
          <p:spPr>
            <a:xfrm>
              <a:off x="1247741" y="3178871"/>
              <a:ext cx="161124" cy="380906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0013F16-AC0F-4D4E-A2BF-81F75DA3F9B0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4AF74C8-540B-44CE-A51E-9448132ECC7E}"/>
              </a:ext>
            </a:extLst>
          </p:cNvPr>
          <p:cNvGrpSpPr/>
          <p:nvPr/>
        </p:nvGrpSpPr>
        <p:grpSpPr>
          <a:xfrm>
            <a:off x="9451641" y="3185438"/>
            <a:ext cx="758031" cy="347519"/>
            <a:chOff x="1247741" y="3178870"/>
            <a:chExt cx="758031" cy="347519"/>
          </a:xfrm>
        </p:grpSpPr>
        <p:sp>
          <p:nvSpPr>
            <p:cNvPr id="260" name="Arrow: Up-Down 259">
              <a:extLst>
                <a:ext uri="{FF2B5EF4-FFF2-40B4-BE49-F238E27FC236}">
                  <a16:creationId xmlns:a16="http://schemas.microsoft.com/office/drawing/2014/main" id="{554B428C-B577-4399-A8B5-D37BF1B17CAB}"/>
                </a:ext>
              </a:extLst>
            </p:cNvPr>
            <p:cNvSpPr/>
            <p:nvPr/>
          </p:nvSpPr>
          <p:spPr>
            <a:xfrm>
              <a:off x="1247741" y="3178870"/>
              <a:ext cx="161124" cy="34751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7710EF7-9E94-499E-BBE3-92632837E664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453</Words>
  <Application>Microsoft Office PowerPoint</Application>
  <PresentationFormat>Widescreen</PresentationFormat>
  <Paragraphs>196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140</cp:revision>
  <dcterms:created xsi:type="dcterms:W3CDTF">2018-08-08T14:46:58Z</dcterms:created>
  <dcterms:modified xsi:type="dcterms:W3CDTF">2019-09-04T04:49:15Z</dcterms:modified>
</cp:coreProperties>
</file>