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tif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tiff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304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3372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3372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5573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5573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3372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1182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1182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325257" y="1295400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135415" y="1295400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7757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5573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3372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1182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2135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4325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6525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5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25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25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406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406429" y="2477670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311429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311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358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2554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2554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2587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2587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2438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914400" y="654957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01057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371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01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2000" y="3688443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1926771" y="48053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5257800" y="6557495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3314702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5181600" y="64770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192</Words>
  <Application>Microsoft Office PowerPoint</Application>
  <PresentationFormat>On-screen Show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71</cp:revision>
  <dcterms:created xsi:type="dcterms:W3CDTF">2018-08-08T14:46:58Z</dcterms:created>
  <dcterms:modified xsi:type="dcterms:W3CDTF">2018-09-07T04:21:46Z</dcterms:modified>
</cp:coreProperties>
</file>