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13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7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4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8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06C8-F88B-4959-9CD2-3016D27660E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06C8-F88B-4959-9CD2-3016D27660E1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902E-68B7-4A81-AD0B-BC8BE604B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tiff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6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EB57D7B7-F9FA-43D4-9384-65299ABD2001}"/>
              </a:ext>
            </a:extLst>
          </p:cNvPr>
          <p:cNvSpPr/>
          <p:nvPr/>
        </p:nvSpPr>
        <p:spPr>
          <a:xfrm>
            <a:off x="217714" y="554629"/>
            <a:ext cx="8828154" cy="612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01" y="605113"/>
            <a:ext cx="728550" cy="72855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099395" y="6278177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6EB9C6D-402E-48ED-A07E-39478DEB3BBC}"/>
              </a:ext>
            </a:extLst>
          </p:cNvPr>
          <p:cNvGrpSpPr/>
          <p:nvPr/>
        </p:nvGrpSpPr>
        <p:grpSpPr>
          <a:xfrm>
            <a:off x="1067472" y="109631"/>
            <a:ext cx="1068151" cy="1118650"/>
            <a:chOff x="787631" y="188655"/>
            <a:chExt cx="1068151" cy="1118650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94FE5355-1B67-4EF5-9A4C-9C69041F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2670" y="1090755"/>
              <a:ext cx="216550" cy="21655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A8E455-8B85-4E84-A42D-BF33678205E1}"/>
                </a:ext>
              </a:extLst>
            </p:cNvPr>
            <p:cNvGrpSpPr/>
            <p:nvPr/>
          </p:nvGrpSpPr>
          <p:grpSpPr>
            <a:xfrm>
              <a:off x="787631" y="188655"/>
              <a:ext cx="1068151" cy="919700"/>
              <a:chOff x="2775925" y="643152"/>
              <a:chExt cx="1068151" cy="919700"/>
            </a:xfrm>
          </p:grpSpPr>
          <p:sp>
            <p:nvSpPr>
              <p:cNvPr id="120" name="Hexagon 176">
                <a:extLst>
                  <a:ext uri="{FF2B5EF4-FFF2-40B4-BE49-F238E27FC236}">
                    <a16:creationId xmlns:a16="http://schemas.microsoft.com/office/drawing/2014/main" id="{BACA5EBF-6C4A-49C1-B081-0A677B548D74}"/>
                  </a:ext>
                </a:extLst>
              </p:cNvPr>
              <p:cNvSpPr/>
              <p:nvPr/>
            </p:nvSpPr>
            <p:spPr bwMode="auto">
              <a:xfrm>
                <a:off x="2775925" y="643152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b="1" dirty="0">
                    <a:solidFill>
                      <a:schemeClr val="tx1"/>
                    </a:solidFill>
                    <a:latin typeface="Segoe UI" charset="0"/>
                    <a:cs typeface="Segoe UI" charset="0"/>
                  </a:rPr>
                  <a:t>Web Front-end</a:t>
                </a: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42A128F-3B4E-44BE-B6BD-4D52EF38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93226" y="712489"/>
                <a:ext cx="426145" cy="426145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7787C-53B2-493F-8910-D9345DD32EBC}"/>
              </a:ext>
            </a:extLst>
          </p:cNvPr>
          <p:cNvGrpSpPr/>
          <p:nvPr/>
        </p:nvGrpSpPr>
        <p:grpSpPr>
          <a:xfrm>
            <a:off x="3983582" y="101153"/>
            <a:ext cx="1068151" cy="919700"/>
            <a:chOff x="2818049" y="184199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2818049" y="184199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60874-8474-4756-9392-8B534E44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6714" y="382588"/>
              <a:ext cx="679205" cy="490537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24C167A-38B5-4DCD-AF6B-C297C48F496E}"/>
              </a:ext>
            </a:extLst>
          </p:cNvPr>
          <p:cNvGrpSpPr/>
          <p:nvPr/>
        </p:nvGrpSpPr>
        <p:grpSpPr>
          <a:xfrm>
            <a:off x="6688920" y="70680"/>
            <a:ext cx="1068151" cy="1278533"/>
            <a:chOff x="6573338" y="71437"/>
            <a:chExt cx="1068151" cy="127853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015925-A26C-4AB9-A94C-1E212346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2" y="1133420"/>
              <a:ext cx="216550" cy="21655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EB2EEA2-EED6-4589-9B31-C38176C0AD07}"/>
                </a:ext>
              </a:extLst>
            </p:cNvPr>
            <p:cNvGrpSpPr/>
            <p:nvPr/>
          </p:nvGrpSpPr>
          <p:grpSpPr>
            <a:xfrm>
              <a:off x="6573338" y="111903"/>
              <a:ext cx="1068151" cy="919700"/>
              <a:chOff x="4598845" y="2001410"/>
              <a:chExt cx="1068151" cy="919700"/>
            </a:xfrm>
          </p:grpSpPr>
          <p:sp>
            <p:nvSpPr>
              <p:cNvPr id="84" name="Hexagon 176">
                <a:extLst>
                  <a:ext uri="{FF2B5EF4-FFF2-40B4-BE49-F238E27FC236}">
                    <a16:creationId xmlns:a16="http://schemas.microsoft.com/office/drawing/2014/main" id="{FE48DF43-41B6-4330-AA25-ACA5FA3D4715}"/>
                  </a:ext>
                </a:extLst>
              </p:cNvPr>
              <p:cNvSpPr/>
              <p:nvPr/>
            </p:nvSpPr>
            <p:spPr bwMode="auto">
              <a:xfrm>
                <a:off x="4598845" y="2001410"/>
                <a:ext cx="1068151" cy="919700"/>
              </a:xfrm>
              <a:prstGeom prst="hexagon">
                <a:avLst>
                  <a:gd name="adj" fmla="val 28624"/>
                  <a:gd name="vf" fmla="val 11547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7845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9717" y="2240600"/>
                <a:ext cx="626406" cy="424390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6F2105-FF0A-48EA-AA19-707D8077B040}"/>
                </a:ext>
              </a:extLst>
            </p:cNvPr>
            <p:cNvSpPr/>
            <p:nvPr/>
          </p:nvSpPr>
          <p:spPr>
            <a:xfrm>
              <a:off x="6844522" y="1052333"/>
              <a:ext cx="528158" cy="1033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66AA33F-98D3-4038-AFBF-C7922229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1037" y="71437"/>
              <a:ext cx="267213" cy="267213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FE8B744-DA8B-4F48-8583-BF549921F438}"/>
              </a:ext>
            </a:extLst>
          </p:cNvPr>
          <p:cNvGrpSpPr/>
          <p:nvPr/>
        </p:nvGrpSpPr>
        <p:grpSpPr>
          <a:xfrm>
            <a:off x="914400" y="3106110"/>
            <a:ext cx="1191097" cy="2867842"/>
            <a:chOff x="914400" y="3106110"/>
            <a:chExt cx="1191097" cy="2867842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DA1930F-6A37-4251-9B6A-4860ABB54638}"/>
                </a:ext>
              </a:extLst>
            </p:cNvPr>
            <p:cNvSpPr/>
            <p:nvPr/>
          </p:nvSpPr>
          <p:spPr>
            <a:xfrm>
              <a:off x="914400" y="3106110"/>
              <a:ext cx="1191097" cy="286784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C5A18E6-1DD9-43E9-A065-55CDB5CC0B45}"/>
                </a:ext>
              </a:extLst>
            </p:cNvPr>
            <p:cNvGrpSpPr/>
            <p:nvPr/>
          </p:nvGrpSpPr>
          <p:grpSpPr>
            <a:xfrm>
              <a:off x="990600" y="3193405"/>
              <a:ext cx="1030081" cy="1420721"/>
              <a:chOff x="300864" y="3022694"/>
              <a:chExt cx="1030081" cy="14207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C14162A-DD8A-4676-9377-4AA99192880C}"/>
                  </a:ext>
                </a:extLst>
              </p:cNvPr>
              <p:cNvGrpSpPr/>
              <p:nvPr/>
            </p:nvGrpSpPr>
            <p:grpSpPr>
              <a:xfrm>
                <a:off x="300864" y="3185003"/>
                <a:ext cx="1030081" cy="1258412"/>
                <a:chOff x="300864" y="3185003"/>
                <a:chExt cx="1030081" cy="1258412"/>
              </a:xfrm>
            </p:grpSpPr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FF8D94F2-0EDB-4A2C-9128-F75E5E823A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123" y="4226865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9A47FC2-F008-4701-AD4C-222747491FFD}"/>
                    </a:ext>
                  </a:extLst>
                </p:cNvPr>
                <p:cNvGrpSpPr/>
                <p:nvPr/>
              </p:nvGrpSpPr>
              <p:grpSpPr>
                <a:xfrm>
                  <a:off x="300864" y="3185003"/>
                  <a:ext cx="1030081" cy="1060740"/>
                  <a:chOff x="284754" y="3471690"/>
                  <a:chExt cx="1030081" cy="1060740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9EE0D2F7-1F43-459D-A4BF-A490B67D309A}"/>
                      </a:ext>
                    </a:extLst>
                  </p:cNvPr>
                  <p:cNvGrpSpPr/>
                  <p:nvPr/>
                </p:nvGrpSpPr>
                <p:grpSpPr>
                  <a:xfrm>
                    <a:off x="284754" y="3471690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97" name="Hexagon 176">
                      <a:extLst>
                        <a:ext uri="{FF2B5EF4-FFF2-40B4-BE49-F238E27FC236}">
                          <a16:creationId xmlns:a16="http://schemas.microsoft.com/office/drawing/2014/main" id="{007965F6-277F-46C6-97CD-20F39958C7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Rating</a:t>
                      </a:r>
                    </a:p>
                  </p:txBody>
                </p:sp>
                <p:pic>
                  <p:nvPicPr>
                    <p:cNvPr id="99" name="Picture 98">
                      <a:extLst>
                        <a:ext uri="{FF2B5EF4-FFF2-40B4-BE49-F238E27FC236}">
                          <a16:creationId xmlns:a16="http://schemas.microsoft.com/office/drawing/2014/main" id="{B992DBA1-1DF7-462D-A0F5-06365F4BB0C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16394209-9841-4957-ACAE-889A0F2A7AE2}"/>
                      </a:ext>
                    </a:extLst>
                  </p:cNvPr>
                  <p:cNvSpPr/>
                  <p:nvPr/>
                </p:nvSpPr>
                <p:spPr>
                  <a:xfrm>
                    <a:off x="562838" y="4429074"/>
                    <a:ext cx="47657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3AAA9233-2EC4-42DF-9949-D0DA02432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11" y="3022694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2B885C9-D434-4CC1-B4E2-1950E4DB0893}"/>
                </a:ext>
              </a:extLst>
            </p:cNvPr>
            <p:cNvGrpSpPr/>
            <p:nvPr/>
          </p:nvGrpSpPr>
          <p:grpSpPr>
            <a:xfrm>
              <a:off x="1003388" y="4546584"/>
              <a:ext cx="1030081" cy="1384155"/>
              <a:chOff x="500996" y="4624063"/>
              <a:chExt cx="1030081" cy="138415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C9B12190-610A-4203-BCF7-9BCA2B4AD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6965" y="5791668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1161702-D45A-4E75-99A7-EFDF68B1CD5E}"/>
                  </a:ext>
                </a:extLst>
              </p:cNvPr>
              <p:cNvGrpSpPr/>
              <p:nvPr/>
            </p:nvGrpSpPr>
            <p:grpSpPr>
              <a:xfrm>
                <a:off x="500996" y="4747620"/>
                <a:ext cx="1030081" cy="1062194"/>
                <a:chOff x="284754" y="4872555"/>
                <a:chExt cx="1030081" cy="1062194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E5C556C-9FE4-47CA-99DF-F786B5A9DC13}"/>
                    </a:ext>
                  </a:extLst>
                </p:cNvPr>
                <p:cNvGrpSpPr/>
                <p:nvPr/>
              </p:nvGrpSpPr>
              <p:grpSpPr>
                <a:xfrm>
                  <a:off x="284754" y="4872555"/>
                  <a:ext cx="1030081" cy="935773"/>
                  <a:chOff x="5055956" y="4812869"/>
                  <a:chExt cx="1030081" cy="935773"/>
                </a:xfrm>
              </p:grpSpPr>
              <p:sp>
                <p:nvSpPr>
                  <p:cNvPr id="134" name="Hexagon 176">
                    <a:extLst>
                      <a:ext uri="{FF2B5EF4-FFF2-40B4-BE49-F238E27FC236}">
                        <a16:creationId xmlns:a16="http://schemas.microsoft.com/office/drawing/2014/main" id="{C43A71FD-C793-45C0-893C-E2DC35B803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55956" y="4812869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C49A8728-A015-4899-95BB-F493DFEA8B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55993" y="4972050"/>
                    <a:ext cx="506205" cy="5729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7F85662-95E1-46D7-A7C7-73828473E7B7}"/>
                    </a:ext>
                  </a:extLst>
                </p:cNvPr>
                <p:cNvSpPr/>
                <p:nvPr/>
              </p:nvSpPr>
              <p:spPr>
                <a:xfrm>
                  <a:off x="562838" y="5831393"/>
                  <a:ext cx="47776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EDB344A-13BE-422B-AFBD-0013CFEF7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987" y="4624063"/>
                <a:ext cx="267213" cy="267213"/>
              </a:xfrm>
              <a:prstGeom prst="rect">
                <a:avLst/>
              </a:prstGeom>
            </p:spPr>
          </p:pic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5394AE-A7B5-44A0-A8BC-DE576474FC8B}"/>
              </a:ext>
            </a:extLst>
          </p:cNvPr>
          <p:cNvGrpSpPr/>
          <p:nvPr/>
        </p:nvGrpSpPr>
        <p:grpSpPr>
          <a:xfrm>
            <a:off x="5451384" y="3100764"/>
            <a:ext cx="1191097" cy="2882912"/>
            <a:chOff x="5451384" y="3100764"/>
            <a:chExt cx="1191097" cy="288291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EED546C-5FE4-4717-BB21-3B38018DD1D5}"/>
                </a:ext>
              </a:extLst>
            </p:cNvPr>
            <p:cNvGrpSpPr/>
            <p:nvPr/>
          </p:nvGrpSpPr>
          <p:grpSpPr>
            <a:xfrm>
              <a:off x="5509563" y="3177480"/>
              <a:ext cx="1030081" cy="1400661"/>
              <a:chOff x="5431029" y="2913171"/>
              <a:chExt cx="1030081" cy="140066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54EFAD-3EBF-45E6-80B3-EEE518E3C3C7}"/>
                  </a:ext>
                </a:extLst>
              </p:cNvPr>
              <p:cNvGrpSpPr/>
              <p:nvPr/>
            </p:nvGrpSpPr>
            <p:grpSpPr>
              <a:xfrm>
                <a:off x="5431029" y="3056694"/>
                <a:ext cx="1030081" cy="1257138"/>
                <a:chOff x="5431029" y="3056694"/>
                <a:chExt cx="1030081" cy="125713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1B27EC8-35DA-48F0-B33F-14D342C9C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1140" y="409728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6153CA2-4B7F-4446-90E7-DE320CA57DFD}"/>
                    </a:ext>
                  </a:extLst>
                </p:cNvPr>
                <p:cNvGrpSpPr/>
                <p:nvPr/>
              </p:nvGrpSpPr>
              <p:grpSpPr>
                <a:xfrm>
                  <a:off x="5431029" y="3056694"/>
                  <a:ext cx="1030081" cy="1063742"/>
                  <a:chOff x="4800600" y="3436947"/>
                  <a:chExt cx="1030081" cy="106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D0F6231A-F6A9-43A3-95AD-B26735845A71}"/>
                      </a:ext>
                    </a:extLst>
                  </p:cNvPr>
                  <p:cNvGrpSpPr/>
                  <p:nvPr/>
                </p:nvGrpSpPr>
                <p:grpSpPr>
                  <a:xfrm>
                    <a:off x="4800600" y="3436947"/>
                    <a:ext cx="1030081" cy="935773"/>
                    <a:chOff x="333068" y="3133055"/>
                    <a:chExt cx="1030081" cy="935773"/>
                  </a:xfrm>
                </p:grpSpPr>
                <p:sp>
                  <p:nvSpPr>
                    <p:cNvPr id="105" name="Hexagon 176">
                      <a:extLst>
                        <a:ext uri="{FF2B5EF4-FFF2-40B4-BE49-F238E27FC236}">
                          <a16:creationId xmlns:a16="http://schemas.microsoft.com/office/drawing/2014/main" id="{0B625946-9372-4436-9DA6-DF18AA452D5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068" y="3133055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Catalog</a:t>
                      </a:r>
                    </a:p>
                  </p:txBody>
                </p:sp>
                <p:pic>
                  <p:nvPicPr>
                    <p:cNvPr id="106" name="Picture 105">
                      <a:extLst>
                        <a:ext uri="{FF2B5EF4-FFF2-40B4-BE49-F238E27FC236}">
                          <a16:creationId xmlns:a16="http://schemas.microsoft.com/office/drawing/2014/main" id="{E244D273-111D-44C1-9CF3-C17CE34C6A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562368" y="3261024"/>
                      <a:ext cx="567308" cy="33093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9CA74A51-34E6-48DD-83CE-7273877C09F8}"/>
                      </a:ext>
                    </a:extLst>
                  </p:cNvPr>
                  <p:cNvSpPr/>
                  <p:nvPr/>
                </p:nvSpPr>
                <p:spPr>
                  <a:xfrm>
                    <a:off x="5076197" y="4397333"/>
                    <a:ext cx="485212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B407DD94-D23C-4703-B4B1-A138448A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3030" y="2913171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CD65E8A-0D21-4B3D-BFBD-90BBF2A3AAD6}"/>
                </a:ext>
              </a:extLst>
            </p:cNvPr>
            <p:cNvGrpSpPr/>
            <p:nvPr/>
          </p:nvGrpSpPr>
          <p:grpSpPr>
            <a:xfrm>
              <a:off x="5551850" y="4526132"/>
              <a:ext cx="1030081" cy="1406599"/>
              <a:chOff x="5961796" y="4536395"/>
              <a:chExt cx="1030081" cy="140659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80721FC-E6EC-4411-9ED5-1242AD8D78A3}"/>
                  </a:ext>
                </a:extLst>
              </p:cNvPr>
              <p:cNvGrpSpPr/>
              <p:nvPr/>
            </p:nvGrpSpPr>
            <p:grpSpPr>
              <a:xfrm>
                <a:off x="5961796" y="4685006"/>
                <a:ext cx="1030081" cy="1257988"/>
                <a:chOff x="5961796" y="4685006"/>
                <a:chExt cx="1030081" cy="1257988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88C30F1-3736-4C5F-BC26-6171E646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94418" y="572644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3FFEFB-294A-4090-83A0-94E7CC0126AC}"/>
                    </a:ext>
                  </a:extLst>
                </p:cNvPr>
                <p:cNvGrpSpPr/>
                <p:nvPr/>
              </p:nvGrpSpPr>
              <p:grpSpPr>
                <a:xfrm>
                  <a:off x="5961796" y="4685006"/>
                  <a:ext cx="1030081" cy="1063636"/>
                  <a:chOff x="4860084" y="4812869"/>
                  <a:chExt cx="1030081" cy="1063636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98623D0-3374-4417-8C0B-A34DA2ED0969}"/>
                      </a:ext>
                    </a:extLst>
                  </p:cNvPr>
                  <p:cNvGrpSpPr/>
                  <p:nvPr/>
                </p:nvGrpSpPr>
                <p:grpSpPr>
                  <a:xfrm>
                    <a:off x="4860084" y="4812869"/>
                    <a:ext cx="1030081" cy="935773"/>
                    <a:chOff x="5055956" y="4812869"/>
                    <a:chExt cx="1030081" cy="935773"/>
                  </a:xfrm>
                </p:grpSpPr>
                <p:sp>
                  <p:nvSpPr>
                    <p:cNvPr id="123" name="Hexagon 176">
                      <a:extLst>
                        <a:ext uri="{FF2B5EF4-FFF2-40B4-BE49-F238E27FC236}">
                          <a16:creationId xmlns:a16="http://schemas.microsoft.com/office/drawing/2014/main" id="{C0183146-FDED-48B6-B9C4-CA1FA9F991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055956" y="4812869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126" name="Picture 125">
                      <a:extLst>
                        <a:ext uri="{FF2B5EF4-FFF2-40B4-BE49-F238E27FC236}">
                          <a16:creationId xmlns:a16="http://schemas.microsoft.com/office/drawing/2014/main" id="{EB6412B3-D057-4657-8A51-126CFE6AB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55993" y="4972050"/>
                      <a:ext cx="506205" cy="57290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FD712DE2-5A96-4E84-A461-EBF39EE0745D}"/>
                      </a:ext>
                    </a:extLst>
                  </p:cNvPr>
                  <p:cNvSpPr/>
                  <p:nvPr/>
                </p:nvSpPr>
                <p:spPr>
                  <a:xfrm>
                    <a:off x="5131022" y="5773149"/>
                    <a:ext cx="487537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F05C654C-9158-4D61-BBD7-3339B18CAE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968" y="4536395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1A18FA-CB15-49EE-B60C-1672B35C9175}"/>
                </a:ext>
              </a:extLst>
            </p:cNvPr>
            <p:cNvSpPr/>
            <p:nvPr/>
          </p:nvSpPr>
          <p:spPr>
            <a:xfrm>
              <a:off x="5451384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0675D61B-784E-4612-A5B8-472AA5CA389A}"/>
              </a:ext>
            </a:extLst>
          </p:cNvPr>
          <p:cNvGrpSpPr/>
          <p:nvPr/>
        </p:nvGrpSpPr>
        <p:grpSpPr>
          <a:xfrm>
            <a:off x="3941646" y="3100764"/>
            <a:ext cx="1191097" cy="2882912"/>
            <a:chOff x="3941646" y="3100764"/>
            <a:chExt cx="1191097" cy="28829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BE227DB-2BD5-4AEC-BC28-623AC359FEAF}"/>
                </a:ext>
              </a:extLst>
            </p:cNvPr>
            <p:cNvGrpSpPr/>
            <p:nvPr/>
          </p:nvGrpSpPr>
          <p:grpSpPr>
            <a:xfrm>
              <a:off x="3986083" y="3175871"/>
              <a:ext cx="1068151" cy="1385144"/>
              <a:chOff x="3615771" y="3067520"/>
              <a:chExt cx="1068151" cy="138514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44D76F-AEED-4D1F-B875-94A63C52D8CC}"/>
                  </a:ext>
                </a:extLst>
              </p:cNvPr>
              <p:cNvGrpSpPr/>
              <p:nvPr/>
            </p:nvGrpSpPr>
            <p:grpSpPr>
              <a:xfrm>
                <a:off x="3615771" y="3213685"/>
                <a:ext cx="1068151" cy="1238979"/>
                <a:chOff x="3615771" y="3213685"/>
                <a:chExt cx="1068151" cy="1238979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03C64589-8B6B-4241-9BBD-7C422033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0619" y="4236114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E3B5424-7151-4E46-8259-87A8A63264ED}"/>
                    </a:ext>
                  </a:extLst>
                </p:cNvPr>
                <p:cNvGrpSpPr/>
                <p:nvPr/>
              </p:nvGrpSpPr>
              <p:grpSpPr>
                <a:xfrm>
                  <a:off x="3615771" y="3213685"/>
                  <a:ext cx="1068151" cy="1043784"/>
                  <a:chOff x="3275249" y="3444984"/>
                  <a:chExt cx="1068151" cy="104378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3F0C555-9091-43E9-A6E4-79E26D672B12}"/>
                      </a:ext>
                    </a:extLst>
                  </p:cNvPr>
                  <p:cNvGrpSpPr/>
                  <p:nvPr/>
                </p:nvGrpSpPr>
                <p:grpSpPr>
                  <a:xfrm>
                    <a:off x="3275249" y="3444984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58" name="Hexagon 176">
                      <a:extLst>
                        <a:ext uri="{FF2B5EF4-FFF2-40B4-BE49-F238E27FC236}">
                          <a16:creationId xmlns:a16="http://schemas.microsoft.com/office/drawing/2014/main" id="{2DD51459-D4C4-437D-8DCA-510BBD19FC3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Inventory</a:t>
                      </a:r>
                    </a:p>
                  </p:txBody>
                </p:sp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7125FF4C-632A-46CD-B634-226A5D4A45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51DCDA4-2801-4029-828C-E92FDA204DDB}"/>
                      </a:ext>
                    </a:extLst>
                  </p:cNvPr>
                  <p:cNvSpPr/>
                  <p:nvPr/>
                </p:nvSpPr>
                <p:spPr>
                  <a:xfrm>
                    <a:off x="3548357" y="4385412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297DAA0-F3C7-4649-8EC0-2DFB580DA2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20049" y="306752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49C838-4EA0-472D-B09B-43F4BF8AA0FE}"/>
                </a:ext>
              </a:extLst>
            </p:cNvPr>
            <p:cNvGrpSpPr/>
            <p:nvPr/>
          </p:nvGrpSpPr>
          <p:grpSpPr>
            <a:xfrm>
              <a:off x="4018012" y="4502106"/>
              <a:ext cx="1030081" cy="1404482"/>
              <a:chOff x="3972260" y="4490699"/>
              <a:chExt cx="1030081" cy="1404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C5038A-57CB-4886-A18C-2BC3BBC8C5CE}"/>
                  </a:ext>
                </a:extLst>
              </p:cNvPr>
              <p:cNvGrpSpPr/>
              <p:nvPr/>
            </p:nvGrpSpPr>
            <p:grpSpPr>
              <a:xfrm>
                <a:off x="3972260" y="4636864"/>
                <a:ext cx="1030081" cy="1258317"/>
                <a:chOff x="3972260" y="4636864"/>
                <a:chExt cx="1030081" cy="1258317"/>
              </a:xfrm>
            </p:grpSpPr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9C04A81C-9409-403E-AA1E-0A4CECE31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1431" y="5678631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2BEAFC3-CD2E-4E45-BF48-44B47BDDF465}"/>
                    </a:ext>
                  </a:extLst>
                </p:cNvPr>
                <p:cNvGrpSpPr/>
                <p:nvPr/>
              </p:nvGrpSpPr>
              <p:grpSpPr>
                <a:xfrm>
                  <a:off x="3972260" y="4636864"/>
                  <a:ext cx="1030081" cy="1064247"/>
                  <a:chOff x="3313319" y="4812869"/>
                  <a:chExt cx="1030081" cy="1064247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A534364C-145B-415B-88ED-CCB611E7FF4F}"/>
                      </a:ext>
                    </a:extLst>
                  </p:cNvPr>
                  <p:cNvGrpSpPr/>
                  <p:nvPr/>
                </p:nvGrpSpPr>
                <p:grpSpPr>
                  <a:xfrm>
                    <a:off x="3313319" y="4812869"/>
                    <a:ext cx="1030081" cy="935773"/>
                    <a:chOff x="1847159" y="4836151"/>
                    <a:chExt cx="1030081" cy="935773"/>
                  </a:xfrm>
                </p:grpSpPr>
                <p:sp>
                  <p:nvSpPr>
                    <p:cNvPr id="65" name="Hexagon 176">
                      <a:extLst>
                        <a:ext uri="{FF2B5EF4-FFF2-40B4-BE49-F238E27FC236}">
                          <a16:creationId xmlns:a16="http://schemas.microsoft.com/office/drawing/2014/main" id="{8F8E11A5-36AB-4E1E-88D8-BE5A0A8AF25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47159" y="4836151"/>
                      <a:ext cx="1030081" cy="935773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endParaRPr>
                    </a:p>
                  </p:txBody>
                </p:sp>
                <p:pic>
                  <p:nvPicPr>
                    <p:cNvPr id="66" name="Picture 65">
                      <a:extLst>
                        <a:ext uri="{FF2B5EF4-FFF2-40B4-BE49-F238E27FC236}">
                          <a16:creationId xmlns:a16="http://schemas.microsoft.com/office/drawing/2014/main" id="{4914D168-09C0-457F-B73D-4C024B0532A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2197" y="5059918"/>
                      <a:ext cx="562911" cy="45505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4656AB4-35B1-4189-917F-871D5DEE2F5F}"/>
                      </a:ext>
                    </a:extLst>
                  </p:cNvPr>
                  <p:cNvSpPr/>
                  <p:nvPr/>
                </p:nvSpPr>
                <p:spPr>
                  <a:xfrm>
                    <a:off x="3587874" y="5773760"/>
                    <a:ext cx="486445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5C68C18F-0D40-4330-B64B-045350EF4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400" y="4490699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38E5C86-0781-41B0-92A7-43B442642AC4}"/>
                </a:ext>
              </a:extLst>
            </p:cNvPr>
            <p:cNvSpPr/>
            <p:nvPr/>
          </p:nvSpPr>
          <p:spPr>
            <a:xfrm>
              <a:off x="3941646" y="3100764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DCAD6EC-452D-4C2E-8C9A-C22AAA7577C2}"/>
              </a:ext>
            </a:extLst>
          </p:cNvPr>
          <p:cNvGrpSpPr/>
          <p:nvPr/>
        </p:nvGrpSpPr>
        <p:grpSpPr>
          <a:xfrm>
            <a:off x="2428395" y="3091038"/>
            <a:ext cx="1191097" cy="2892638"/>
            <a:chOff x="2428395" y="3091038"/>
            <a:chExt cx="1191097" cy="289263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B2F9DF-6EA2-4C52-AD1B-839D41413DCA}"/>
                </a:ext>
              </a:extLst>
            </p:cNvPr>
            <p:cNvGrpSpPr/>
            <p:nvPr/>
          </p:nvGrpSpPr>
          <p:grpSpPr>
            <a:xfrm>
              <a:off x="2515833" y="4542220"/>
              <a:ext cx="1030081" cy="1371231"/>
              <a:chOff x="2396226" y="4639505"/>
              <a:chExt cx="1030081" cy="1371231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FD28476E-A149-496A-8D1E-327B78813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277" y="5794186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9463A2C-0C0F-4185-BEA0-E8E21180FC1E}"/>
                  </a:ext>
                </a:extLst>
              </p:cNvPr>
              <p:cNvGrpSpPr/>
              <p:nvPr/>
            </p:nvGrpSpPr>
            <p:grpSpPr>
              <a:xfrm>
                <a:off x="2396226" y="4760401"/>
                <a:ext cx="1030081" cy="1054478"/>
                <a:chOff x="1858787" y="4847680"/>
                <a:chExt cx="1030081" cy="1054478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711DF41-7BE3-415F-9E7F-E89773174A0C}"/>
                    </a:ext>
                  </a:extLst>
                </p:cNvPr>
                <p:cNvGrpSpPr/>
                <p:nvPr/>
              </p:nvGrpSpPr>
              <p:grpSpPr>
                <a:xfrm>
                  <a:off x="1858787" y="4847680"/>
                  <a:ext cx="1030081" cy="935773"/>
                  <a:chOff x="1847159" y="4836151"/>
                  <a:chExt cx="1030081" cy="935773"/>
                </a:xfrm>
              </p:grpSpPr>
              <p:sp>
                <p:nvSpPr>
                  <p:cNvPr id="61" name="Hexagon 176">
                    <a:extLst>
                      <a:ext uri="{FF2B5EF4-FFF2-40B4-BE49-F238E27FC236}">
                        <a16:creationId xmlns:a16="http://schemas.microsoft.com/office/drawing/2014/main" id="{37C51CFF-FD26-4F34-BF6D-2C68729102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47159" y="4836151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27" name="Picture 26">
                    <a:extLst>
                      <a:ext uri="{FF2B5EF4-FFF2-40B4-BE49-F238E27FC236}">
                        <a16:creationId xmlns:a16="http://schemas.microsoft.com/office/drawing/2014/main" id="{814B6059-262D-4CA7-BED1-D6D172E1E0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82197" y="5059918"/>
                    <a:ext cx="562911" cy="45505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AA4ECE9-5F31-46EB-9B29-75C7F059296F}"/>
                    </a:ext>
                  </a:extLst>
                </p:cNvPr>
                <p:cNvSpPr/>
                <p:nvPr/>
              </p:nvSpPr>
              <p:spPr>
                <a:xfrm>
                  <a:off x="2132409" y="5798802"/>
                  <a:ext cx="486966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919ADDF4-6688-4AA5-B47B-3EBF97E6A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3827" y="463950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4DF8B84-A24E-48A6-8DF8-40FC5DED8919}"/>
                </a:ext>
              </a:extLst>
            </p:cNvPr>
            <p:cNvGrpSpPr/>
            <p:nvPr/>
          </p:nvGrpSpPr>
          <p:grpSpPr>
            <a:xfrm>
              <a:off x="2496220" y="3170519"/>
              <a:ext cx="1030081" cy="1431299"/>
              <a:chOff x="1822498" y="3023683"/>
              <a:chExt cx="1030081" cy="14312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D7E2BCC-1190-4D39-AC51-1A17C637F7E7}"/>
                  </a:ext>
                </a:extLst>
              </p:cNvPr>
              <p:cNvGrpSpPr/>
              <p:nvPr/>
            </p:nvGrpSpPr>
            <p:grpSpPr>
              <a:xfrm>
                <a:off x="1822498" y="3194016"/>
                <a:ext cx="1030081" cy="1260966"/>
                <a:chOff x="1822498" y="3194016"/>
                <a:chExt cx="1030081" cy="1260966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D564112-AD73-4096-8998-0EE90F74A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4460" y="4238432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EE90218-3C1A-421E-979C-DBF04DEC5373}"/>
                    </a:ext>
                  </a:extLst>
                </p:cNvPr>
                <p:cNvGrpSpPr/>
                <p:nvPr/>
              </p:nvGrpSpPr>
              <p:grpSpPr>
                <a:xfrm>
                  <a:off x="1822498" y="3194016"/>
                  <a:ext cx="1030081" cy="1063453"/>
                  <a:chOff x="1797301" y="3444984"/>
                  <a:chExt cx="1030081" cy="1063453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ABD97A81-4C8D-4F84-ABC3-6159DF636B7E}"/>
                      </a:ext>
                    </a:extLst>
                  </p:cNvPr>
                  <p:cNvGrpSpPr/>
                  <p:nvPr/>
                </p:nvGrpSpPr>
                <p:grpSpPr>
                  <a:xfrm>
                    <a:off x="1797301" y="3444984"/>
                    <a:ext cx="1030081" cy="935773"/>
                    <a:chOff x="9254078" y="4883240"/>
                    <a:chExt cx="844906" cy="728368"/>
                  </a:xfrm>
                </p:grpSpPr>
                <p:sp>
                  <p:nvSpPr>
                    <p:cNvPr id="54" name="Hexagon 176">
                      <a:extLst>
                        <a:ext uri="{FF2B5EF4-FFF2-40B4-BE49-F238E27FC236}">
                          <a16:creationId xmlns:a16="http://schemas.microsoft.com/office/drawing/2014/main" id="{D6071B8B-79E2-4A01-8CCB-115A32156F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Review</a:t>
                      </a:r>
                    </a:p>
                  </p:txBody>
                </p:sp>
                <p:pic>
                  <p:nvPicPr>
                    <p:cNvPr id="56" name="Picture 55">
                      <a:extLst>
                        <a:ext uri="{FF2B5EF4-FFF2-40B4-BE49-F238E27FC236}">
                          <a16:creationId xmlns:a16="http://schemas.microsoft.com/office/drawing/2014/main" id="{9E82F4B9-30F4-424A-B31C-958C6728E2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8813" y="4941940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80B4494-E34B-41E9-A11E-E50C0CC97DEC}"/>
                      </a:ext>
                    </a:extLst>
                  </p:cNvPr>
                  <p:cNvSpPr/>
                  <p:nvPr/>
                </p:nvSpPr>
                <p:spPr>
                  <a:xfrm>
                    <a:off x="2070501" y="4405081"/>
                    <a:ext cx="489343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90F3DB87-7E41-4C61-B53D-77F751D41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9460" y="3023683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FFE3447-DF46-480A-874B-01A3816F87C7}"/>
                </a:ext>
              </a:extLst>
            </p:cNvPr>
            <p:cNvSpPr/>
            <p:nvPr/>
          </p:nvSpPr>
          <p:spPr>
            <a:xfrm>
              <a:off x="2428395" y="3091038"/>
              <a:ext cx="1191097" cy="289263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205626F-200F-4F5A-AA92-5E8CA1A0580F}"/>
              </a:ext>
            </a:extLst>
          </p:cNvPr>
          <p:cNvGrpSpPr/>
          <p:nvPr/>
        </p:nvGrpSpPr>
        <p:grpSpPr>
          <a:xfrm>
            <a:off x="3249742" y="1281195"/>
            <a:ext cx="2503714" cy="1538205"/>
            <a:chOff x="3249742" y="1281195"/>
            <a:chExt cx="2503714" cy="153820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5B1C271-744E-40E9-BAC9-187CED3CF6A0}"/>
                </a:ext>
              </a:extLst>
            </p:cNvPr>
            <p:cNvGrpSpPr/>
            <p:nvPr/>
          </p:nvGrpSpPr>
          <p:grpSpPr>
            <a:xfrm>
              <a:off x="4607558" y="1415583"/>
              <a:ext cx="1068151" cy="1360820"/>
              <a:chOff x="2843001" y="1370270"/>
              <a:chExt cx="1068151" cy="1360820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8F961F4-5F4F-4E50-87C8-A95DAD77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58" y="2514540"/>
                <a:ext cx="216550" cy="21655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EB1FF20-D5A7-41A5-B9CC-A1F9C80554D1}"/>
                  </a:ext>
                </a:extLst>
              </p:cNvPr>
              <p:cNvGrpSpPr/>
              <p:nvPr/>
            </p:nvGrpSpPr>
            <p:grpSpPr>
              <a:xfrm>
                <a:off x="2843001" y="1484013"/>
                <a:ext cx="1068151" cy="1047288"/>
                <a:chOff x="2824083" y="1919566"/>
                <a:chExt cx="1068151" cy="104728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CAB8941-4553-4747-903C-F34E6A188FB9}"/>
                    </a:ext>
                  </a:extLst>
                </p:cNvPr>
                <p:cNvGrpSpPr/>
                <p:nvPr/>
              </p:nvGrpSpPr>
              <p:grpSpPr>
                <a:xfrm>
                  <a:off x="2824083" y="1919566"/>
                  <a:ext cx="1068151" cy="919700"/>
                  <a:chOff x="9254078" y="4883240"/>
                  <a:chExt cx="844906" cy="728368"/>
                </a:xfrm>
              </p:grpSpPr>
              <p:sp>
                <p:nvSpPr>
                  <p:cNvPr id="72" name="Hexagon 176">
                    <a:extLst>
                      <a:ext uri="{FF2B5EF4-FFF2-40B4-BE49-F238E27FC236}">
                        <a16:creationId xmlns:a16="http://schemas.microsoft.com/office/drawing/2014/main" id="{AB41C03A-ADF8-433B-8F3C-8C5173D098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4078" y="4883240"/>
                    <a:ext cx="844906" cy="728368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1131" b="1" dirty="0">
                        <a:solidFill>
                          <a:schemeClr val="tx1"/>
                        </a:solidFill>
                        <a:latin typeface="Segoe UI" charset="0"/>
                        <a:cs typeface="Segoe UI" charset="0"/>
                      </a:rPr>
                      <a:t>Cart</a:t>
                    </a:r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2E719C7F-55F8-482E-B327-E39E6B1B9C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399369" y="4956768"/>
                    <a:ext cx="548712" cy="32008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1D218AB-C42E-4ABA-B8E3-5D8ACCE34E0E}"/>
                    </a:ext>
                  </a:extLst>
                </p:cNvPr>
                <p:cNvSpPr/>
                <p:nvPr/>
              </p:nvSpPr>
              <p:spPr>
                <a:xfrm>
                  <a:off x="3090531" y="2863498"/>
                  <a:ext cx="528158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614E7903-9E5C-4381-8663-65FD5F0E6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8411" y="1370270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8DE9B9-AC4A-4417-B11B-B5BF9E075A21}"/>
                </a:ext>
              </a:extLst>
            </p:cNvPr>
            <p:cNvGrpSpPr/>
            <p:nvPr/>
          </p:nvGrpSpPr>
          <p:grpSpPr>
            <a:xfrm>
              <a:off x="3302339" y="1376142"/>
              <a:ext cx="1030081" cy="1443258"/>
              <a:chOff x="7076802" y="1245171"/>
              <a:chExt cx="1030081" cy="14432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605E485-FD62-422E-AF03-29B2D1DC9B6A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24C89F02-222A-45B9-8396-F8A79AFA2B28}"/>
                    </a:ext>
                  </a:extLst>
                </p:cNvPr>
                <p:cNvGrpSpPr/>
                <p:nvPr/>
              </p:nvGrpSpPr>
              <p:grpSpPr>
                <a:xfrm>
                  <a:off x="6513719" y="1879600"/>
                  <a:ext cx="1030081" cy="935773"/>
                  <a:chOff x="1847159" y="4836151"/>
                  <a:chExt cx="1030081" cy="935773"/>
                </a:xfrm>
              </p:grpSpPr>
              <p:sp>
                <p:nvSpPr>
                  <p:cNvPr id="115" name="Hexagon 176">
                    <a:extLst>
                      <a:ext uri="{FF2B5EF4-FFF2-40B4-BE49-F238E27FC236}">
                        <a16:creationId xmlns:a16="http://schemas.microsoft.com/office/drawing/2014/main" id="{E21049BF-1197-4C95-85A3-E6C05CEF2E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47159" y="4836151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16" name="Picture 115">
                    <a:extLst>
                      <a:ext uri="{FF2B5EF4-FFF2-40B4-BE49-F238E27FC236}">
                        <a16:creationId xmlns:a16="http://schemas.microsoft.com/office/drawing/2014/main" id="{61F15293-8B95-42DE-91E3-E65FE9669A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82197" y="5059918"/>
                    <a:ext cx="562911" cy="45505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87139C4-AE40-4F89-8F2E-E593417A8691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B1CED33E-A4B5-441E-8847-D50C1A5BD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64746AD-4735-4444-9647-9270F0222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F7CD2E2-BAC6-42AD-B94A-9B8F2FEEA484}"/>
                </a:ext>
              </a:extLst>
            </p:cNvPr>
            <p:cNvSpPr/>
            <p:nvPr/>
          </p:nvSpPr>
          <p:spPr>
            <a:xfrm>
              <a:off x="3249742" y="1281195"/>
              <a:ext cx="2503714" cy="153539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8C7D67-4528-4BCF-A1F3-5147DD0767BE}"/>
              </a:ext>
            </a:extLst>
          </p:cNvPr>
          <p:cNvGrpSpPr/>
          <p:nvPr/>
        </p:nvGrpSpPr>
        <p:grpSpPr>
          <a:xfrm>
            <a:off x="6942518" y="3091039"/>
            <a:ext cx="1191097" cy="2882912"/>
            <a:chOff x="6942518" y="3091039"/>
            <a:chExt cx="1191097" cy="28829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ED8BB8-6621-48BA-86DA-CEFB5CBDFC8F}"/>
                </a:ext>
              </a:extLst>
            </p:cNvPr>
            <p:cNvGrpSpPr/>
            <p:nvPr/>
          </p:nvGrpSpPr>
          <p:grpSpPr>
            <a:xfrm>
              <a:off x="7013401" y="3144137"/>
              <a:ext cx="1068151" cy="1380125"/>
              <a:chOff x="7511348" y="3179365"/>
              <a:chExt cx="1068151" cy="138012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883E438-0D84-4325-B34D-CD270E0482E1}"/>
                  </a:ext>
                </a:extLst>
              </p:cNvPr>
              <p:cNvGrpSpPr/>
              <p:nvPr/>
            </p:nvGrpSpPr>
            <p:grpSpPr>
              <a:xfrm>
                <a:off x="7511348" y="3318470"/>
                <a:ext cx="1068151" cy="1241020"/>
                <a:chOff x="7511348" y="3318470"/>
                <a:chExt cx="1068151" cy="1241020"/>
              </a:xfrm>
            </p:grpSpPr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02B0DEEB-44B9-4AF8-95F7-7B2DC440CD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3364" y="4342940"/>
                  <a:ext cx="216550" cy="216550"/>
                </a:xfrm>
                <a:prstGeom prst="rect">
                  <a:avLst/>
                </a:prstGeom>
              </p:spPr>
            </p:pic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75C940A-7C88-4701-BC41-B9C85CF03A94}"/>
                    </a:ext>
                  </a:extLst>
                </p:cNvPr>
                <p:cNvGrpSpPr/>
                <p:nvPr/>
              </p:nvGrpSpPr>
              <p:grpSpPr>
                <a:xfrm>
                  <a:off x="7511348" y="3318470"/>
                  <a:ext cx="1068151" cy="1046214"/>
                  <a:chOff x="6278548" y="3412955"/>
                  <a:chExt cx="1068151" cy="104621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4385EE93-5BA1-494C-8CD6-EDD423486621}"/>
                      </a:ext>
                    </a:extLst>
                  </p:cNvPr>
                  <p:cNvGrpSpPr/>
                  <p:nvPr/>
                </p:nvGrpSpPr>
                <p:grpSpPr>
                  <a:xfrm>
                    <a:off x="6278548" y="3412955"/>
                    <a:ext cx="1068151" cy="919700"/>
                    <a:chOff x="9254078" y="4883240"/>
                    <a:chExt cx="844906" cy="728368"/>
                  </a:xfrm>
                </p:grpSpPr>
                <p:sp>
                  <p:nvSpPr>
                    <p:cNvPr id="75" name="Hexagon 176">
                      <a:extLst>
                        <a:ext uri="{FF2B5EF4-FFF2-40B4-BE49-F238E27FC236}">
                          <a16:creationId xmlns:a16="http://schemas.microsoft.com/office/drawing/2014/main" id="{B4E90AAB-7944-4FB5-A458-2C8D3C88EE7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254078" y="4883240"/>
                      <a:ext cx="844906" cy="728368"/>
                    </a:xfrm>
                    <a:prstGeom prst="hexagon">
                      <a:avLst>
                        <a:gd name="adj" fmla="val 28624"/>
                        <a:gd name="vf" fmla="val 115470"/>
                      </a:avLst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878453" fontAlgn="base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131" b="1" dirty="0">
                          <a:solidFill>
                            <a:schemeClr val="tx1"/>
                          </a:solidFill>
                          <a:latin typeface="Segoe UI" charset="0"/>
                          <a:cs typeface="Segoe UI" charset="0"/>
                        </a:rPr>
                        <a:t>Pricing</a:t>
                      </a:r>
                    </a:p>
                  </p:txBody>
                </p:sp>
                <p:pic>
                  <p:nvPicPr>
                    <p:cNvPr id="76" name="Picture 75">
                      <a:extLst>
                        <a:ext uri="{FF2B5EF4-FFF2-40B4-BE49-F238E27FC236}">
                          <a16:creationId xmlns:a16="http://schemas.microsoft.com/office/drawing/2014/main" id="{025A4D64-5671-48F8-B5AF-F94F543C5E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9399369" y="4956768"/>
                      <a:ext cx="548712" cy="32008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2024317-B5C6-4012-BBB9-793515514CDD}"/>
                      </a:ext>
                    </a:extLst>
                  </p:cNvPr>
                  <p:cNvSpPr/>
                  <p:nvPr/>
                </p:nvSpPr>
                <p:spPr>
                  <a:xfrm>
                    <a:off x="6548644" y="4355813"/>
                    <a:ext cx="528158" cy="103356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BDBE1064-FE32-4DB1-A8A4-62435883F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5995" y="3179365"/>
                <a:ext cx="267213" cy="267213"/>
              </a:xfrm>
              <a:prstGeom prst="rect">
                <a:avLst/>
              </a:prstGeom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8F6F05D-EB5A-42BF-B67C-3BC73C838AAB}"/>
                </a:ext>
              </a:extLst>
            </p:cNvPr>
            <p:cNvGrpSpPr/>
            <p:nvPr/>
          </p:nvGrpSpPr>
          <p:grpSpPr>
            <a:xfrm>
              <a:off x="7032435" y="4506345"/>
              <a:ext cx="1030081" cy="1443258"/>
              <a:chOff x="7076802" y="1245171"/>
              <a:chExt cx="1030081" cy="1443258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0DA91167-AF30-4CE0-99F9-73BCABDEA9C3}"/>
                  </a:ext>
                </a:extLst>
              </p:cNvPr>
              <p:cNvGrpSpPr/>
              <p:nvPr/>
            </p:nvGrpSpPr>
            <p:grpSpPr>
              <a:xfrm>
                <a:off x="7076802" y="1386096"/>
                <a:ext cx="1030081" cy="1060064"/>
                <a:chOff x="6513719" y="1879600"/>
                <a:chExt cx="1030081" cy="1060064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3938CDAE-0DDD-4B86-9233-58358A471101}"/>
                    </a:ext>
                  </a:extLst>
                </p:cNvPr>
                <p:cNvGrpSpPr/>
                <p:nvPr/>
              </p:nvGrpSpPr>
              <p:grpSpPr>
                <a:xfrm>
                  <a:off x="6513719" y="1879600"/>
                  <a:ext cx="1030081" cy="935773"/>
                  <a:chOff x="1847159" y="4836151"/>
                  <a:chExt cx="1030081" cy="935773"/>
                </a:xfrm>
              </p:grpSpPr>
              <p:sp>
                <p:nvSpPr>
                  <p:cNvPr id="150" name="Hexagon 176">
                    <a:extLst>
                      <a:ext uri="{FF2B5EF4-FFF2-40B4-BE49-F238E27FC236}">
                        <a16:creationId xmlns:a16="http://schemas.microsoft.com/office/drawing/2014/main" id="{94CA3966-4A02-4A3F-85CE-FD8CECD3B5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47159" y="4836151"/>
                    <a:ext cx="1030081" cy="935773"/>
                  </a:xfrm>
                  <a:prstGeom prst="hexagon">
                    <a:avLst>
                      <a:gd name="adj" fmla="val 28624"/>
                      <a:gd name="vf" fmla="val 11547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878453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1131" b="1" dirty="0">
                      <a:solidFill>
                        <a:schemeClr val="tx1"/>
                      </a:solidFill>
                      <a:latin typeface="Segoe UI" charset="0"/>
                      <a:cs typeface="Segoe UI" charset="0"/>
                    </a:endParaRPr>
                  </a:p>
                </p:txBody>
              </p:sp>
              <p:pic>
                <p:nvPicPr>
                  <p:cNvPr id="151" name="Picture 150">
                    <a:extLst>
                      <a:ext uri="{FF2B5EF4-FFF2-40B4-BE49-F238E27FC236}">
                        <a16:creationId xmlns:a16="http://schemas.microsoft.com/office/drawing/2014/main" id="{3E754663-3C7F-42A5-AE6F-64963368E6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82197" y="5059918"/>
                    <a:ext cx="562911" cy="45505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D56FAF0-C54D-40D7-806E-8C7402524FEF}"/>
                    </a:ext>
                  </a:extLst>
                </p:cNvPr>
                <p:cNvSpPr/>
                <p:nvPr/>
              </p:nvSpPr>
              <p:spPr>
                <a:xfrm>
                  <a:off x="6786066" y="2836308"/>
                  <a:ext cx="487860" cy="103356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294D064E-FFC2-4556-8643-619675395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348" y="2471879"/>
                <a:ext cx="216550" cy="216550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3157B7-D6EB-4954-AC8A-1310B4574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898" y="1245171"/>
                <a:ext cx="267213" cy="267213"/>
              </a:xfrm>
              <a:prstGeom prst="rect">
                <a:avLst/>
              </a:prstGeom>
            </p:spPr>
          </p:pic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8DF945A-EFB3-4094-B42E-13D06B6E3C9E}"/>
                </a:ext>
              </a:extLst>
            </p:cNvPr>
            <p:cNvSpPr/>
            <p:nvPr/>
          </p:nvSpPr>
          <p:spPr>
            <a:xfrm>
              <a:off x="6942518" y="3091039"/>
              <a:ext cx="1191097" cy="28829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A5BECD-4FDD-4873-86D7-CDFD07B721E7}"/>
              </a:ext>
            </a:extLst>
          </p:cNvPr>
          <p:cNvCxnSpPr>
            <a:cxnSpLocks/>
          </p:cNvCxnSpPr>
          <p:nvPr/>
        </p:nvCxnSpPr>
        <p:spPr>
          <a:xfrm flipV="1">
            <a:off x="2020681" y="707254"/>
            <a:ext cx="2026711" cy="52139"/>
          </a:xfrm>
          <a:prstGeom prst="curvedConnector3">
            <a:avLst>
              <a:gd name="adj1" fmla="val 52506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BBBD776-932E-47C9-86EA-737FC6FBB7E5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943988" y="1594917"/>
            <a:ext cx="1487629" cy="372407"/>
          </a:xfrm>
          <a:prstGeom prst="curvedConnector2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716966C-1F82-4698-B0D4-66949C61F7AD}"/>
              </a:ext>
            </a:extLst>
          </p:cNvPr>
          <p:cNvCxnSpPr>
            <a:cxnSpLocks/>
            <a:stCxn id="52" idx="3"/>
            <a:endCxn id="2" idx="1"/>
          </p:cNvCxnSpPr>
          <p:nvPr/>
        </p:nvCxnSpPr>
        <p:spPr>
          <a:xfrm flipV="1">
            <a:off x="5402164" y="1103254"/>
            <a:ext cx="1557940" cy="1421682"/>
          </a:xfrm>
          <a:prstGeom prst="bentConnector3">
            <a:avLst>
              <a:gd name="adj1" fmla="val 50000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A7DB7D1-5503-442F-B81C-AF5C6D2CFA70}"/>
              </a:ext>
            </a:extLst>
          </p:cNvPr>
          <p:cNvCxnSpPr>
            <a:cxnSpLocks/>
            <a:stCxn id="2" idx="3"/>
            <a:endCxn id="63" idx="3"/>
          </p:cNvCxnSpPr>
          <p:nvPr/>
        </p:nvCxnSpPr>
        <p:spPr>
          <a:xfrm>
            <a:off x="7488262" y="1103254"/>
            <a:ext cx="323393" cy="3174524"/>
          </a:xfrm>
          <a:prstGeom prst="bentConnector3">
            <a:avLst>
              <a:gd name="adj1" fmla="val 170688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8C4B541-E334-4132-840C-834DC1E773E8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270372" y="1164595"/>
            <a:ext cx="1066613" cy="3168472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D5E8B67-63BB-4791-AABA-CFE019094D3F}"/>
              </a:ext>
            </a:extLst>
          </p:cNvPr>
          <p:cNvCxnSpPr>
            <a:cxnSpLocks/>
            <a:stCxn id="60" idx="3"/>
            <a:endCxn id="2" idx="2"/>
          </p:cNvCxnSpPr>
          <p:nvPr/>
        </p:nvCxnSpPr>
        <p:spPr>
          <a:xfrm flipV="1">
            <a:off x="4787349" y="1154932"/>
            <a:ext cx="2436834" cy="3159210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516F833-306C-4F65-8B85-2C1436680E06}"/>
              </a:ext>
            </a:extLst>
          </p:cNvPr>
          <p:cNvCxnSpPr>
            <a:cxnSpLocks/>
          </p:cNvCxnSpPr>
          <p:nvPr/>
        </p:nvCxnSpPr>
        <p:spPr>
          <a:xfrm flipV="1">
            <a:off x="3299630" y="1167018"/>
            <a:ext cx="3659286" cy="3212148"/>
          </a:xfrm>
          <a:prstGeom prst="straightConnector1">
            <a:avLst/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759BA30-6647-4A52-B6D5-DE780650FD8D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375403" y="1103254"/>
            <a:ext cx="5584701" cy="3275906"/>
          </a:xfrm>
          <a:prstGeom prst="bentConnector3">
            <a:avLst>
              <a:gd name="adj1" fmla="val -10831"/>
            </a:avLst>
          </a:prstGeom>
          <a:ln w="63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4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17714" y="685800"/>
            <a:ext cx="8828154" cy="525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329051" y="1057946"/>
            <a:ext cx="0" cy="841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809275" y="2823907"/>
            <a:ext cx="2519776" cy="647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308242" y="2827639"/>
            <a:ext cx="999241" cy="61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3299855" y="2815373"/>
            <a:ext cx="505850" cy="649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3313852" y="2827639"/>
            <a:ext cx="2023358" cy="591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322682" y="2832734"/>
            <a:ext cx="3607294" cy="5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329051" y="2817607"/>
            <a:ext cx="5129102" cy="60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05" idx="0"/>
            <a:endCxn id="72" idx="3"/>
          </p:cNvCxnSpPr>
          <p:nvPr/>
        </p:nvCxnSpPr>
        <p:spPr>
          <a:xfrm flipV="1">
            <a:off x="5830681" y="3888849"/>
            <a:ext cx="568768" cy="1598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72" idx="0"/>
            <a:endCxn id="75" idx="3"/>
          </p:cNvCxnSpPr>
          <p:nvPr/>
        </p:nvCxnSpPr>
        <p:spPr>
          <a:xfrm>
            <a:off x="7467600" y="3888849"/>
            <a:ext cx="46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97708" y="4407463"/>
            <a:ext cx="0" cy="46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2362200" y="4314423"/>
            <a:ext cx="0" cy="521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05705" y="4348699"/>
            <a:ext cx="24107" cy="464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361087" y="4372720"/>
            <a:ext cx="14037" cy="46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24" y="732991"/>
            <a:ext cx="958961" cy="958961"/>
          </a:xfrm>
          <a:prstGeom prst="rect">
            <a:avLst/>
          </a:prstGeom>
        </p:spPr>
      </p:pic>
      <p:cxnSp>
        <p:nvCxnSpPr>
          <p:cNvPr id="52" name="Straight Arrow Connector 51"/>
          <p:cNvCxnSpPr>
            <a:cxnSpLocks/>
            <a:stCxn id="90" idx="0"/>
            <a:endCxn id="84" idx="3"/>
          </p:cNvCxnSpPr>
          <p:nvPr/>
        </p:nvCxnSpPr>
        <p:spPr>
          <a:xfrm flipV="1">
            <a:off x="3863206" y="2343565"/>
            <a:ext cx="913989" cy="1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84" idx="0"/>
            <a:endCxn id="115" idx="3"/>
          </p:cNvCxnSpPr>
          <p:nvPr/>
        </p:nvCxnSpPr>
        <p:spPr>
          <a:xfrm>
            <a:off x="5845346" y="2343565"/>
            <a:ext cx="668373" cy="3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D97A81-4C8D-4F84-ABC3-6159DF636B7E}"/>
              </a:ext>
            </a:extLst>
          </p:cNvPr>
          <p:cNvGrpSpPr/>
          <p:nvPr/>
        </p:nvGrpSpPr>
        <p:grpSpPr>
          <a:xfrm>
            <a:off x="1797301" y="3444984"/>
            <a:ext cx="1030081" cy="935773"/>
            <a:chOff x="9254078" y="4883240"/>
            <a:chExt cx="844906" cy="728368"/>
          </a:xfrm>
        </p:grpSpPr>
        <p:sp>
          <p:nvSpPr>
            <p:cNvPr id="54" name="Hexagon 176">
              <a:extLst>
                <a:ext uri="{FF2B5EF4-FFF2-40B4-BE49-F238E27FC236}">
                  <a16:creationId xmlns:a16="http://schemas.microsoft.com/office/drawing/2014/main" id="{D6071B8B-79E2-4A01-8CCB-115A32156F10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Review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E82F4B9-30F4-424A-B31C-958C6728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8813" y="4941940"/>
              <a:ext cx="548712" cy="32008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3F0C555-9091-43E9-A6E4-79E26D672B12}"/>
              </a:ext>
            </a:extLst>
          </p:cNvPr>
          <p:cNvGrpSpPr/>
          <p:nvPr/>
        </p:nvGrpSpPr>
        <p:grpSpPr>
          <a:xfrm>
            <a:off x="3275249" y="3444984"/>
            <a:ext cx="1068151" cy="919700"/>
            <a:chOff x="9254078" y="4883240"/>
            <a:chExt cx="844906" cy="728368"/>
          </a:xfrm>
        </p:grpSpPr>
        <p:sp>
          <p:nvSpPr>
            <p:cNvPr id="58" name="Hexagon 176">
              <a:extLst>
                <a:ext uri="{FF2B5EF4-FFF2-40B4-BE49-F238E27FC236}">
                  <a16:creationId xmlns:a16="http://schemas.microsoft.com/office/drawing/2014/main" id="{2DD51459-D4C4-437D-8DCA-510BBD19FC32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Inventory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25FF4C-632A-46CD-B634-226A5D4A4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11DF41-7BE3-415F-9E7F-E89773174A0C}"/>
              </a:ext>
            </a:extLst>
          </p:cNvPr>
          <p:cNvGrpSpPr/>
          <p:nvPr/>
        </p:nvGrpSpPr>
        <p:grpSpPr>
          <a:xfrm>
            <a:off x="1858787" y="4847680"/>
            <a:ext cx="1030081" cy="935773"/>
            <a:chOff x="1847159" y="4836151"/>
            <a:chExt cx="1030081" cy="935773"/>
          </a:xfrm>
        </p:grpSpPr>
        <p:sp>
          <p:nvSpPr>
            <p:cNvPr id="61" name="Hexagon 176">
              <a:extLst>
                <a:ext uri="{FF2B5EF4-FFF2-40B4-BE49-F238E27FC236}">
                  <a16:creationId xmlns:a16="http://schemas.microsoft.com/office/drawing/2014/main" id="{37C51CFF-FD26-4F34-BF6D-2C68729102B7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4B6059-262D-4CA7-BED1-D6D172E1E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534364C-145B-415B-88ED-CCB611E7FF4F}"/>
              </a:ext>
            </a:extLst>
          </p:cNvPr>
          <p:cNvGrpSpPr/>
          <p:nvPr/>
        </p:nvGrpSpPr>
        <p:grpSpPr>
          <a:xfrm>
            <a:off x="3313319" y="4812869"/>
            <a:ext cx="1030081" cy="935773"/>
            <a:chOff x="1847159" y="4836151"/>
            <a:chExt cx="1030081" cy="935773"/>
          </a:xfrm>
        </p:grpSpPr>
        <p:sp>
          <p:nvSpPr>
            <p:cNvPr id="65" name="Hexagon 176">
              <a:extLst>
                <a:ext uri="{FF2B5EF4-FFF2-40B4-BE49-F238E27FC236}">
                  <a16:creationId xmlns:a16="http://schemas.microsoft.com/office/drawing/2014/main" id="{8F8E11A5-36AB-4E1E-88D8-BE5A0A8AF256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4914D168-09C0-457F-B73D-4C024B05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CAB8941-4553-4747-903C-F34E6A188FB9}"/>
              </a:ext>
            </a:extLst>
          </p:cNvPr>
          <p:cNvGrpSpPr/>
          <p:nvPr/>
        </p:nvGrpSpPr>
        <p:grpSpPr>
          <a:xfrm>
            <a:off x="6399449" y="3428999"/>
            <a:ext cx="1068151" cy="919700"/>
            <a:chOff x="9254078" y="4883240"/>
            <a:chExt cx="844906" cy="728368"/>
          </a:xfrm>
        </p:grpSpPr>
        <p:sp>
          <p:nvSpPr>
            <p:cNvPr id="72" name="Hexagon 176">
              <a:extLst>
                <a:ext uri="{FF2B5EF4-FFF2-40B4-BE49-F238E27FC236}">
                  <a16:creationId xmlns:a16="http://schemas.microsoft.com/office/drawing/2014/main" id="{AB41C03A-ADF8-433B-8F3C-8C5173D098BA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Cart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E719C7F-55F8-482E-B327-E39E6B1B9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5EE93-5BA1-494C-8CD6-EDD423486621}"/>
              </a:ext>
            </a:extLst>
          </p:cNvPr>
          <p:cNvGrpSpPr/>
          <p:nvPr/>
        </p:nvGrpSpPr>
        <p:grpSpPr>
          <a:xfrm>
            <a:off x="7927626" y="3428999"/>
            <a:ext cx="1068151" cy="919700"/>
            <a:chOff x="9254078" y="4883240"/>
            <a:chExt cx="844906" cy="728368"/>
          </a:xfrm>
        </p:grpSpPr>
        <p:sp>
          <p:nvSpPr>
            <p:cNvPr id="75" name="Hexagon 176">
              <a:extLst>
                <a:ext uri="{FF2B5EF4-FFF2-40B4-BE49-F238E27FC236}">
                  <a16:creationId xmlns:a16="http://schemas.microsoft.com/office/drawing/2014/main" id="{B4E90AAB-7944-4FB5-A458-2C8D3C88EE78}"/>
                </a:ext>
              </a:extLst>
            </p:cNvPr>
            <p:cNvSpPr/>
            <p:nvPr/>
          </p:nvSpPr>
          <p:spPr bwMode="auto">
            <a:xfrm>
              <a:off x="9254078" y="4883240"/>
              <a:ext cx="844906" cy="728368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Pricing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5A4D64-5671-48F8-B5AF-F94F543C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9369" y="4956768"/>
              <a:ext cx="548712" cy="320082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EB2EEA2-EED6-4589-9B31-C38176C0AD07}"/>
              </a:ext>
            </a:extLst>
          </p:cNvPr>
          <p:cNvGrpSpPr/>
          <p:nvPr/>
        </p:nvGrpSpPr>
        <p:grpSpPr>
          <a:xfrm>
            <a:off x="4777195" y="1883715"/>
            <a:ext cx="1068151" cy="919700"/>
            <a:chOff x="4598845" y="2001410"/>
            <a:chExt cx="1068151" cy="919700"/>
          </a:xfrm>
        </p:grpSpPr>
        <p:sp>
          <p:nvSpPr>
            <p:cNvPr id="84" name="Hexagon 176">
              <a:extLst>
                <a:ext uri="{FF2B5EF4-FFF2-40B4-BE49-F238E27FC236}">
                  <a16:creationId xmlns:a16="http://schemas.microsoft.com/office/drawing/2014/main" id="{FE48DF43-41B6-4330-AA25-ACA5FA3D4715}"/>
                </a:ext>
              </a:extLst>
            </p:cNvPr>
            <p:cNvSpPr/>
            <p:nvPr/>
          </p:nvSpPr>
          <p:spPr bwMode="auto">
            <a:xfrm>
              <a:off x="4598845" y="200141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717" y="2240600"/>
              <a:ext cx="626406" cy="42439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E0D2F7-1F43-459D-A4BF-A490B67D309A}"/>
              </a:ext>
            </a:extLst>
          </p:cNvPr>
          <p:cNvGrpSpPr/>
          <p:nvPr/>
        </p:nvGrpSpPr>
        <p:grpSpPr>
          <a:xfrm>
            <a:off x="284754" y="3471690"/>
            <a:ext cx="1030081" cy="935773"/>
            <a:chOff x="333068" y="3133055"/>
            <a:chExt cx="1030081" cy="935773"/>
          </a:xfrm>
        </p:grpSpPr>
        <p:sp>
          <p:nvSpPr>
            <p:cNvPr id="97" name="Hexagon 176">
              <a:extLst>
                <a:ext uri="{FF2B5EF4-FFF2-40B4-BE49-F238E27FC236}">
                  <a16:creationId xmlns:a16="http://schemas.microsoft.com/office/drawing/2014/main" id="{007965F6-277F-46C6-97CD-20F39958C789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Rating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992DBA1-1DF7-462D-A0F5-06365F4B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0F6231A-F6A9-43A3-95AD-B26735845A71}"/>
              </a:ext>
            </a:extLst>
          </p:cNvPr>
          <p:cNvGrpSpPr/>
          <p:nvPr/>
        </p:nvGrpSpPr>
        <p:grpSpPr>
          <a:xfrm>
            <a:off x="4800600" y="3436947"/>
            <a:ext cx="1030081" cy="935773"/>
            <a:chOff x="333068" y="3133055"/>
            <a:chExt cx="1030081" cy="935773"/>
          </a:xfrm>
        </p:grpSpPr>
        <p:sp>
          <p:nvSpPr>
            <p:cNvPr id="105" name="Hexagon 176">
              <a:extLst>
                <a:ext uri="{FF2B5EF4-FFF2-40B4-BE49-F238E27FC236}">
                  <a16:creationId xmlns:a16="http://schemas.microsoft.com/office/drawing/2014/main" id="{0B625946-9372-4436-9DA6-DF18AA452D5B}"/>
                </a:ext>
              </a:extLst>
            </p:cNvPr>
            <p:cNvSpPr/>
            <p:nvPr/>
          </p:nvSpPr>
          <p:spPr bwMode="auto">
            <a:xfrm>
              <a:off x="333068" y="3133055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31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Catalog</a:t>
              </a: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E244D273-111D-44C1-9CF3-C17CE34C6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368" y="3261024"/>
              <a:ext cx="567308" cy="33093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C89F02-222A-45B9-8396-F8A79AFA2B28}"/>
              </a:ext>
            </a:extLst>
          </p:cNvPr>
          <p:cNvGrpSpPr/>
          <p:nvPr/>
        </p:nvGrpSpPr>
        <p:grpSpPr>
          <a:xfrm>
            <a:off x="6513719" y="1879600"/>
            <a:ext cx="1030081" cy="935773"/>
            <a:chOff x="1847159" y="4836151"/>
            <a:chExt cx="1030081" cy="935773"/>
          </a:xfrm>
        </p:grpSpPr>
        <p:sp>
          <p:nvSpPr>
            <p:cNvPr id="115" name="Hexagon 176">
              <a:extLst>
                <a:ext uri="{FF2B5EF4-FFF2-40B4-BE49-F238E27FC236}">
                  <a16:creationId xmlns:a16="http://schemas.microsoft.com/office/drawing/2014/main" id="{E21049BF-1197-4C95-85A3-E6C05CEF2E78}"/>
                </a:ext>
              </a:extLst>
            </p:cNvPr>
            <p:cNvSpPr/>
            <p:nvPr/>
          </p:nvSpPr>
          <p:spPr bwMode="auto">
            <a:xfrm>
              <a:off x="1847159" y="4836151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1F15293-8B95-42DE-91E3-E65FE9669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197" y="5059918"/>
              <a:ext cx="562911" cy="45505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8623D0-3374-4417-8C0B-A34DA2ED0969}"/>
              </a:ext>
            </a:extLst>
          </p:cNvPr>
          <p:cNvGrpSpPr/>
          <p:nvPr/>
        </p:nvGrpSpPr>
        <p:grpSpPr>
          <a:xfrm>
            <a:off x="4860084" y="4812869"/>
            <a:ext cx="1030081" cy="935773"/>
            <a:chOff x="5055956" y="4812869"/>
            <a:chExt cx="1030081" cy="935773"/>
          </a:xfrm>
        </p:grpSpPr>
        <p:sp>
          <p:nvSpPr>
            <p:cNvPr id="123" name="Hexagon 176">
              <a:extLst>
                <a:ext uri="{FF2B5EF4-FFF2-40B4-BE49-F238E27FC236}">
                  <a16:creationId xmlns:a16="http://schemas.microsoft.com/office/drawing/2014/main" id="{C0183146-FDED-48B6-B9C4-CA1FA9F991CE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EB6412B3-D057-4657-8A51-126CFE6AB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C556C-9FE4-47CA-99DF-F786B5A9DC13}"/>
              </a:ext>
            </a:extLst>
          </p:cNvPr>
          <p:cNvGrpSpPr/>
          <p:nvPr/>
        </p:nvGrpSpPr>
        <p:grpSpPr>
          <a:xfrm>
            <a:off x="284754" y="4872555"/>
            <a:ext cx="1030081" cy="935773"/>
            <a:chOff x="5055956" y="4812869"/>
            <a:chExt cx="1030081" cy="935773"/>
          </a:xfrm>
        </p:grpSpPr>
        <p:sp>
          <p:nvSpPr>
            <p:cNvPr id="134" name="Hexagon 176">
              <a:extLst>
                <a:ext uri="{FF2B5EF4-FFF2-40B4-BE49-F238E27FC236}">
                  <a16:creationId xmlns:a16="http://schemas.microsoft.com/office/drawing/2014/main" id="{C43A71FD-C793-45C0-893C-E2DC35B80341}"/>
                </a:ext>
              </a:extLst>
            </p:cNvPr>
            <p:cNvSpPr/>
            <p:nvPr/>
          </p:nvSpPr>
          <p:spPr bwMode="auto">
            <a:xfrm>
              <a:off x="5055956" y="4812869"/>
              <a:ext cx="1030081" cy="935773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C49A8728-A015-4899-95BB-F493DFEA8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993" y="4972050"/>
              <a:ext cx="506205" cy="572901"/>
            </a:xfrm>
            <a:prstGeom prst="rect">
              <a:avLst/>
            </a:prstGeom>
          </p:spPr>
        </p:pic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786150D0-A442-477B-AEF6-6FCE285D9263}"/>
              </a:ext>
            </a:extLst>
          </p:cNvPr>
          <p:cNvSpPr txBox="1"/>
          <p:nvPr/>
        </p:nvSpPr>
        <p:spPr>
          <a:xfrm>
            <a:off x="5237638" y="5682342"/>
            <a:ext cx="558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https://github.com/vietnam-devs/coolstore-microservices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A8E455-8B85-4E84-A42D-BF33678205E1}"/>
              </a:ext>
            </a:extLst>
          </p:cNvPr>
          <p:cNvGrpSpPr/>
          <p:nvPr/>
        </p:nvGrpSpPr>
        <p:grpSpPr>
          <a:xfrm>
            <a:off x="857449" y="1892813"/>
            <a:ext cx="1068151" cy="919700"/>
            <a:chOff x="2775925" y="643152"/>
            <a:chExt cx="1068151" cy="919700"/>
          </a:xfrm>
        </p:grpSpPr>
        <p:sp>
          <p:nvSpPr>
            <p:cNvPr id="120" name="Hexagon 176">
              <a:extLst>
                <a:ext uri="{FF2B5EF4-FFF2-40B4-BE49-F238E27FC236}">
                  <a16:creationId xmlns:a16="http://schemas.microsoft.com/office/drawing/2014/main" id="{BACA5EBF-6C4A-49C1-B081-0A677B548D74}"/>
                </a:ext>
              </a:extLst>
            </p:cNvPr>
            <p:cNvSpPr/>
            <p:nvPr/>
          </p:nvSpPr>
          <p:spPr bwMode="auto">
            <a:xfrm>
              <a:off x="2775925" y="64315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Web Front-end</a:t>
              </a: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2A128F-3B4E-44BE-B6BD-4D52EF38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93226" y="712489"/>
              <a:ext cx="426145" cy="42614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6CEE9D-8E5D-4601-A69F-ADFB7B955D6E}"/>
              </a:ext>
            </a:extLst>
          </p:cNvPr>
          <p:cNvGrpSpPr/>
          <p:nvPr/>
        </p:nvGrpSpPr>
        <p:grpSpPr>
          <a:xfrm>
            <a:off x="2818049" y="184199"/>
            <a:ext cx="1068151" cy="919700"/>
            <a:chOff x="1291344" y="2103142"/>
            <a:chExt cx="1068151" cy="919700"/>
          </a:xfrm>
        </p:grpSpPr>
        <p:sp>
          <p:nvSpPr>
            <p:cNvPr id="68" name="Hexagon 176">
              <a:extLst>
                <a:ext uri="{FF2B5EF4-FFF2-40B4-BE49-F238E27FC236}">
                  <a16:creationId xmlns:a16="http://schemas.microsoft.com/office/drawing/2014/main" id="{EB25A3BB-EA25-4A80-AA78-51A4EAA55391}"/>
                </a:ext>
              </a:extLst>
            </p:cNvPr>
            <p:cNvSpPr/>
            <p:nvPr/>
          </p:nvSpPr>
          <p:spPr bwMode="auto">
            <a:xfrm>
              <a:off x="1291344" y="2103142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31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93A45C6-84CB-43C1-934A-1BD415D1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887" y="2452343"/>
              <a:ext cx="678907" cy="15488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37D96-7ED6-4A8A-AE12-0E544257771A}"/>
              </a:ext>
            </a:extLst>
          </p:cNvPr>
          <p:cNvGrpSpPr/>
          <p:nvPr/>
        </p:nvGrpSpPr>
        <p:grpSpPr>
          <a:xfrm>
            <a:off x="2795055" y="1899700"/>
            <a:ext cx="1068151" cy="919700"/>
            <a:chOff x="2795055" y="1899700"/>
            <a:chExt cx="1068151" cy="919700"/>
          </a:xfrm>
        </p:grpSpPr>
        <p:sp>
          <p:nvSpPr>
            <p:cNvPr id="90" name="Hexagon 176">
              <a:extLst>
                <a:ext uri="{FF2B5EF4-FFF2-40B4-BE49-F238E27FC236}">
                  <a16:creationId xmlns:a16="http://schemas.microsoft.com/office/drawing/2014/main" id="{B2B2C4B7-D510-4517-9A91-651FED4AFBFC}"/>
                </a:ext>
              </a:extLst>
            </p:cNvPr>
            <p:cNvSpPr/>
            <p:nvPr/>
          </p:nvSpPr>
          <p:spPr bwMode="auto">
            <a:xfrm>
              <a:off x="2795055" y="1899700"/>
              <a:ext cx="1068151" cy="919700"/>
            </a:xfrm>
            <a:prstGeom prst="hexagon">
              <a:avLst>
                <a:gd name="adj" fmla="val 28624"/>
                <a:gd name="vf" fmla="val 11547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560064" rIns="0" bIns="3806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Aggregation</a:t>
              </a:r>
            </a:p>
            <a:p>
              <a:pPr algn="ctr" defTabSz="87845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Segoe UI" charset="0"/>
                  <a:cs typeface="Segoe UI" charset="0"/>
                </a:rPr>
                <a:t>Service</a:t>
              </a:r>
              <a:endParaRPr lang="en-US" sz="1050" b="1" dirty="0">
                <a:solidFill>
                  <a:schemeClr val="tx1"/>
                </a:solidFill>
                <a:latin typeface="Segoe UI" charset="0"/>
                <a:cs typeface="Segoe UI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B76C67A-8F5C-42C9-AD93-DBFFA6A7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200" y="2103987"/>
              <a:ext cx="554343" cy="340763"/>
            </a:xfrm>
            <a:prstGeom prst="rect">
              <a:avLst/>
            </a:prstGeom>
          </p:spPr>
        </p:pic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FE707-9973-40F4-843A-D534CAB318FF}"/>
              </a:ext>
            </a:extLst>
          </p:cNvPr>
          <p:cNvCxnSpPr>
            <a:cxnSpLocks/>
            <a:stCxn id="120" idx="0"/>
            <a:endCxn id="90" idx="3"/>
          </p:cNvCxnSpPr>
          <p:nvPr/>
        </p:nvCxnSpPr>
        <p:spPr>
          <a:xfrm>
            <a:off x="1925600" y="2352663"/>
            <a:ext cx="869455" cy="6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856C05-69D8-463C-A0DE-6A17D7FD8DF3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631168" y="1103899"/>
            <a:ext cx="1450136" cy="757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6185CC-9D5C-4265-80EC-C5EDC6189C5D}"/>
              </a:ext>
            </a:extLst>
          </p:cNvPr>
          <p:cNvCxnSpPr>
            <a:cxnSpLocks/>
            <a:stCxn id="68" idx="1"/>
            <a:endCxn id="84" idx="4"/>
          </p:cNvCxnSpPr>
          <p:nvPr/>
        </p:nvCxnSpPr>
        <p:spPr>
          <a:xfrm>
            <a:off x="3622945" y="1103899"/>
            <a:ext cx="1417505" cy="779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66AA33F-98D3-4038-AFBF-C7922229139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24" y="813185"/>
            <a:ext cx="779817" cy="77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FDDB9-F57D-49DF-9AEB-966E3FA6C2B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80" y="2085555"/>
            <a:ext cx="352845" cy="3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7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6200" y="457201"/>
            <a:ext cx="89916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695325"/>
            <a:ext cx="1752600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  <a:p>
            <a:pPr algn="ctr"/>
            <a:r>
              <a:rPr lang="en-US" dirty="0"/>
              <a:t>Vuejs + Nodejs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38400" y="2057400"/>
            <a:ext cx="1755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10668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90700" y="3628623"/>
            <a:ext cx="11430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37963" y="3657600"/>
            <a:ext cx="1257837" cy="67506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Inventory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3580" y="3655454"/>
            <a:ext cx="1298620" cy="675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553200" y="3657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924800" y="3655454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28600" y="4876800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752600" y="4883239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3276600" y="4866068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953000" y="4836151"/>
            <a:ext cx="1219200" cy="510540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Mongo DB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3314700" y="1609725"/>
            <a:ext cx="161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7" idx="0"/>
          </p:cNvCxnSpPr>
          <p:nvPr/>
        </p:nvCxnSpPr>
        <p:spPr>
          <a:xfrm flipH="1">
            <a:off x="838200" y="2971800"/>
            <a:ext cx="247811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 flipH="1">
            <a:off x="2362200" y="2971800"/>
            <a:ext cx="954110" cy="656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0"/>
          </p:cNvCxnSpPr>
          <p:nvPr/>
        </p:nvCxnSpPr>
        <p:spPr>
          <a:xfrm>
            <a:off x="3316310" y="2971800"/>
            <a:ext cx="55057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10" idx="0"/>
          </p:cNvCxnSpPr>
          <p:nvPr/>
        </p:nvCxnSpPr>
        <p:spPr>
          <a:xfrm>
            <a:off x="3316310" y="2971800"/>
            <a:ext cx="220658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1" idx="0"/>
          </p:cNvCxnSpPr>
          <p:nvPr/>
        </p:nvCxnSpPr>
        <p:spPr>
          <a:xfrm>
            <a:off x="3316310" y="2971800"/>
            <a:ext cx="373219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12" idx="0"/>
          </p:cNvCxnSpPr>
          <p:nvPr/>
        </p:nvCxnSpPr>
        <p:spPr>
          <a:xfrm>
            <a:off x="3316310" y="2971800"/>
            <a:ext cx="5103790" cy="68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1" idx="1"/>
          </p:cNvCxnSpPr>
          <p:nvPr/>
        </p:nvCxnSpPr>
        <p:spPr>
          <a:xfrm>
            <a:off x="6172200" y="3992988"/>
            <a:ext cx="381000" cy="751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  <a:endCxn id="12" idx="1"/>
          </p:cNvCxnSpPr>
          <p:nvPr/>
        </p:nvCxnSpPr>
        <p:spPr>
          <a:xfrm flipV="1">
            <a:off x="7543800" y="3998354"/>
            <a:ext cx="381000" cy="21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13" idx="1"/>
          </p:cNvCxnSpPr>
          <p:nvPr/>
        </p:nvCxnSpPr>
        <p:spPr>
          <a:xfrm>
            <a:off x="8382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14" idx="1"/>
          </p:cNvCxnSpPr>
          <p:nvPr/>
        </p:nvCxnSpPr>
        <p:spPr>
          <a:xfrm>
            <a:off x="2362200" y="4314423"/>
            <a:ext cx="0" cy="56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2"/>
            <a:endCxn id="15" idx="1"/>
          </p:cNvCxnSpPr>
          <p:nvPr/>
        </p:nvCxnSpPr>
        <p:spPr>
          <a:xfrm>
            <a:off x="3866882" y="4332668"/>
            <a:ext cx="1931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2"/>
          </p:cNvCxnSpPr>
          <p:nvPr/>
        </p:nvCxnSpPr>
        <p:spPr>
          <a:xfrm>
            <a:off x="5522890" y="4330522"/>
            <a:ext cx="0" cy="50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467932"/>
            <a:ext cx="700468" cy="700468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5638800" y="2133600"/>
            <a:ext cx="990600" cy="685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stCxn id="6" idx="3"/>
            <a:endCxn id="50" idx="1"/>
          </p:cNvCxnSpPr>
          <p:nvPr/>
        </p:nvCxnSpPr>
        <p:spPr>
          <a:xfrm flipV="1">
            <a:off x="4194220" y="2476500"/>
            <a:ext cx="144458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7137400" y="2221230"/>
            <a:ext cx="1219200" cy="510540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cxnSp>
        <p:nvCxnSpPr>
          <p:cNvPr id="55" name="Straight Arrow Connector 54"/>
          <p:cNvCxnSpPr>
            <a:stCxn id="50" idx="3"/>
            <a:endCxn id="53" idx="2"/>
          </p:cNvCxnSpPr>
          <p:nvPr/>
        </p:nvCxnSpPr>
        <p:spPr>
          <a:xfrm>
            <a:off x="6629400" y="24765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7" y="730376"/>
            <a:ext cx="230028" cy="25943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4125363"/>
            <a:ext cx="172255" cy="1942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5" y="4106323"/>
            <a:ext cx="172255" cy="1942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4106323"/>
            <a:ext cx="209531" cy="20953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21169"/>
            <a:ext cx="209531" cy="2095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4" y="4117592"/>
            <a:ext cx="209531" cy="20953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0" y="2596776"/>
            <a:ext cx="209531" cy="20953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59" y="4095367"/>
            <a:ext cx="209531" cy="209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811175"/>
            <a:ext cx="495300" cy="11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84" y="2257425"/>
            <a:ext cx="626406" cy="424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55" y="756121"/>
            <a:ext cx="177329" cy="1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58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Chung Quang</dc:creator>
  <cp:lastModifiedBy>Thang Chung Quang</cp:lastModifiedBy>
  <cp:revision>120</cp:revision>
  <dcterms:created xsi:type="dcterms:W3CDTF">2018-06-01T15:06:21Z</dcterms:created>
  <dcterms:modified xsi:type="dcterms:W3CDTF">2018-08-02T10:20:24Z</dcterms:modified>
</cp:coreProperties>
</file>