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13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3618-7687-49D8-9409-2DFE5228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AEA42-9D08-4C7C-ACC8-E8D7C63E9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4C32-E34D-408C-A070-1A4EE5AA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2FFB-185E-4EEA-8A48-ABA6779D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2B14-BC97-49CC-BD39-360ED473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0EEC-6093-43D8-A53B-817CFB9B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33E25-CAE3-40C4-A5F7-E823B43AE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2FBC-31F4-463D-B403-5F278A0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5945-7FD0-43BA-B518-59F51603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D78A-B1B5-44F4-BF52-FD498FA2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09099-283A-48CA-AB7B-FD19FBB1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288DF-0D28-4C43-AE91-4641610F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FDCB-0A59-45F0-9AB2-4A203634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45FE-3ACE-458C-8BAE-B7D2D4EB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64F2-F300-4F55-B3E3-C50053A8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74B1-A015-46B4-B560-AFBCAB58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1B87-1AA3-4C45-A165-7A1D9C1C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4CE6-D598-4161-84B8-BBADC9BA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F648-570B-47FD-ACAA-BC10899B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339D-80BE-4244-856A-AD23ADC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5DBC-0231-4AE6-9DC1-715BA662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AAE0-125B-4E4C-AF9B-F1C8E644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290B-893D-4136-9200-DF8135DF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DF47-45F0-42E5-B874-F748CCF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8523-B25B-4727-A7FD-64E6AD02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4605-6406-4656-AC0F-77CB3B71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A543-09BE-4B48-989C-42E28651E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54084-99A3-4211-A2B6-D9F424A5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2382-5F23-4479-87CA-4705907F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73AC7-0725-4ADF-B5C8-B2F726E4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6F14-A486-4CCE-A22A-8EA9103E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64FD-0194-40FB-B603-269DBB17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C1B2-7126-4F19-A4C2-E2429A51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06E40-AC67-4BEF-99EF-B3A0B200F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0CD69-027F-462E-93C3-EC9DA56F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852A-A7E4-4D27-805F-0D4A0FF53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24881-72A8-42FA-B381-AD2AC749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215EF-BC82-4D09-A1A1-FFDE0342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7B9B0-DDF2-46D8-B64C-C41043F5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7EE8-F276-44A7-982A-88434F65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1D249-D104-4124-80FC-CB65B964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4F6F8-CC80-4164-A8A2-74C6FE57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4411-515A-4D2A-9C0E-522CC5B4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96E03-CE6B-4538-BA62-1A053C7E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F4E1-FF8F-4545-A106-8E8B451D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17FB2-D13D-4472-830D-91E7200E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B1CE-E1EF-4731-BDA3-82444789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8D69-9355-455A-96F6-E33AFDAE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2B9FB-7FFE-4A06-8A88-DBBEF5DD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F1A5-7FFC-4148-8BD2-2E27F83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52167-8D52-43CD-8F26-D4ABC5C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CABB-69E3-451F-8DCE-9ACADBF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5C35-62FE-4083-B802-16E939F2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C27BF-90F4-4FAB-8BCE-24208AFA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3F161-AFAF-4D07-B914-F91CC02B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DEA48-7A73-446B-8F1F-C8DC33E7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58E06-E8A8-455D-B81C-8558DA26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41BA-5923-400D-AF2E-7885668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4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FEFF9-5A09-4BFF-85AE-C297D669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24C5-A988-49E0-B17B-46F3BADB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2917-92C9-4BC6-899D-B1555B947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555E-5926-4647-939D-64591C757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A1B8-5CDB-4A35-888C-E5801AA69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tif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tiff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ean architecture">
            <a:extLst>
              <a:ext uri="{FF2B5EF4-FFF2-40B4-BE49-F238E27FC236}">
                <a16:creationId xmlns:a16="http://schemas.microsoft.com/office/drawing/2014/main" id="{75A5AFDA-B3DE-4C67-A3EF-A33E06F2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14" y="1526171"/>
            <a:ext cx="5181600" cy="38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04EB0C-723A-4FD7-9F77-AA0735EDC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"/>
            <a:ext cx="2837378" cy="6248400"/>
          </a:xfrm>
          <a:prstGeom prst="rect">
            <a:avLst/>
          </a:prstGeom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A2D9A96F-B399-4B23-AEAC-93372217D570}"/>
              </a:ext>
            </a:extLst>
          </p:cNvPr>
          <p:cNvSpPr/>
          <p:nvPr/>
        </p:nvSpPr>
        <p:spPr>
          <a:xfrm>
            <a:off x="3124200" y="3233057"/>
            <a:ext cx="838200" cy="5334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217714" y="554629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099395" y="6278177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1067472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A8E455-8B85-4E84-A42D-BF33678205E1}"/>
                </a:ext>
              </a:extLst>
            </p:cNvPr>
            <p:cNvGrpSpPr/>
            <p:nvPr/>
          </p:nvGrpSpPr>
          <p:grpSpPr>
            <a:xfrm>
              <a:off x="787631" y="188655"/>
              <a:ext cx="1068151" cy="919700"/>
              <a:chOff x="2775925" y="643152"/>
              <a:chExt cx="1068151" cy="919700"/>
            </a:xfrm>
          </p:grpSpPr>
          <p:sp>
            <p:nvSpPr>
              <p:cNvPr id="120" name="Hexagon 176">
                <a:extLst>
                  <a:ext uri="{FF2B5EF4-FFF2-40B4-BE49-F238E27FC236}">
                    <a16:creationId xmlns:a16="http://schemas.microsoft.com/office/drawing/2014/main" id="{BACA5EBF-6C4A-49C1-B081-0A677B548D74}"/>
                  </a:ext>
                </a:extLst>
              </p:cNvPr>
              <p:cNvSpPr/>
              <p:nvPr/>
            </p:nvSpPr>
            <p:spPr bwMode="auto">
              <a:xfrm>
                <a:off x="2775925" y="643152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rPr>
                  <a:t>Web Front-end</a:t>
                </a: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42A128F-3B4E-44BE-B6BD-4D52EF38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93226" y="712489"/>
                <a:ext cx="426145" cy="426145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3983582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688920" y="70680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914400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5451384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3941646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sp>
                <p:nvSpPr>
                  <p:cNvPr id="65" name="Hexagon 176">
                    <a:extLst>
                      <a:ext uri="{FF2B5EF4-FFF2-40B4-BE49-F238E27FC236}">
                        <a16:creationId xmlns:a16="http://schemas.microsoft.com/office/drawing/2014/main" id="{8F8E11A5-36AB-4E1E-88D8-BE5A0A8AF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3319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2428395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sp>
              <p:nvSpPr>
                <p:cNvPr id="61" name="Hexagon 176">
                  <a:extLst>
                    <a:ext uri="{FF2B5EF4-FFF2-40B4-BE49-F238E27FC236}">
                      <a16:creationId xmlns:a16="http://schemas.microsoft.com/office/drawing/2014/main" id="{37C51CFF-FD26-4F34-BF6D-2C68729102B7}"/>
                    </a:ext>
                  </a:extLst>
                </p:cNvPr>
                <p:cNvSpPr/>
                <p:nvPr/>
              </p:nvSpPr>
              <p:spPr bwMode="auto">
                <a:xfrm>
                  <a:off x="1858787" y="484768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3249742" y="1281195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15" name="Hexagon 176">
                  <a:extLst>
                    <a:ext uri="{FF2B5EF4-FFF2-40B4-BE49-F238E27FC236}">
                      <a16:creationId xmlns:a16="http://schemas.microsoft.com/office/drawing/2014/main" id="{E21049BF-1197-4C95-85A3-E6C05CEF2E78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6942518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50" name="Hexagon 176">
                  <a:extLst>
                    <a:ext uri="{FF2B5EF4-FFF2-40B4-BE49-F238E27FC236}">
                      <a16:creationId xmlns:a16="http://schemas.microsoft.com/office/drawing/2014/main" id="{94CA3966-4A02-4A3F-85CE-FD8CECD3B5A0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2020681" y="707254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943988" y="1594917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5402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7488262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270372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4787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3299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1268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4062546" y="2524936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1268684" y="4364777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2769421" y="4352628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4259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5785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7283498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C6F4FA-29D7-47F1-94CB-EA0A5FE7B4A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16" y="1759921"/>
            <a:ext cx="724246" cy="3745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3DEA6E5-65D9-4969-ACE7-656079E309B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49" y="4917002"/>
            <a:ext cx="724246" cy="3745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8678F3B-2534-4D0F-81FC-C9F8F1B8C23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16" y="4913402"/>
            <a:ext cx="724246" cy="37457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035B36-A8F2-48C8-8280-AD1186AD4CB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33" y="4914578"/>
            <a:ext cx="724246" cy="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17714" y="685800"/>
            <a:ext cx="8828154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329051" y="1057946"/>
            <a:ext cx="0" cy="8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809275" y="2823907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308242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99855" y="2815373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313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22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329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5830681" y="3888849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7467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97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2362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05705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361087" y="4372720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24" y="732991"/>
            <a:ext cx="958961" cy="958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3863206" y="2343565"/>
            <a:ext cx="913989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5845346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1797301" y="3444984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3275249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1858787" y="4847680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3313319" y="4812869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6399449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7927626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4777195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284754" y="3471690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4800600" y="3436947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6513719" y="1879600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4860084" y="4812869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284754" y="4872555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237638" y="5682342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A8E455-8B85-4E84-A42D-BF33678205E1}"/>
              </a:ext>
            </a:extLst>
          </p:cNvPr>
          <p:cNvGrpSpPr/>
          <p:nvPr/>
        </p:nvGrpSpPr>
        <p:grpSpPr>
          <a:xfrm>
            <a:off x="857449" y="1892813"/>
            <a:ext cx="1068151" cy="919700"/>
            <a:chOff x="2775925" y="643152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2775925" y="64315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Front-end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2A128F-3B4E-44BE-B6BD-4D52EF38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26" y="712489"/>
              <a:ext cx="426145" cy="4261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6CEE9D-8E5D-4601-A69F-ADFB7B955D6E}"/>
              </a:ext>
            </a:extLst>
          </p:cNvPr>
          <p:cNvGrpSpPr/>
          <p:nvPr/>
        </p:nvGrpSpPr>
        <p:grpSpPr>
          <a:xfrm>
            <a:off x="2818049" y="184199"/>
            <a:ext cx="1068151" cy="919700"/>
            <a:chOff x="1291344" y="2103142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93A45C6-84CB-43C1-934A-1BD415D1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452343"/>
              <a:ext cx="678907" cy="1548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37D96-7ED6-4A8A-AE12-0E544257771A}"/>
              </a:ext>
            </a:extLst>
          </p:cNvPr>
          <p:cNvGrpSpPr/>
          <p:nvPr/>
        </p:nvGrpSpPr>
        <p:grpSpPr>
          <a:xfrm>
            <a:off x="2795055" y="1899700"/>
            <a:ext cx="1068151" cy="919700"/>
            <a:chOff x="2795055" y="1899700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2795055" y="189970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Aggregation</a:t>
              </a:r>
            </a:p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Service</a:t>
              </a:r>
              <a:endParaRPr lang="en-US" sz="1050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76C67A-8F5C-42C9-AD93-DBFFA6A7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200" y="2103987"/>
              <a:ext cx="554343" cy="340763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FE707-9973-40F4-843A-D534CAB318FF}"/>
              </a:ext>
            </a:extLst>
          </p:cNvPr>
          <p:cNvCxnSpPr>
            <a:cxnSpLocks/>
            <a:stCxn id="120" idx="0"/>
            <a:endCxn id="90" idx="3"/>
          </p:cNvCxnSpPr>
          <p:nvPr/>
        </p:nvCxnSpPr>
        <p:spPr>
          <a:xfrm>
            <a:off x="1925600" y="2352663"/>
            <a:ext cx="869455" cy="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856C05-69D8-463C-A0DE-6A17D7FD8DF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631168" y="1103899"/>
            <a:ext cx="1450136" cy="75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6185CC-9D5C-4265-80EC-C5EDC6189C5D}"/>
              </a:ext>
            </a:extLst>
          </p:cNvPr>
          <p:cNvCxnSpPr>
            <a:cxnSpLocks/>
            <a:stCxn id="68" idx="1"/>
            <a:endCxn id="84" idx="4"/>
          </p:cNvCxnSpPr>
          <p:nvPr/>
        </p:nvCxnSpPr>
        <p:spPr>
          <a:xfrm>
            <a:off x="3622945" y="1103899"/>
            <a:ext cx="1417505" cy="779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AA33F-98D3-4038-AFBF-C792222913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24" y="813185"/>
            <a:ext cx="779817" cy="77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FDDB9-F57D-49DF-9AEB-966E3FA6C2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80" y="2085555"/>
            <a:ext cx="352845" cy="3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4125363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5" y="4106323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4106323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21169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4" y="4117592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0" y="2596776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9" y="4095367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5" y="756121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58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4</cp:revision>
  <dcterms:created xsi:type="dcterms:W3CDTF">2018-08-08T14:46:58Z</dcterms:created>
  <dcterms:modified xsi:type="dcterms:W3CDTF">2018-08-26T07:55:46Z</dcterms:modified>
</cp:coreProperties>
</file>