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80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9/24/2025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9/24/2025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9/24/2025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9/24/2025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mongodb.com/docs/" TargetMode="External"/><Relationship Id="rId1" Type="http://schemas.openxmlformats.org/officeDocument/2006/relationships/slideLayout" Target="../slideLayouts/slideLayout3.xml"/><Relationship Id="rId4" Type="http://schemas.openxmlformats.org/officeDocument/2006/relationships/hyperlink" Target="https://www.geeksforgeeks.org/courses?source=google&amp;medium=cpc&amp;device=c&amp;keyword=gfg&amp;matchtype=p&amp;campaignid=20039445781&amp;adgroup=147845288105&amp;gad_source=1&amp;gad_campaignid=20039445781&amp;gbraid=0AAAAAC9yBkDSDdliC4Od3KEr0beqK3QPU&amp;gclid=CjwKCAjwisnGBhAXEiwA0zEOR2w0kPXIbkvrRygHNpjDihRhqzwuzKSQWCd15kJBp-O17Dkh9L2L-RoCB_kQAvD_BwE"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198880"/>
          </a:xfrm>
          <a:prstGeom prst="rect">
            <a:avLst/>
          </a:prstGeom>
          <a:noFill/>
        </p:spPr>
        <p:txBody>
          <a:bodyPr wrap="square" rtlCol="0">
            <a:spAutoFit/>
          </a:bodyPr>
          <a:lstStyle/>
          <a:p>
            <a:pPr algn="ctr"/>
            <a:r>
              <a:rPr lang="en-US" sz="3600" dirty="0">
                <a:solidFill>
                  <a:srgbClr val="FF0000"/>
                </a:solidFill>
                <a:latin typeface="Arial Black" panose="020B0A04020102020204" pitchFamily="34" charset="0"/>
              </a:rPr>
              <a:t>Back End Engineering-II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sp>
        <p:nvSpPr>
          <p:cNvPr id="6" name="TextBox 5"/>
          <p:cNvSpPr txBox="1"/>
          <p:nvPr/>
        </p:nvSpPr>
        <p:spPr>
          <a:xfrm>
            <a:off x="2195736" y="2852936"/>
            <a:ext cx="5112568" cy="2799715"/>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Romsha Gupta                             2310992275</a:t>
            </a:r>
          </a:p>
          <a:p>
            <a:r>
              <a:rPr lang="en-US" sz="2000" dirty="0"/>
              <a:t>Parmeet Kaur                               2310992254</a:t>
            </a:r>
          </a:p>
          <a:p>
            <a:r>
              <a:rPr lang="en-US" sz="2000" dirty="0"/>
              <a:t>Somiya Chaudhary                      2310992299</a:t>
            </a:r>
          </a:p>
          <a:p>
            <a:r>
              <a:rPr lang="en-US" sz="2000" dirty="0"/>
              <a:t>Swati                                              2310992302</a:t>
            </a:r>
          </a:p>
          <a:p>
            <a:endParaRPr lang="en-US" sz="2000" dirty="0"/>
          </a:p>
          <a:p>
            <a:endParaRPr lang="en-US" dirty="0">
              <a:solidFill>
                <a:schemeClr val="bg1"/>
              </a:solidFill>
            </a:endParaRPr>
          </a:p>
          <a:p>
            <a:r>
              <a:rPr lang="en-US" sz="2000" dirty="0">
                <a:latin typeface="Times New Roman" panose="02020603050405020304" pitchFamily="18" charset="0"/>
                <a:cs typeface="Times New Roman" panose="02020603050405020304" pitchFamily="18" charset="0"/>
              </a:rPr>
              <a:t>Faculty Coordinator:Dr.  Pummy Dhiman</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Institute of Engineering and Technology, </a:t>
            </a:r>
          </a:p>
          <a:p>
            <a:pPr algn="ctr"/>
            <a:r>
              <a:rPr lang="en-US" sz="2000" b="1" dirty="0" err="1">
                <a:solidFill>
                  <a:srgbClr val="FF0000"/>
                </a:solidFill>
                <a:latin typeface="Times New Roman" panose="02020603050405020304" pitchFamily="18" charset="0"/>
                <a:cs typeface="Times New Roman" panose="02020603050405020304" pitchFamily="18" charset="0"/>
              </a:rPr>
              <a:t>Chitkara</a:t>
            </a:r>
            <a:r>
              <a:rPr lang="en-US" sz="2000" b="1" dirty="0">
                <a:solidFill>
                  <a:srgbClr val="FF0000"/>
                </a:solidFill>
                <a:latin typeface="Times New Roman" panose="02020603050405020304" pitchFamily="18" charset="0"/>
                <a:cs typeface="Times New Roman" panose="02020603050405020304"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536" y="1196752"/>
            <a:ext cx="8136904" cy="5539105"/>
          </a:xfrm>
          <a:prstGeom prst="rect">
            <a:avLst/>
          </a:prstGeom>
        </p:spPr>
        <p:txBody>
          <a:bodyPr wrap="square">
            <a:spAutoFit/>
          </a:bodyPr>
          <a:lstStyle/>
          <a:p>
            <a:pPr indent="0">
              <a:buFont typeface="Arial" panose="020B0604020202020204" pitchFamily="34" charset="0"/>
              <a:buNone/>
            </a:pPr>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Official Documentation:Node.js,Express.js</a:t>
            </a:r>
          </a:p>
          <a:p>
            <a:pPr indent="0">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Database References: </a:t>
            </a:r>
            <a:r>
              <a:rPr lang="en-US" altLang="en-US" sz="3200" dirty="0">
                <a:latin typeface="Times New Roman" panose="02020603050405020304" pitchFamily="18" charset="0"/>
                <a:cs typeface="Times New Roman" panose="02020603050405020304" pitchFamily="18" charset="0"/>
                <a:hlinkClick r:id="rId2"/>
              </a:rPr>
              <a:t>MongoDB     Documentation</a:t>
            </a:r>
            <a:endParaRPr lang="en-US" altLang="en-US" sz="32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Online Tutorials: </a:t>
            </a:r>
            <a:r>
              <a:rPr lang="en-US" altLang="en-US" sz="3200" dirty="0">
                <a:latin typeface="Times New Roman" panose="02020603050405020304" pitchFamily="18" charset="0"/>
                <a:cs typeface="Times New Roman" panose="02020603050405020304" pitchFamily="18" charset="0"/>
                <a:hlinkClick r:id="rId3"/>
              </a:rPr>
              <a:t>W3Schools</a:t>
            </a:r>
            <a:r>
              <a:rPr lang="en-US" altLang="en-US" sz="3200"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hlinkClick r:id="rId4"/>
              </a:rPr>
              <a:t>GeeksforGeeks</a:t>
            </a:r>
            <a:r>
              <a:rPr lang="en-US" altLang="en-US" sz="3200" dirty="0">
                <a:latin typeface="Times New Roman" panose="02020603050405020304" pitchFamily="18" charset="0"/>
                <a:cs typeface="Times New Roman" panose="02020603050405020304" pitchFamily="18" charset="0"/>
              </a:rPr>
              <a:t>, Stack Overflow</a:t>
            </a:r>
          </a:p>
          <a:p>
            <a:pPr indent="0">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Table of Contents</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Technical Details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Key Features </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Highlights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Bonus Feature(optional)</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References/Links used</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395536" y="1196752"/>
            <a:ext cx="8136904" cy="5016758"/>
          </a:xfrm>
          <a:prstGeom prst="rect">
            <a:avLst/>
          </a:prstGeom>
        </p:spPr>
        <p:txBody>
          <a:bodyPr wrap="square">
            <a:spAutoFit/>
          </a:bodyPr>
          <a:lstStyle/>
          <a:p>
            <a:r>
              <a:rPr lang="en-US" altLang="en-US" sz="3200" dirty="0">
                <a:latin typeface="Times New Roman" panose="02020603050405020304" pitchFamily="18" charset="0"/>
                <a:cs typeface="Times New Roman" panose="02020603050405020304" pitchFamily="18" charset="0"/>
              </a:rPr>
              <a:t>The Employee Payroll System streamlines salary management by automatically calculating wages, deductions, and taxes while generating accurate pay-slips along with authentications. It reduces manual effort and errors, saves processing time, and securely stores employee data to ensure smooth and compliant payroll operations. This helps organizations maintain transparency and build trust with their workforce.</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395536" y="1196752"/>
            <a:ext cx="8136904" cy="3538220"/>
          </a:xfrm>
          <a:prstGeom prst="rect">
            <a:avLst/>
          </a:prstGeom>
        </p:spPr>
        <p:txBody>
          <a:bodyPr wrap="square">
            <a:spAutoFit/>
          </a:bodyPr>
          <a:lstStyle/>
          <a:p>
            <a:r>
              <a:rPr lang="en-US" altLang="en-US" sz="3200" dirty="0">
                <a:latin typeface="Times New Roman" panose="02020603050405020304" pitchFamily="18" charset="0"/>
                <a:cs typeface="Times New Roman" panose="02020603050405020304" pitchFamily="18" charset="0"/>
              </a:rPr>
              <a:t>Manual payroll processing is slow, error-prone, and hard to track as staff numbers grow. Inaccurate wage and tax calculations can cause delays, compliance issues, and employee dissatisfaction. An automated system is needed to ensure accuracy, security, and timely salary payments.</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p>
        </p:txBody>
      </p:sp>
      <p:sp>
        <p:nvSpPr>
          <p:cNvPr id="3" name="Rectangle 2"/>
          <p:cNvSpPr/>
          <p:nvPr/>
        </p:nvSpPr>
        <p:spPr>
          <a:xfrm>
            <a:off x="395536" y="1196752"/>
            <a:ext cx="8136904" cy="5016758"/>
          </a:xfrm>
          <a:prstGeom prst="rect">
            <a:avLst/>
          </a:prstGeom>
        </p:spPr>
        <p:txBody>
          <a:bodyPr wrap="square">
            <a:spAutoFit/>
          </a:bodyPr>
          <a:lstStyle/>
          <a:p>
            <a:r>
              <a:rPr lang="en-US" altLang="en-US" sz="3200" dirty="0">
                <a:latin typeface="Times New Roman" panose="02020603050405020304" pitchFamily="18" charset="0"/>
                <a:cs typeface="Times New Roman" panose="02020603050405020304" pitchFamily="18" charset="0"/>
              </a:rPr>
              <a:t>Frontend: HTML, CSS, JavaScript</a:t>
            </a:r>
          </a:p>
          <a:p>
            <a:endParaRPr lang="en-US" altLang="en-US" sz="3200" dirty="0">
              <a:latin typeface="Times New Roman" panose="02020603050405020304" pitchFamily="18" charset="0"/>
              <a:cs typeface="Times New Roman" panose="02020603050405020304" pitchFamily="18" charset="0"/>
            </a:endParaRPr>
          </a:p>
          <a:p>
            <a:r>
              <a:rPr lang="en-US" altLang="en-US" sz="3200" dirty="0">
                <a:latin typeface="Times New Roman" panose="02020603050405020304" pitchFamily="18" charset="0"/>
                <a:cs typeface="Times New Roman" panose="02020603050405020304" pitchFamily="18" charset="0"/>
              </a:rPr>
              <a:t>Backend: Node.js,Express.js</a:t>
            </a:r>
          </a:p>
          <a:p>
            <a:endParaRPr lang="en-US" altLang="en-US" sz="3200" dirty="0">
              <a:latin typeface="Times New Roman" panose="02020603050405020304" pitchFamily="18" charset="0"/>
              <a:cs typeface="Times New Roman" panose="02020603050405020304" pitchFamily="18" charset="0"/>
            </a:endParaRPr>
          </a:p>
          <a:p>
            <a:r>
              <a:rPr lang="en-US" altLang="en-US" sz="3200" dirty="0">
                <a:latin typeface="Times New Roman" panose="02020603050405020304" pitchFamily="18" charset="0"/>
                <a:cs typeface="Times New Roman" panose="02020603050405020304" pitchFamily="18" charset="0"/>
              </a:rPr>
              <a:t>Database : MongoDB</a:t>
            </a:r>
            <a:br>
              <a:rPr lang="en-US" altLang="en-US" sz="3200" dirty="0">
                <a:latin typeface="Times New Roman" panose="02020603050405020304" pitchFamily="18" charset="0"/>
                <a:cs typeface="Times New Roman" panose="02020603050405020304" pitchFamily="18" charset="0"/>
              </a:rPr>
            </a:b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Authentication and Authorization : JWT</a:t>
            </a:r>
          </a:p>
          <a:p>
            <a:endParaRPr lang="en-US" altLang="en-US" sz="3200" dirty="0">
              <a:latin typeface="Times New Roman" panose="02020603050405020304" pitchFamily="18" charset="0"/>
              <a:cs typeface="Times New Roman" panose="02020603050405020304" pitchFamily="18" charset="0"/>
            </a:endParaRPr>
          </a:p>
          <a:p>
            <a:r>
              <a:rPr lang="en-US" altLang="en-US" sz="3200" dirty="0">
                <a:latin typeface="Times New Roman" panose="02020603050405020304" pitchFamily="18" charset="0"/>
                <a:cs typeface="Times New Roman" panose="02020603050405020304" pitchFamily="18" charset="0"/>
              </a:rPr>
              <a:t>Methods: Automated salary calculation, payslip generation, and secure data storage</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395536" y="1196752"/>
            <a:ext cx="8136904" cy="5877560"/>
          </a:xfrm>
          <a:prstGeom prst="rect">
            <a:avLst/>
          </a:prstGeom>
        </p:spPr>
        <p:txBody>
          <a:bodyPr wrap="square">
            <a:spAutoFit/>
          </a:bodyPr>
          <a:lstStyle/>
          <a:p>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Automatic salary calculation and tax deduction</a:t>
            </a:r>
          </a:p>
          <a:p>
            <a:endParaRPr lang="en-US" altLang="en-US" sz="3200" dirty="0">
              <a:latin typeface="Times New Roman" panose="02020603050405020304" pitchFamily="18" charset="0"/>
              <a:cs typeface="Times New Roman" panose="02020603050405020304" pitchFamily="18" charset="0"/>
            </a:endParaRPr>
          </a:p>
          <a:p>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Payslip generation for employees</a:t>
            </a:r>
          </a:p>
          <a:p>
            <a:endParaRPr lang="en-US" altLang="en-US" sz="3200" dirty="0">
              <a:latin typeface="Times New Roman" panose="02020603050405020304" pitchFamily="18" charset="0"/>
              <a:cs typeface="Times New Roman" panose="02020603050405020304" pitchFamily="18" charset="0"/>
            </a:endParaRPr>
          </a:p>
          <a:p>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Attendance and leave management</a:t>
            </a:r>
          </a:p>
          <a:p>
            <a:endParaRPr lang="en-US" altLang="en-US" sz="3200" dirty="0">
              <a:latin typeface="Times New Roman" panose="02020603050405020304" pitchFamily="18" charset="0"/>
              <a:cs typeface="Times New Roman" panose="02020603050405020304" pitchFamily="18" charset="0"/>
            </a:endParaRPr>
          </a:p>
          <a:p>
            <a:r>
              <a:rPr lang="en-US" altLang="en-US" sz="5400" dirty="0">
                <a:latin typeface="Times New Roman" panose="02020603050405020304" pitchFamily="18" charset="0"/>
                <a:cs typeface="Times New Roman" panose="02020603050405020304" pitchFamily="18" charset="0"/>
              </a:rPr>
              <a:t>.</a:t>
            </a:r>
            <a:r>
              <a:rPr lang="en-US" altLang="en-US" sz="3200" dirty="0">
                <a:latin typeface="Times New Roman" panose="02020603050405020304" pitchFamily="18" charset="0"/>
                <a:cs typeface="Times New Roman" panose="02020603050405020304" pitchFamily="18" charset="0"/>
              </a:rPr>
              <a:t>Secure storage of employee data</a:t>
            </a: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Highlights</a:t>
            </a:r>
          </a:p>
        </p:txBody>
      </p:sp>
      <p:sp>
        <p:nvSpPr>
          <p:cNvPr id="3" name="Rectangle 2"/>
          <p:cNvSpPr/>
          <p:nvPr/>
        </p:nvSpPr>
        <p:spPr>
          <a:xfrm>
            <a:off x="395536" y="1196752"/>
            <a:ext cx="8136904" cy="3046988"/>
          </a:xfrm>
          <a:prstGeom prst="rect">
            <a:avLst/>
          </a:prstGeom>
        </p:spPr>
        <p:txBody>
          <a:bodyPr wrap="square">
            <a:spAutoFit/>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slide followed by many slides include the relevant screenshots of the running project and their corresponding code snippets.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should frame the complete picture of your solution. </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356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Bonus Feature</a:t>
            </a:r>
          </a:p>
        </p:txBody>
      </p:sp>
      <p:sp>
        <p:nvSpPr>
          <p:cNvPr id="3" name="Rectangle 2"/>
          <p:cNvSpPr/>
          <p:nvPr/>
        </p:nvSpPr>
        <p:spPr>
          <a:xfrm>
            <a:off x="68580" y="1413510"/>
            <a:ext cx="9075420" cy="4030980"/>
          </a:xfrm>
          <a:prstGeom prst="rect">
            <a:avLst/>
          </a:prstGeom>
        </p:spPr>
        <p:txBody>
          <a:bodyPr wrap="square">
            <a:spAutoFit/>
          </a:bodyPr>
          <a:lstStyle/>
          <a:p>
            <a:pPr indent="0">
              <a:buFont typeface="Arial" panose="020B0604020202020204" pitchFamily="34" charset="0"/>
              <a:buNone/>
            </a:pPr>
            <a:r>
              <a:rPr lang="en-US" altLang="en-US" sz="3200" dirty="0">
                <a:latin typeface="Times New Roman" panose="02020603050405020304" pitchFamily="18" charset="0"/>
                <a:cs typeface="Times New Roman" panose="02020603050405020304" pitchFamily="18" charset="0"/>
              </a:rPr>
              <a:t>The system not only calculates salaries but also automatically checks for tax and labor law compliance.</a:t>
            </a:r>
          </a:p>
          <a:p>
            <a:pPr indent="0">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sz="3200" dirty="0">
                <a:latin typeface="Times New Roman" panose="02020603050405020304" pitchFamily="18" charset="0"/>
                <a:cs typeface="Times New Roman" panose="02020603050405020304" pitchFamily="18" charset="0"/>
              </a:rPr>
              <a:t>Sends real-time alerts for pending approvals, deductions, or errors.</a:t>
            </a:r>
          </a:p>
          <a:p>
            <a:pPr indent="0">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sz="3200" dirty="0">
                <a:latin typeface="Times New Roman" panose="02020603050405020304" pitchFamily="18" charset="0"/>
                <a:cs typeface="Times New Roman" panose="02020603050405020304" pitchFamily="18" charset="0"/>
              </a:rPr>
              <a:t>Helps management avoid penalties and ensures timely, accurate payroll processing.</a:t>
            </a:r>
            <a:r>
              <a:rPr lang="en-US" sz="3200" dirty="0">
                <a:latin typeface="Times New Roman" panose="02020603050405020304" pitchFamily="18" charset="0"/>
                <a:cs typeface="Times New Roman" panose="02020603050405020304" pitchFamily="18" charset="0"/>
              </a:rPr>
              <a:t>.</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95536" y="1196752"/>
            <a:ext cx="8136904" cy="3046095"/>
          </a:xfrm>
          <a:prstGeom prst="rect">
            <a:avLst/>
          </a:prstGeom>
        </p:spPr>
        <p:txBody>
          <a:bodyPr wrap="square">
            <a:spAutoFit/>
          </a:bodyPr>
          <a:lstStyle/>
          <a:p>
            <a:r>
              <a:rPr lang="en-US" altLang="en-US" sz="3200" dirty="0">
                <a:latin typeface="Times New Roman" panose="02020603050405020304" pitchFamily="18" charset="0"/>
                <a:cs typeface="Times New Roman" panose="02020603050405020304" pitchFamily="18" charset="0"/>
              </a:rPr>
              <a:t>The Employee Payroll System automates salary calculations, reduces errors, and ensures secure storage of employee data. It improves payroll efficiency and compliance while giving the team valuable experience in development, integration, and problem-solving</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383</Words>
  <Application>Microsoft Office PowerPoint</Application>
  <PresentationFormat>On-screen Show (4:3)</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Romsha Gupta</cp:lastModifiedBy>
  <cp:revision>7</cp:revision>
  <dcterms:created xsi:type="dcterms:W3CDTF">2025-09-24T04:34:00Z</dcterms:created>
  <dcterms:modified xsi:type="dcterms:W3CDTF">2025-09-24T06:57:03Z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04B6BFEDDFB0487F9E2BBA909BC51674_13</vt:lpwstr>
  </property>
  <property fmtid="{D5CDD505-2E9C-101B-9397-08002B2CF9AE}" pid="3" name="KSOProductBuildVer">
    <vt:lpwstr>1033-12.2.0.22549</vt:lpwstr>
  </property>
</Properties>
</file>