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091A5-47FC-A9E1-9660-832C71E4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8FC85-72E1-7D4F-38C1-1A64E9100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0A082-08FB-8CEE-B5DC-C19D5CF4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5B868-D27F-7B15-0C8D-EABE552E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2564F-6A4D-05C7-AC10-50646DBA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6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473A1-DF03-10D4-BBF4-3423DB8E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B280E9-77BD-CF0B-8BD5-4639A6C9E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0D967-5A5D-D6A4-7189-8B0705BA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6C1B0-7774-D347-CCC4-F738114F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7BB53-CFAF-BE32-0145-E32A2C19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1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F3DD33-EC18-7059-11D8-5EEDC7331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46CB1-E0AB-C0E3-16FE-04620A45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BE54D-4CF0-F64B-15D9-F07739B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48175-6032-BF31-2950-8C525C13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D2422-FA4E-3A65-A815-87931668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7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409E8-50D8-603B-2B2A-421F60DD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6A2EF-543C-18DF-7D82-0D1A32AB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55E36-9157-8C71-4CB7-51E74350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34FCC-48CD-9059-631A-03DA94FB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C6844-4E74-0AE6-0400-030E7C1F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6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CB9CC-7349-8DFA-4DB0-AE7F35B8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F94AE-FECC-1ED2-B435-E339A0A3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3DFDC-7C58-1386-DA29-D82170F7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97766-5B40-148F-61D6-810764A7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FD7CB9-9D49-6789-056C-4C21FC60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84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3FA76-CEE0-8D1B-5B74-EE22BC76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7DF8D-C5B2-CE3A-A71B-B83962CBC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8E89A4-FA50-5842-6744-77E699A1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10D70-BA59-7A24-495B-2101DC8C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FB39F-D4B0-901A-5CD5-E07BD201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B53012-0819-AD1A-B329-5C68A399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33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E35DA-8FA8-6E95-FF10-2F5F0008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287019-4705-5B95-552E-FA993F71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B499C2-BB06-6F84-67B6-2519EAC4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137366-8431-8D57-FE32-7C5345C69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7333BC-85DB-A9C4-174D-421D26C7E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FE335B-2D11-789E-24AC-E767C35A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4FC614-EC6F-934F-3C1B-B9BF35CC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C6A3BD-D551-A19E-F0D6-E8E36AD9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80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7A0F-2020-60A6-05B9-940E53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BEA92C-AAC9-0EA3-DE08-48C56C8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683733-A4FC-5FEF-8C3D-50557F2B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3B424A-ECB1-1B89-8632-9CAEBA5A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2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927F10-A351-5450-864F-08B4B6C4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A50A4E-2AAA-48DB-2384-D6BA9DE2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7CC60E-4776-8AD0-21AC-9E56981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4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5D2D9-C8A7-7034-45F8-70AAA546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498E0-1D38-9319-C328-8E8E9A83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48C747-14B3-EA50-7EB3-B249ED116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007864-2C7C-0896-A3C4-F3267C03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56D4B-8F14-C92B-661C-6FAE9249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247F2D-4963-6540-32DE-CC565F95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3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BCBD-C479-1966-C247-F3DA2823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C8D1D1-F743-4A73-AE62-DCC63B99E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B8E765-3CC7-64A4-9105-C46D67249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5C0A0F-A793-3DC0-CAA0-3C89ED8B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1D3EC5-5F19-9385-AAE5-09FAC005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034C1-F967-6570-DFDD-CA70264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6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EF6DC-986F-E01C-A472-79970A96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909004-B9F3-1D08-EDA6-B4A62E7B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8C474-B3A6-29D6-00FB-84B41A391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7F8CC-23C7-8303-3BFD-A186172F3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B2FF7-3E75-B6E9-BCDD-B265E4A9B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4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light-network-technology-line-connection-wallpaper-cvd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C2B225-4692-E396-590E-017CE2305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3099" y="2411077"/>
            <a:ext cx="5934075" cy="2035845"/>
          </a:xfrm>
          <a:solidFill>
            <a:schemeClr val="tx1">
              <a:alpha val="7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anchor="ctr" anchorCtr="0">
            <a:normAutofit/>
          </a:bodyPr>
          <a:lstStyle/>
          <a:p>
            <a:r>
              <a:rPr lang="es-ES" sz="5500" dirty="0">
                <a:solidFill>
                  <a:schemeClr val="bg1"/>
                </a:solidFill>
              </a:rPr>
              <a:t>Rediseño sitio web Euskal Encounter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C76117-B1B6-011C-A75A-BB4ECA0DE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7558">
            <a:off x="912998" y="2865488"/>
            <a:ext cx="3646257" cy="1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64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08F34-D009-4EE8-4B93-7F0184DE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Conceptos básicos del rediseño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2F607-B394-7189-2F79-06ADFD99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175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La idea principal es dotar al sitio web original de una mayor accesibilidad a la información y la usabilidad en general.</a:t>
            </a:r>
          </a:p>
          <a:p>
            <a:r>
              <a:rPr lang="es-ES" dirty="0">
                <a:solidFill>
                  <a:schemeClr val="bg1"/>
                </a:solidFill>
              </a:rPr>
              <a:t>La web original tiene muchos fallos de diseño que la hacen confusa y no muestra correctamente la información relevante y valiosa.</a:t>
            </a:r>
          </a:p>
          <a:p>
            <a:r>
              <a:rPr lang="es-ES" dirty="0">
                <a:solidFill>
                  <a:schemeClr val="bg1"/>
                </a:solidFill>
              </a:rPr>
              <a:t>Algunos ejemplos a modificar: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ES" dirty="0">
                <a:solidFill>
                  <a:schemeClr val="bg1"/>
                </a:solidFill>
              </a:rPr>
              <a:t>Navegador sobrecargado y desorganizado.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ES" dirty="0">
                <a:solidFill>
                  <a:schemeClr val="bg1"/>
                </a:solidFill>
              </a:rPr>
              <a:t>Imagen en pagina principal fuera del contexto del evento en sí.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ES" dirty="0">
                <a:solidFill>
                  <a:schemeClr val="bg1"/>
                </a:solidFill>
              </a:rPr>
              <a:t>Navegación poco intuitiva y poco manejable para el usuario.</a:t>
            </a:r>
          </a:p>
        </p:txBody>
      </p:sp>
    </p:spTree>
    <p:extLst>
      <p:ext uri="{BB962C8B-B14F-4D97-AF65-F5344CB8AC3E}">
        <p14:creationId xmlns:p14="http://schemas.microsoft.com/office/powerpoint/2010/main" val="9388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64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08F34-D009-4EE8-4B93-7F0184DE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530"/>
            <a:ext cx="10515600" cy="671513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Reducción del navegador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2F607-B394-7189-2F79-06ADFD99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2025888"/>
            <a:ext cx="4724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El exceso de elementos en el navegador dificulta y hace confusa la navegación por la web.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Es importante mantener un control sobre cuantos enlaces e imágenes mostrar en el encabezado para no sobrecargar al usuario y facilitarle la navegación por nuestra web.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Por ello se ha decidido por recortar y agrupar algunos de los enlaces para despejar el contenido del encabezado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D87DFC-63BF-DCFA-82E5-2ECF0D2B6545}"/>
              </a:ext>
            </a:extLst>
          </p:cNvPr>
          <p:cNvSpPr txBox="1"/>
          <p:nvPr/>
        </p:nvSpPr>
        <p:spPr>
          <a:xfrm>
            <a:off x="2114550" y="985043"/>
            <a:ext cx="282892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“Porque menos es más”</a:t>
            </a:r>
          </a:p>
        </p:txBody>
      </p:sp>
    </p:spTree>
    <p:extLst>
      <p:ext uri="{BB962C8B-B14F-4D97-AF65-F5344CB8AC3E}">
        <p14:creationId xmlns:p14="http://schemas.microsoft.com/office/powerpoint/2010/main" val="3367439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157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Conceptos básicos del rediseño</vt:lpstr>
      <vt:lpstr>Reducción del navegador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Bootcamp Frontend</dc:creator>
  <cp:lastModifiedBy>Bootcamp Frontend</cp:lastModifiedBy>
  <cp:revision>1</cp:revision>
  <dcterms:created xsi:type="dcterms:W3CDTF">2022-05-09T15:38:13Z</dcterms:created>
  <dcterms:modified xsi:type="dcterms:W3CDTF">2022-05-09T16:46:12Z</dcterms:modified>
</cp:coreProperties>
</file>