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94724-40CC-4673-AF0C-2D8316DB627F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E9547-4811-4D9D-8F1D-08EFC0FA59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CC89-42E9-4673-83BF-B0092844170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F152-44EB-481B-BFD0-426666E41F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023" y="1385032"/>
            <a:ext cx="9727224" cy="2694598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La siguiente diapositiva muestra el ejercicio del día 10 de agosto del 2024.</a:t>
            </a:r>
            <a:br>
              <a:rPr lang="es-CL" dirty="0" smtClean="0"/>
            </a:br>
            <a:r>
              <a:rPr lang="es-CL" dirty="0" smtClean="0"/>
              <a:t/>
            </a:r>
            <a:br>
              <a:rPr lang="es-CL" dirty="0" smtClean="0"/>
            </a:br>
            <a:r>
              <a:rPr lang="es-ES" b="1" i="1" dirty="0"/>
              <a:t>Desafío - Uso de variables y operadores aritméticos </a:t>
            </a:r>
            <a:br>
              <a:rPr lang="es-ES" b="1" i="1" dirty="0"/>
            </a:br>
            <a:r>
              <a:rPr lang="es-ES" sz="2700" b="1" i="1" dirty="0"/>
              <a:t>1. Realizar el diagrama de flujo para las siguientes operaciones matemáticas: Suma, Resta, División, Multiplicación y el módulo de un número, partiendo de dos números ingresados por el usuario. (1.5 Puntos) </a:t>
            </a:r>
            <a:endParaRPr lang="en-US" sz="2700" b="1" i="1" dirty="0"/>
          </a:p>
        </p:txBody>
      </p:sp>
    </p:spTree>
    <p:extLst>
      <p:ext uri="{BB962C8B-B14F-4D97-AF65-F5344CB8AC3E}">
        <p14:creationId xmlns:p14="http://schemas.microsoft.com/office/powerpoint/2010/main" val="107538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86593"/>
              </p:ext>
            </p:extLst>
          </p:nvPr>
        </p:nvGraphicFramePr>
        <p:xfrm>
          <a:off x="3996267" y="948265"/>
          <a:ext cx="7702386" cy="253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6">
                  <a:extLst>
                    <a:ext uri="{9D8B030D-6E8A-4147-A177-3AD203B41FA5}">
                      <a16:colId xmlns:a16="http://schemas.microsoft.com/office/drawing/2014/main" val="4062981029"/>
                    </a:ext>
                  </a:extLst>
                </a:gridCol>
                <a:gridCol w="3272258">
                  <a:extLst>
                    <a:ext uri="{9D8B030D-6E8A-4147-A177-3AD203B41FA5}">
                      <a16:colId xmlns:a16="http://schemas.microsoft.com/office/drawing/2014/main" val="2390222888"/>
                    </a:ext>
                  </a:extLst>
                </a:gridCol>
                <a:gridCol w="2567462">
                  <a:extLst>
                    <a:ext uri="{9D8B030D-6E8A-4147-A177-3AD203B41FA5}">
                      <a16:colId xmlns:a16="http://schemas.microsoft.com/office/drawing/2014/main" val="90750594"/>
                    </a:ext>
                  </a:extLst>
                </a:gridCol>
              </a:tblGrid>
              <a:tr h="523493">
                <a:tc>
                  <a:txBody>
                    <a:bodyPr/>
                    <a:lstStyle/>
                    <a:p>
                      <a:r>
                        <a:rPr lang="es-CL" dirty="0" smtClean="0">
                          <a:solidFill>
                            <a:schemeClr val="bg1"/>
                          </a:solidFill>
                        </a:rPr>
                        <a:t>Ingreso</a:t>
                      </a:r>
                      <a:r>
                        <a:rPr lang="es-CL" baseline="0" dirty="0" smtClean="0">
                          <a:solidFill>
                            <a:schemeClr val="bg1"/>
                          </a:solidFill>
                        </a:rPr>
                        <a:t> datos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proceso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salida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8652"/>
                  </a:ext>
                </a:extLst>
              </a:tr>
              <a:tr h="1420911">
                <a:tc>
                  <a:txBody>
                    <a:bodyPr/>
                    <a:lstStyle/>
                    <a:p>
                      <a:r>
                        <a:rPr lang="es-CL" dirty="0" smtClean="0"/>
                        <a:t>Ingresar</a:t>
                      </a:r>
                      <a:r>
                        <a:rPr lang="es-CL" baseline="0" dirty="0" smtClean="0"/>
                        <a:t> num1 y num2</a:t>
                      </a:r>
                      <a:endParaRPr lang="es-C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suma = num1+num2</a:t>
                      </a:r>
                    </a:p>
                    <a:p>
                      <a:r>
                        <a:rPr lang="es-CL" dirty="0" smtClean="0"/>
                        <a:t>resta</a:t>
                      </a:r>
                      <a:r>
                        <a:rPr lang="es-CL" baseline="0" dirty="0" smtClean="0"/>
                        <a:t> =</a:t>
                      </a:r>
                      <a:r>
                        <a:rPr lang="es-CL" dirty="0" smtClean="0"/>
                        <a:t> num1-num2</a:t>
                      </a:r>
                    </a:p>
                    <a:p>
                      <a:r>
                        <a:rPr lang="es-CL" dirty="0" smtClean="0"/>
                        <a:t>division</a:t>
                      </a:r>
                      <a:r>
                        <a:rPr lang="es-CL" baseline="0" dirty="0" smtClean="0"/>
                        <a:t> =</a:t>
                      </a:r>
                      <a:r>
                        <a:rPr lang="es-CL" dirty="0" smtClean="0"/>
                        <a:t> num1/num2</a:t>
                      </a:r>
                    </a:p>
                    <a:p>
                      <a:r>
                        <a:rPr lang="es-CL" dirty="0" smtClean="0"/>
                        <a:t>producto = num1*num2</a:t>
                      </a:r>
                      <a:br>
                        <a:rPr lang="es-CL" dirty="0" smtClean="0"/>
                      </a:br>
                      <a:r>
                        <a:rPr lang="es-CL" dirty="0" smtClean="0"/>
                        <a:t>residuo</a:t>
                      </a:r>
                      <a:r>
                        <a:rPr lang="es-CL" baseline="0" dirty="0" smtClean="0"/>
                        <a:t> = </a:t>
                      </a:r>
                      <a:r>
                        <a:rPr lang="es-CL" baseline="0" dirty="0" smtClean="0"/>
                        <a:t>num1%num2</a:t>
                      </a:r>
                    </a:p>
                    <a:p>
                      <a:r>
                        <a:rPr lang="es-CL" baseline="0" dirty="0" smtClean="0"/>
                        <a:t>exponenciacion = num1**num2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suma</a:t>
                      </a:r>
                    </a:p>
                    <a:p>
                      <a:r>
                        <a:rPr lang="es-CL" dirty="0" smtClean="0"/>
                        <a:t>resta</a:t>
                      </a:r>
                    </a:p>
                    <a:p>
                      <a:r>
                        <a:rPr lang="es-CL" dirty="0" smtClean="0"/>
                        <a:t>division</a:t>
                      </a:r>
                    </a:p>
                    <a:p>
                      <a:r>
                        <a:rPr lang="es-CL" dirty="0" smtClean="0"/>
                        <a:t>producto</a:t>
                      </a:r>
                    </a:p>
                    <a:p>
                      <a:r>
                        <a:rPr lang="es-CL" dirty="0" smtClean="0"/>
                        <a:t>residuo</a:t>
                      </a:r>
                    </a:p>
                    <a:p>
                      <a:r>
                        <a:rPr lang="es-CL" dirty="0" smtClean="0"/>
                        <a:t>exponenciacion</a:t>
                      </a:r>
                      <a:endParaRPr lang="es-CL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14485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>
            <a:off x="1195755" y="873905"/>
            <a:ext cx="1318844" cy="1227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bg1"/>
                </a:solidFill>
              </a:rPr>
              <a:t>INICIO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017976" y="4007822"/>
            <a:ext cx="1251439" cy="1274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FIN</a:t>
            </a:r>
            <a:endParaRPr lang="en-US" dirty="0"/>
          </a:p>
        </p:txBody>
      </p:sp>
      <p:sp>
        <p:nvSpPr>
          <p:cNvPr id="8" name="Paralelogramo 7"/>
          <p:cNvSpPr/>
          <p:nvPr/>
        </p:nvSpPr>
        <p:spPr>
          <a:xfrm>
            <a:off x="633046" y="2286000"/>
            <a:ext cx="2945423" cy="92311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Leer num1, num2</a:t>
            </a:r>
            <a:endParaRPr lang="en-US" dirty="0"/>
          </a:p>
        </p:txBody>
      </p:sp>
      <p:sp>
        <p:nvSpPr>
          <p:cNvPr id="15" name="Paralelogramo 14"/>
          <p:cNvSpPr/>
          <p:nvPr/>
        </p:nvSpPr>
        <p:spPr>
          <a:xfrm>
            <a:off x="4176346" y="3714904"/>
            <a:ext cx="3912915" cy="20880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CL" dirty="0" smtClean="0"/>
              <a:t>Mostrar</a:t>
            </a:r>
          </a:p>
          <a:p>
            <a:pPr lvl="2"/>
            <a:r>
              <a:rPr lang="es-CL" dirty="0" smtClean="0"/>
              <a:t>suma</a:t>
            </a:r>
            <a:endParaRPr lang="es-CL" dirty="0"/>
          </a:p>
          <a:p>
            <a:pPr lvl="2"/>
            <a:r>
              <a:rPr lang="es-CL" dirty="0"/>
              <a:t>resta</a:t>
            </a:r>
          </a:p>
          <a:p>
            <a:pPr lvl="2"/>
            <a:r>
              <a:rPr lang="es-CL" dirty="0"/>
              <a:t>division</a:t>
            </a:r>
          </a:p>
          <a:p>
            <a:pPr lvl="2"/>
            <a:r>
              <a:rPr lang="es-CL" dirty="0"/>
              <a:t>producto</a:t>
            </a:r>
          </a:p>
          <a:p>
            <a:pPr lvl="2"/>
            <a:r>
              <a:rPr lang="es-CL" dirty="0"/>
              <a:t>r</a:t>
            </a:r>
            <a:r>
              <a:rPr lang="es-CL" dirty="0" smtClean="0"/>
              <a:t>esiduo</a:t>
            </a:r>
          </a:p>
          <a:p>
            <a:pPr lvl="2"/>
            <a:r>
              <a:rPr lang="es-CL" dirty="0" smtClean="0"/>
              <a:t>exponenciacion</a:t>
            </a:r>
            <a:endParaRPr lang="es-CL" dirty="0"/>
          </a:p>
        </p:txBody>
      </p:sp>
      <p:sp>
        <p:nvSpPr>
          <p:cNvPr id="16" name="Rectángulo 15"/>
          <p:cNvSpPr/>
          <p:nvPr/>
        </p:nvSpPr>
        <p:spPr>
          <a:xfrm>
            <a:off x="293511" y="3714904"/>
            <a:ext cx="3284958" cy="191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 dirty="0" smtClean="0"/>
          </a:p>
          <a:p>
            <a:pPr algn="ctr"/>
            <a:endParaRPr lang="es-CL" sz="1400" dirty="0"/>
          </a:p>
          <a:p>
            <a:pPr lvl="1"/>
            <a:r>
              <a:rPr lang="es-CL" sz="1600" dirty="0"/>
              <a:t>suma = num1+num2</a:t>
            </a:r>
          </a:p>
          <a:p>
            <a:pPr lvl="1"/>
            <a:r>
              <a:rPr lang="es-CL" sz="1600" dirty="0"/>
              <a:t>resta = num1-num2</a:t>
            </a:r>
          </a:p>
          <a:p>
            <a:pPr lvl="1"/>
            <a:r>
              <a:rPr lang="es-CL" sz="1600" dirty="0"/>
              <a:t>division = num1/num2</a:t>
            </a:r>
          </a:p>
          <a:p>
            <a:pPr lvl="1"/>
            <a:r>
              <a:rPr lang="es-CL" sz="1600" dirty="0"/>
              <a:t>producto = num1*num2</a:t>
            </a:r>
            <a:br>
              <a:rPr lang="es-CL" sz="1600" dirty="0"/>
            </a:br>
            <a:r>
              <a:rPr lang="es-CL" sz="1600" dirty="0"/>
              <a:t>residuo = </a:t>
            </a:r>
            <a:r>
              <a:rPr lang="es-CL" sz="1600" dirty="0" smtClean="0"/>
              <a:t>num1%num2</a:t>
            </a:r>
          </a:p>
          <a:p>
            <a:pPr lvl="1"/>
            <a:r>
              <a:rPr lang="es-CL" sz="1600" dirty="0" smtClean="0"/>
              <a:t>exponenciacion= num1**num2</a:t>
            </a:r>
            <a:endParaRPr lang="en-US" sz="16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855178" y="1556239"/>
            <a:ext cx="0" cy="7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855177" y="3209118"/>
            <a:ext cx="0" cy="4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V="1">
            <a:off x="3578469" y="4459841"/>
            <a:ext cx="928715" cy="2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V="1">
            <a:off x="7537938" y="4645264"/>
            <a:ext cx="1480038" cy="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8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8876" y="2712671"/>
            <a:ext cx="10515600" cy="1325563"/>
          </a:xfrm>
        </p:spPr>
        <p:txBody>
          <a:bodyPr>
            <a:normAutofit/>
          </a:bodyPr>
          <a:lstStyle/>
          <a:p>
            <a:r>
              <a:rPr lang="es-CL" dirty="0" smtClean="0"/>
              <a:t>Ejercicio en grupo, 9 de febrero del 2024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66402"/>
              </p:ext>
            </p:extLst>
          </p:nvPr>
        </p:nvGraphicFramePr>
        <p:xfrm>
          <a:off x="2251808" y="272562"/>
          <a:ext cx="8127999" cy="1837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3137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1673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3587892"/>
                    </a:ext>
                  </a:extLst>
                </a:gridCol>
              </a:tblGrid>
              <a:tr h="918796">
                <a:tc>
                  <a:txBody>
                    <a:bodyPr/>
                    <a:lstStyle/>
                    <a:p>
                      <a:r>
                        <a:rPr lang="es-CL" dirty="0" smtClean="0"/>
                        <a:t>DATOS INGRESO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PROCESO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SALIDA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90076"/>
                  </a:ext>
                </a:extLst>
              </a:tr>
              <a:tr h="918796">
                <a:tc>
                  <a:txBody>
                    <a:bodyPr/>
                    <a:lstStyle/>
                    <a:p>
                      <a:r>
                        <a:rPr lang="es-CL" dirty="0" smtClean="0"/>
                        <a:t>BASE = X</a:t>
                      </a:r>
                    </a:p>
                    <a:p>
                      <a:r>
                        <a:rPr lang="es-CL" dirty="0" smtClean="0"/>
                        <a:t>ALTURA</a:t>
                      </a:r>
                      <a:r>
                        <a:rPr lang="es-CL" baseline="0" dirty="0" smtClean="0"/>
                        <a:t> 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 X * Y = RESULTADO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AREA RECTANGULO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880874"/>
                  </a:ext>
                </a:extLst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759072" y="3552093"/>
            <a:ext cx="1310054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9212684" y="3538946"/>
            <a:ext cx="1310054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Paralelogramo 8"/>
          <p:cNvSpPr/>
          <p:nvPr/>
        </p:nvSpPr>
        <p:spPr>
          <a:xfrm>
            <a:off x="4237892" y="3613639"/>
            <a:ext cx="1230923" cy="11342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elogramo 9"/>
          <p:cNvSpPr/>
          <p:nvPr/>
        </p:nvSpPr>
        <p:spPr>
          <a:xfrm>
            <a:off x="7423644" y="3613639"/>
            <a:ext cx="1230923" cy="11342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redondeado 10"/>
          <p:cNvSpPr/>
          <p:nvPr/>
        </p:nvSpPr>
        <p:spPr>
          <a:xfrm>
            <a:off x="5835161" y="3310305"/>
            <a:ext cx="1176704" cy="1740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/>
          <p:cNvSpPr txBox="1"/>
          <p:nvPr/>
        </p:nvSpPr>
        <p:spPr>
          <a:xfrm>
            <a:off x="1044820" y="3991682"/>
            <a:ext cx="16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INICIO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73169" y="3956515"/>
            <a:ext cx="16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FIN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80613" y="3930127"/>
            <a:ext cx="16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X*Y</a:t>
            </a:r>
            <a:endParaRPr lang="en-US" dirty="0"/>
          </a:p>
        </p:txBody>
      </p:sp>
      <p:sp>
        <p:nvSpPr>
          <p:cNvPr id="16" name="Paralelogramo 15"/>
          <p:cNvSpPr/>
          <p:nvPr/>
        </p:nvSpPr>
        <p:spPr>
          <a:xfrm>
            <a:off x="2603988" y="3613639"/>
            <a:ext cx="1230923" cy="11342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3091229" y="3912580"/>
            <a:ext cx="16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452571" y="3956486"/>
            <a:ext cx="16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</a:t>
            </a:r>
            <a:r>
              <a:rPr lang="es-CL" dirty="0" smtClean="0"/>
              <a:t>  Y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06808" y="3776238"/>
            <a:ext cx="162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RESULTADO</a:t>
            </a:r>
            <a:endParaRPr lang="en-US" sz="1400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691671" y="4176348"/>
            <a:ext cx="6766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957761" y="4176348"/>
            <a:ext cx="6766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130496" y="4167596"/>
            <a:ext cx="6766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6873027" y="4110397"/>
            <a:ext cx="6766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8485306" y="4176348"/>
            <a:ext cx="676638" cy="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759395" y="4070798"/>
            <a:ext cx="245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59624" y="1174376"/>
            <a:ext cx="11193815" cy="5192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 smtClean="0"/>
              <a:t>Inicio</a:t>
            </a:r>
          </a:p>
          <a:p>
            <a:pPr marL="457200" lvl="1" indent="0">
              <a:buNone/>
            </a:pPr>
            <a:r>
              <a:rPr lang="es-CL" sz="3200" dirty="0" smtClean="0"/>
              <a:t>Leer base</a:t>
            </a:r>
          </a:p>
          <a:p>
            <a:pPr marL="457200" lvl="1" indent="0">
              <a:buNone/>
            </a:pPr>
            <a:r>
              <a:rPr lang="es-CL" sz="3200" dirty="0" smtClean="0"/>
              <a:t>Leer altura</a:t>
            </a:r>
          </a:p>
          <a:p>
            <a:pPr marL="457200" lvl="1" indent="0">
              <a:buNone/>
            </a:pPr>
            <a:r>
              <a:rPr lang="es-CL" sz="3200" dirty="0"/>
              <a:t>a</a:t>
            </a:r>
            <a:r>
              <a:rPr lang="es-CL" sz="3200" dirty="0" smtClean="0"/>
              <a:t>rea = base * altura </a:t>
            </a:r>
          </a:p>
          <a:p>
            <a:pPr marL="457200" lvl="1" indent="0">
              <a:buNone/>
            </a:pPr>
            <a:r>
              <a:rPr lang="es-CL" sz="3200" dirty="0" smtClean="0"/>
              <a:t>Mostrar area</a:t>
            </a:r>
          </a:p>
          <a:p>
            <a:pPr marL="0" indent="0">
              <a:buNone/>
            </a:pPr>
            <a:r>
              <a:rPr lang="es-CL" sz="3600" dirty="0" smtClean="0"/>
              <a:t>Fin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4208150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113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 siguiente diapositiva muestra el ejercicio del día 10 de agosto del 2024.  Desafío - Uso de variables y operadores aritméticos  1. Realizar el diagrama de flujo para las siguientes operaciones matemáticas: Suma, Resta, División, Multiplicación y el módulo de un número, partiendo de dos números ingresados por el usuario. (1.5 Puntos) </vt:lpstr>
      <vt:lpstr>Presentación de PowerPoint</vt:lpstr>
      <vt:lpstr>Ejercicio en grupo, 9 de febrero del 2024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cliente 32</dc:creator>
  <cp:lastModifiedBy>cliente 32</cp:lastModifiedBy>
  <cp:revision>17</cp:revision>
  <dcterms:created xsi:type="dcterms:W3CDTF">2024-02-09T21:55:51Z</dcterms:created>
  <dcterms:modified xsi:type="dcterms:W3CDTF">2024-02-11T18:04:20Z</dcterms:modified>
</cp:coreProperties>
</file>