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507FF-D15B-595E-CCCA-3AAF6671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E3AF26-1F50-C669-B9E8-431E13391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5AB1-EDA0-E15D-4EEB-24224052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9CA44-B0C6-5F75-1642-6FA7D5AD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F28A2B-54AC-CE33-8EB3-3814A48F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67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106F9-CF53-D605-6EBD-2638397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0B9883-CCDA-6857-7BF8-2FBB177E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79E3E0-38FF-C903-1123-DA5B3ED5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BFD56-69E3-933E-A932-FE4FB4C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71879-BACF-C60C-C5F0-8124D447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3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93229D-6F28-2A9C-D29F-2517A4E83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E2E3B-BE03-8B75-7ED3-BCE7DCDE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76FB3-9C36-A8F9-C37A-200ED191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233E5-752E-E4F7-957C-8E06506F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21683-DAC2-D2E9-21CA-D714F262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4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B8592-7F00-36BA-F06C-D17C68DC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8C1BA-6871-ADF8-79EC-CBBD012A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CDD88-0599-962C-13DE-47B169AB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043D9-A57D-4574-47E1-5CC920D4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82E8E-3A4B-768C-19D1-A9D076CE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42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A2E32-3332-A7B6-0D26-FE8E7EBB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2510A-28F2-078C-8E20-DB128B66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27EB7-2647-922A-7B33-BB3559E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78B09-7660-5BF6-3144-8460DEC0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5790A-9CFC-A9E8-34E2-73264DAC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63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66613-AC50-7DEB-F09B-2246EE8E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C3DC2-0917-D0DD-093F-25F3BCA27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26D097-ABAD-B059-A857-7435564C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5A4F7-917F-43E6-3916-A57F945D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7E6DB-D96B-F12A-3A9E-BA5FAEA0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67562-46AB-3D7F-D7EE-083F66A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3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20F51-51AD-57F5-B979-38CA45C8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5D8FF8-7950-38B7-A976-ECC79578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A91974-9AE7-E437-8233-8349B179C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2924DB-56DF-4F8A-A55A-4BFC440E6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F84171-233A-9B1A-6DD6-F333D5833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2C598F-7ABA-4E88-DE03-1277DC3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4F1C5F-6B37-F4C7-E914-C70B45AC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6F6D6-A5D3-99ED-83A3-349BDEA9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88006-3B0F-8753-D88D-FF34F1B0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95A14F-C2A4-C614-1918-0FD80E2F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FC5FE8-C170-D5BA-1F66-78512000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8DC065-834A-F855-C232-6C4D1226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7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37960A-5E16-5C29-9A71-D790A12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6A76A1-3BAB-A04F-79A4-457FEBF2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4836B8-3B41-6BB1-54C5-1EC939ED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8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3326B-B07B-9974-3CEE-37DE6100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F3983-193A-138F-3D95-DE3C8626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CBDA06-4015-0499-3AF1-99BAC06D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FC9737-873C-130D-4F69-E817463A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7675D7-12AE-E655-A5BD-4EBBD2A6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7C01E0-D805-8674-AC4A-24027861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6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1DD44-39E3-BDB9-3118-0FE7C361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347CC1-0CB0-668D-91FE-63D45FAAF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38404D-E734-B3EC-D72E-9C19ED31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3A1180-A88D-C915-FEC4-AE1AF7A2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350EEA-9B44-C133-B0C5-03AA022D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034DA7-3B3B-EF98-9765-1816A671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6D5B10-617E-FDC5-B700-31F70E8D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F7C95-8C9E-807F-091D-0FD293FA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8A4B4-E65D-BDAC-D0EA-A1145E035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4719-AA3F-4691-9DA1-7369D674DFF0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68037-7444-6D7D-7748-4E42E099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DF922-987E-C74F-1FA4-BF6D1DBAC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21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88cd876a94ef436e946e841dd007ac06?v=70863d82d7844eb69eb5dd593f5c870e&amp;pvs=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88cd876a94ef436e946e841dd007ac06?v=70863d82d7844eb69eb5dd593f5c870e&amp;pvs=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8B3C7C3-C69F-F7BF-CA38-904226A36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3103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FD74A18C-CA14-4B87-15ED-A296CBD8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35745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FR" sz="4000" dirty="0"/>
              <a:t>PLANIFICATION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8549D5-AB29-9A0F-4564-C7755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35745" y="3602038"/>
            <a:ext cx="9144000" cy="1655762"/>
          </a:xfrm>
        </p:spPr>
        <p:txBody>
          <a:bodyPr>
            <a:normAutofit/>
          </a:bodyPr>
          <a:lstStyle/>
          <a:p>
            <a:r>
              <a:rPr lang="fr-FR" sz="2000" dirty="0"/>
              <a:t>MENU MAKER BY QWENTA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C70220-8815-D8F4-2AD4-5A9008A4E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0520" y="896242"/>
            <a:ext cx="4930935" cy="49309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4DA6441-C1DA-5F35-7BC9-AD53BBC32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2F4B823-BA90-7DEE-55F4-504C4C7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6341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C07B5D63-4174-873A-2D31-8B7EA34B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87332F0-AF5F-D393-9E2B-4EC1522A2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3" y="477082"/>
            <a:ext cx="5160157" cy="2257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D6D518-E889-607D-2272-80E294B77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82" y="2317334"/>
            <a:ext cx="5160157" cy="22233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FFCD34C-7777-5BF7-B924-9FF6BF32A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8" y="3805260"/>
            <a:ext cx="5160157" cy="2257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5B59441-AF12-9B88-88E4-694EA9B89E52}"/>
              </a:ext>
            </a:extLst>
          </p:cNvPr>
          <p:cNvSpPr txBox="1"/>
          <p:nvPr/>
        </p:nvSpPr>
        <p:spPr>
          <a:xfrm>
            <a:off x="2694982" y="27927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SPRINT 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8EF680E-2CBC-8004-2BD4-BB07730B19F7}"/>
              </a:ext>
            </a:extLst>
          </p:cNvPr>
          <p:cNvSpPr txBox="1"/>
          <p:nvPr/>
        </p:nvSpPr>
        <p:spPr>
          <a:xfrm>
            <a:off x="8193156" y="462552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SPRINT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0C4752-396D-63CB-D556-9E8A8FDCF72E}"/>
              </a:ext>
            </a:extLst>
          </p:cNvPr>
          <p:cNvSpPr txBox="1"/>
          <p:nvPr/>
        </p:nvSpPr>
        <p:spPr>
          <a:xfrm>
            <a:off x="2630552" y="614930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192836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84D4573-98EC-772D-35DE-BCA7CDC3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6880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C7BFCA7-036B-A844-3843-639119F7DD03}"/>
              </a:ext>
            </a:extLst>
          </p:cNvPr>
          <p:cNvSpPr txBox="1"/>
          <p:nvPr/>
        </p:nvSpPr>
        <p:spPr>
          <a:xfrm>
            <a:off x="3685179" y="182771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DATES CLÉS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0F499E-7F9F-57B2-CA1E-B6F3E6DAB87F}"/>
              </a:ext>
            </a:extLst>
          </p:cNvPr>
          <p:cNvSpPr txBox="1"/>
          <p:nvPr/>
        </p:nvSpPr>
        <p:spPr>
          <a:xfrm>
            <a:off x="2321277" y="1634891"/>
            <a:ext cx="7705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TIMELINE :</a:t>
            </a:r>
          </a:p>
          <a:p>
            <a:endParaRPr lang="fr-FR" sz="3200" dirty="0"/>
          </a:p>
          <a:p>
            <a:r>
              <a:rPr lang="fr-FR" sz="3200" dirty="0"/>
              <a:t>DÉBUT DU DÉVELOPPEMENT : 25/09/2023</a:t>
            </a:r>
          </a:p>
          <a:p>
            <a:endParaRPr lang="fr-FR" sz="3200" dirty="0"/>
          </a:p>
          <a:p>
            <a:r>
              <a:rPr lang="fr-FR" sz="3200" dirty="0"/>
              <a:t>FIN DU DÉVELOPPEMENT : 04/10/2023</a:t>
            </a:r>
          </a:p>
          <a:p>
            <a:endParaRPr lang="fr-FR" sz="3200" dirty="0"/>
          </a:p>
          <a:p>
            <a:r>
              <a:rPr lang="fr-FR" sz="3200" dirty="0"/>
              <a:t>NOMBRE DE JOURS DE DÉVELOPPEMENT : 30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89C3E7-5D9D-E437-9813-E4789C496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  <p:sp>
        <p:nvSpPr>
          <p:cNvPr id="8" name="ZoneTexte 7">
            <a:hlinkClick r:id="rId3"/>
            <a:extLst>
              <a:ext uri="{FF2B5EF4-FFF2-40B4-BE49-F238E27FC236}">
                <a16:creationId xmlns:a16="http://schemas.microsoft.com/office/drawing/2014/main" id="{12E3E7D2-AF8E-F296-37A1-42F0D5573562}"/>
              </a:ext>
            </a:extLst>
          </p:cNvPr>
          <p:cNvSpPr txBox="1"/>
          <p:nvPr/>
        </p:nvSpPr>
        <p:spPr>
          <a:xfrm>
            <a:off x="4377229" y="6231835"/>
            <a:ext cx="351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Lien vers l’outil de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641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ED58CA7-2209-7D7A-13CB-BC46CDBF2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0808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E946D666-4F9C-7F9A-ED6F-573257EF6D6A}"/>
              </a:ext>
            </a:extLst>
          </p:cNvPr>
          <p:cNvSpPr txBox="1"/>
          <p:nvPr/>
        </p:nvSpPr>
        <p:spPr>
          <a:xfrm>
            <a:off x="2337638" y="539252"/>
            <a:ext cx="781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OUTIL DE GESTION DE PROJET UTILISÉ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A63FB7-B072-644B-A1E5-E251BDB8B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556" y="1775011"/>
            <a:ext cx="2994330" cy="29943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162D6AE-3E05-0DBA-61BC-ADF28BF9CCF0}"/>
              </a:ext>
            </a:extLst>
          </p:cNvPr>
          <p:cNvSpPr txBox="1"/>
          <p:nvPr/>
        </p:nvSpPr>
        <p:spPr>
          <a:xfrm>
            <a:off x="1711283" y="4984371"/>
            <a:ext cx="1409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9E1D6-F3AB-BE79-5352-21A69EF0F3F4}"/>
              </a:ext>
            </a:extLst>
          </p:cNvPr>
          <p:cNvSpPr/>
          <p:nvPr/>
        </p:nvSpPr>
        <p:spPr>
          <a:xfrm>
            <a:off x="5883770" y="2017451"/>
            <a:ext cx="5136776" cy="3086340"/>
          </a:xfrm>
          <a:prstGeom prst="rect">
            <a:avLst/>
          </a:prstGeom>
          <a:solidFill>
            <a:schemeClr val="accent1">
              <a:alpha val="31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« Notion est un outil qui rivalise avec les </a:t>
            </a:r>
            <a:r>
              <a:rPr lang="fr-FR" b="1" dirty="0"/>
              <a:t>meilleurs outils gestion de projet</a:t>
            </a:r>
            <a:r>
              <a:rPr lang="fr-FR" dirty="0"/>
              <a:t>. Il est facilement utilisable pour des projets personnels mais peut être mis à l’échelle d’une entreprise. Avec un bon nombre de fonctionnalités, il reste très pratique. Son atout est qu’il est très personnalisable pour que son interface ressemble au plus près à vos projets. Le design est épuré pour qu’il soit rapidement facile à utiliser. »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Le-consultant-digital.com</a:t>
            </a:r>
          </a:p>
        </p:txBody>
      </p:sp>
      <p:sp>
        <p:nvSpPr>
          <p:cNvPr id="7" name="ZoneTexte 6">
            <a:hlinkClick r:id="rId3"/>
            <a:extLst>
              <a:ext uri="{FF2B5EF4-FFF2-40B4-BE49-F238E27FC236}">
                <a16:creationId xmlns:a16="http://schemas.microsoft.com/office/drawing/2014/main" id="{46178ED7-2BAC-E392-E330-BC874E88F73A}"/>
              </a:ext>
            </a:extLst>
          </p:cNvPr>
          <p:cNvSpPr txBox="1"/>
          <p:nvPr/>
        </p:nvSpPr>
        <p:spPr>
          <a:xfrm>
            <a:off x="4377229" y="6231835"/>
            <a:ext cx="351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Lien vers l’outil de gestion de projet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6C13A1-CDDA-EA74-CF0C-6E1718D8B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D7E212-BAA9-E5BD-513A-266B06AC6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1181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6BEE31BD-DD92-A2E1-8A39-5D23C6FB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48" y="1510742"/>
            <a:ext cx="7219173" cy="412473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5E9ED6-431B-C16C-4EAE-C9D1491B298F}"/>
              </a:ext>
            </a:extLst>
          </p:cNvPr>
          <p:cNvSpPr txBox="1"/>
          <p:nvPr/>
        </p:nvSpPr>
        <p:spPr>
          <a:xfrm>
            <a:off x="125307" y="2003450"/>
            <a:ext cx="45228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OUTIL CONÇU POUR L’AGILITÉ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VALORISE LE MANAGEMENT VISUEL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UTILISATION DE LA MÉTHODE KANBAN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ORGANISATION SOUS FORME DE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ORGANISATION EN COLONNES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UNE CARD POUR CHAQUE TÂCHE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F5B94F-A9EA-44AC-F7FC-E1410883741C}"/>
              </a:ext>
            </a:extLst>
          </p:cNvPr>
          <p:cNvSpPr txBox="1"/>
          <p:nvPr/>
        </p:nvSpPr>
        <p:spPr>
          <a:xfrm>
            <a:off x="3439022" y="182770"/>
            <a:ext cx="5389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CONCEPTION DE L’OUTIL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12438-5649-291F-028D-4B2FFE90F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6DF1A26-8C52-45C0-3B72-2EE48A19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3658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7C5C590C-CCD6-35F9-02E3-4220BA9C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48" y="1073426"/>
            <a:ext cx="7219173" cy="412473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C0820603-D36B-7472-B5F9-5BDD445864AD}"/>
              </a:ext>
            </a:extLst>
          </p:cNvPr>
          <p:cNvSpPr/>
          <p:nvPr/>
        </p:nvSpPr>
        <p:spPr>
          <a:xfrm rot="19775538">
            <a:off x="4495294" y="1810062"/>
            <a:ext cx="658439" cy="2385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132916-7227-C3EB-87F6-9F70C27D7C4C}"/>
              </a:ext>
            </a:extLst>
          </p:cNvPr>
          <p:cNvSpPr txBox="1"/>
          <p:nvPr/>
        </p:nvSpPr>
        <p:spPr>
          <a:xfrm>
            <a:off x="167939" y="2083741"/>
            <a:ext cx="4312271" cy="23083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SUIVI DE L’ÉTAT D’AVANCEMENT DU PROJET</a:t>
            </a:r>
          </a:p>
          <a:p>
            <a:endParaRPr lang="fr-FR" b="1" dirty="0"/>
          </a:p>
          <a:p>
            <a:r>
              <a:rPr lang="fr-FR" b="1" dirty="0"/>
              <a:t>4 statuts :</a:t>
            </a:r>
          </a:p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À faire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En 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À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Terminé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C602F2-9205-2ACC-2F99-55EEFEBEB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F9A134F-029E-2673-1199-25C0DE23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6754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048C949B-75A8-551C-788B-578EA34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57" y="665917"/>
            <a:ext cx="7395286" cy="334989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2DB5DDC-029D-4C07-63DE-979039623FC8}"/>
              </a:ext>
            </a:extLst>
          </p:cNvPr>
          <p:cNvSpPr/>
          <p:nvPr/>
        </p:nvSpPr>
        <p:spPr>
          <a:xfrm rot="16442068">
            <a:off x="5017331" y="3332288"/>
            <a:ext cx="2157339" cy="5940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69A5E6-4226-3B84-33E7-BCA7B6F6BEDE}"/>
              </a:ext>
            </a:extLst>
          </p:cNvPr>
          <p:cNvSpPr txBox="1"/>
          <p:nvPr/>
        </p:nvSpPr>
        <p:spPr>
          <a:xfrm>
            <a:off x="1317576" y="4974625"/>
            <a:ext cx="97074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b="1" dirty="0"/>
              <a:t>UN GLISSER-DÉPOSER PERMET DE CHANGER LE STATUT D’UNE TÂCHE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4E6B03-2E52-22FE-7259-EC1F50AD3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D99D486-3C28-EE6D-4298-CD2811E13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5323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80419CC3-2775-925C-55D8-16F5989F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54" y="1232452"/>
            <a:ext cx="6591961" cy="39160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709919C-F59A-89B6-E255-A9D52CE657F2}"/>
              </a:ext>
            </a:extLst>
          </p:cNvPr>
          <p:cNvSpPr/>
          <p:nvPr/>
        </p:nvSpPr>
        <p:spPr>
          <a:xfrm>
            <a:off x="4935605" y="1073427"/>
            <a:ext cx="1693794" cy="1341783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BD33C5-1FD1-160D-7A8E-7DA1C4093832}"/>
              </a:ext>
            </a:extLst>
          </p:cNvPr>
          <p:cNvSpPr/>
          <p:nvPr/>
        </p:nvSpPr>
        <p:spPr>
          <a:xfrm>
            <a:off x="336441" y="1719470"/>
            <a:ext cx="3738602" cy="3220278"/>
          </a:xfrm>
          <a:prstGeom prst="roundRect">
            <a:avLst/>
          </a:prstGeom>
          <a:solidFill>
            <a:schemeClr val="accent1">
              <a:alpha val="4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AB46A9C-6F36-26C9-2C7B-E95343891299}"/>
              </a:ext>
            </a:extLst>
          </p:cNvPr>
          <p:cNvSpPr/>
          <p:nvPr/>
        </p:nvSpPr>
        <p:spPr>
          <a:xfrm rot="419118">
            <a:off x="6657517" y="1692154"/>
            <a:ext cx="2157339" cy="5940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2E30D07-88E6-F9EF-8A60-F20D31C43750}"/>
              </a:ext>
            </a:extLst>
          </p:cNvPr>
          <p:cNvSpPr txBox="1"/>
          <p:nvPr/>
        </p:nvSpPr>
        <p:spPr>
          <a:xfrm>
            <a:off x="530473" y="1800427"/>
            <a:ext cx="3815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cards</a:t>
            </a:r>
            <a:r>
              <a:rPr lang="fr-FR" dirty="0"/>
              <a:t> sont personnalisables.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d’assigner beaucoup d’informations :</a:t>
            </a:r>
          </a:p>
          <a:p>
            <a:r>
              <a:rPr lang="fr-FR" dirty="0"/>
              <a:t>- La personne assignée</a:t>
            </a:r>
          </a:p>
          <a:p>
            <a:r>
              <a:rPr lang="fr-FR" dirty="0"/>
              <a:t>- L’état d’avancement de la tâche</a:t>
            </a:r>
          </a:p>
          <a:p>
            <a:r>
              <a:rPr lang="fr-FR" dirty="0"/>
              <a:t>- Sa priorité au sein du projet</a:t>
            </a:r>
          </a:p>
          <a:p>
            <a:r>
              <a:rPr lang="fr-FR" dirty="0"/>
              <a:t>- L’estimation de la difficulté</a:t>
            </a:r>
          </a:p>
          <a:p>
            <a:r>
              <a:rPr lang="fr-FR" dirty="0"/>
              <a:t>- Le cycle dans lequel il fait parti</a:t>
            </a:r>
          </a:p>
          <a:p>
            <a:r>
              <a:rPr lang="fr-FR" dirty="0"/>
              <a:t>- La date d’exécution de la tâche</a:t>
            </a:r>
          </a:p>
          <a:p>
            <a:r>
              <a:rPr lang="fr-FR" dirty="0"/>
              <a:t>- Une description à ajouter</a:t>
            </a:r>
          </a:p>
          <a:p>
            <a:r>
              <a:rPr lang="fr-FR" dirty="0"/>
              <a:t>- Laisser un commentaire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647A6A1-F17D-68BE-ACDD-0A9BD06FF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9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EAAA8BB-EB66-125C-6531-A4ACF17E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425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6601E6C-758A-CC9E-CF2D-2162306EE83F}"/>
              </a:ext>
            </a:extLst>
          </p:cNvPr>
          <p:cNvSpPr txBox="1"/>
          <p:nvPr/>
        </p:nvSpPr>
        <p:spPr>
          <a:xfrm>
            <a:off x="3891774" y="182770"/>
            <a:ext cx="4498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PARTAGE DE L’OUTIL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626A0-3EAB-40F1-6803-EBD173AA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79" y="1003529"/>
            <a:ext cx="2907322" cy="20276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F7EF24-6537-ACD0-F084-2D96023638E3}"/>
              </a:ext>
            </a:extLst>
          </p:cNvPr>
          <p:cNvSpPr txBox="1"/>
          <p:nvPr/>
        </p:nvSpPr>
        <p:spPr>
          <a:xfrm>
            <a:off x="514620" y="1720045"/>
            <a:ext cx="6504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/>
              <a:t>Créer un espace de travail pour l’ensemble de l’équipe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73529D1-1674-22C7-D1F8-88B0F7BE4577}"/>
              </a:ext>
            </a:extLst>
          </p:cNvPr>
          <p:cNvSpPr/>
          <p:nvPr/>
        </p:nvSpPr>
        <p:spPr>
          <a:xfrm rot="21029923">
            <a:off x="7063493" y="1651547"/>
            <a:ext cx="808846" cy="301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E137A3-1900-7F22-10EA-C046ACC35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04" y="3244755"/>
            <a:ext cx="4278873" cy="34304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C098BB5-29D2-A623-1DE4-F3179541577C}"/>
              </a:ext>
            </a:extLst>
          </p:cNvPr>
          <p:cNvSpPr/>
          <p:nvPr/>
        </p:nvSpPr>
        <p:spPr>
          <a:xfrm rot="21029923">
            <a:off x="6331310" y="3802103"/>
            <a:ext cx="808846" cy="301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415DF1F-F21E-02BB-365D-3996151BDDFB}"/>
              </a:ext>
            </a:extLst>
          </p:cNvPr>
          <p:cNvSpPr/>
          <p:nvPr/>
        </p:nvSpPr>
        <p:spPr>
          <a:xfrm rot="21189241">
            <a:off x="6331310" y="5223007"/>
            <a:ext cx="808846" cy="301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857E75-17C0-4FE3-AD73-FBD8B19F7F83}"/>
              </a:ext>
            </a:extLst>
          </p:cNvPr>
          <p:cNvSpPr txBox="1"/>
          <p:nvPr/>
        </p:nvSpPr>
        <p:spPr>
          <a:xfrm>
            <a:off x="1416102" y="3777463"/>
            <a:ext cx="4248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/>
              <a:t>Ajouter un membre grâce à un lien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3AAA69-1DBB-6CBF-0358-10ED1A1B2A67}"/>
              </a:ext>
            </a:extLst>
          </p:cNvPr>
          <p:cNvSpPr txBox="1"/>
          <p:nvPr/>
        </p:nvSpPr>
        <p:spPr>
          <a:xfrm>
            <a:off x="1416102" y="5213214"/>
            <a:ext cx="4552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/>
              <a:t>Ajouter un membre grâce à un e-mail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FA8340C-F4B0-64DC-D6CE-59D587F00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5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021308-273B-10FE-6225-F65F323F0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5646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663B893-DB2C-B5C3-AC2E-F637E1AE1A2D}"/>
              </a:ext>
            </a:extLst>
          </p:cNvPr>
          <p:cNvSpPr txBox="1"/>
          <p:nvPr/>
        </p:nvSpPr>
        <p:spPr>
          <a:xfrm>
            <a:off x="3056887" y="212588"/>
            <a:ext cx="634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ÉQUIPE DE DÉVELOPPEMENT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8DAA0E2-9C6A-A4FD-2309-75F85341A9A0}"/>
              </a:ext>
            </a:extLst>
          </p:cNvPr>
          <p:cNvSpPr/>
          <p:nvPr/>
        </p:nvSpPr>
        <p:spPr>
          <a:xfrm>
            <a:off x="4989443" y="1228586"/>
            <a:ext cx="2494722" cy="11231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Lead développeur</a:t>
            </a:r>
          </a:p>
          <a:p>
            <a:pPr algn="ctr"/>
            <a:r>
              <a:rPr lang="fr-FR" sz="1600" i="1" dirty="0"/>
              <a:t>Romain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758379-2B7C-16B8-8564-C5BDE37CC5D2}"/>
              </a:ext>
            </a:extLst>
          </p:cNvPr>
          <p:cNvSpPr/>
          <p:nvPr/>
        </p:nvSpPr>
        <p:spPr>
          <a:xfrm>
            <a:off x="2100470" y="2256185"/>
            <a:ext cx="2494722" cy="11231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Scrum master</a:t>
            </a:r>
          </a:p>
          <a:p>
            <a:pPr algn="ctr"/>
            <a:r>
              <a:rPr lang="fr-FR" sz="1600" i="1" dirty="0"/>
              <a:t>Samy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81B80A-91A5-4B47-62A0-12E5D722D4A5}"/>
              </a:ext>
            </a:extLst>
          </p:cNvPr>
          <p:cNvSpPr/>
          <p:nvPr/>
        </p:nvSpPr>
        <p:spPr>
          <a:xfrm>
            <a:off x="7878417" y="2382079"/>
            <a:ext cx="2494722" cy="11231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Product owner</a:t>
            </a:r>
          </a:p>
          <a:p>
            <a:pPr algn="ctr"/>
            <a:r>
              <a:rPr lang="fr-FR" sz="1600" i="1" dirty="0"/>
              <a:t>Soufiane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8036C3C-E199-BF23-C19A-A87C4B143F64}"/>
              </a:ext>
            </a:extLst>
          </p:cNvPr>
          <p:cNvSpPr/>
          <p:nvPr/>
        </p:nvSpPr>
        <p:spPr>
          <a:xfrm>
            <a:off x="1596890" y="3919606"/>
            <a:ext cx="2999469" cy="15469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Développeurs frontend</a:t>
            </a:r>
          </a:p>
          <a:p>
            <a:pPr algn="ctr"/>
            <a:r>
              <a:rPr lang="fr-FR" sz="1600" i="1" dirty="0"/>
              <a:t>Anastasia</a:t>
            </a:r>
          </a:p>
          <a:p>
            <a:pPr algn="ctr"/>
            <a:r>
              <a:rPr lang="fr-FR" sz="1600" i="1" dirty="0"/>
              <a:t>Pierre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D9412E1-31CA-8C3F-57B0-19B3349C5842}"/>
              </a:ext>
            </a:extLst>
          </p:cNvPr>
          <p:cNvCxnSpPr>
            <a:cxnSpLocks/>
          </p:cNvCxnSpPr>
          <p:nvPr/>
        </p:nvCxnSpPr>
        <p:spPr>
          <a:xfrm flipV="1">
            <a:off x="6261652" y="2382079"/>
            <a:ext cx="0" cy="94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FA03A0A-9B90-5589-17AF-211722B6CF4B}"/>
              </a:ext>
            </a:extLst>
          </p:cNvPr>
          <p:cNvCxnSpPr>
            <a:cxnSpLocks/>
          </p:cNvCxnSpPr>
          <p:nvPr/>
        </p:nvCxnSpPr>
        <p:spPr>
          <a:xfrm flipH="1" flipV="1">
            <a:off x="4644888" y="2943640"/>
            <a:ext cx="1567068" cy="38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DFE6408-F8C1-B165-13A4-C980DC3CF0F0}"/>
              </a:ext>
            </a:extLst>
          </p:cNvPr>
          <p:cNvCxnSpPr>
            <a:cxnSpLocks/>
          </p:cNvCxnSpPr>
          <p:nvPr/>
        </p:nvCxnSpPr>
        <p:spPr>
          <a:xfrm flipV="1">
            <a:off x="6298925" y="2943640"/>
            <a:ext cx="1529795" cy="41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5AC978-793F-01F0-833D-A5E366FF0AB2}"/>
              </a:ext>
            </a:extLst>
          </p:cNvPr>
          <p:cNvCxnSpPr>
            <a:cxnSpLocks/>
          </p:cNvCxnSpPr>
          <p:nvPr/>
        </p:nvCxnSpPr>
        <p:spPr>
          <a:xfrm>
            <a:off x="6286501" y="3393386"/>
            <a:ext cx="1776279" cy="87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EE03217-0146-F34D-37BE-FBF0248B3C1F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4493162" y="3466020"/>
            <a:ext cx="1664442" cy="90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id="{07DF62FE-EE3B-FFF0-1D1E-AF51EEA641BC}"/>
              </a:ext>
            </a:extLst>
          </p:cNvPr>
          <p:cNvSpPr/>
          <p:nvPr/>
        </p:nvSpPr>
        <p:spPr>
          <a:xfrm>
            <a:off x="6115878" y="3218346"/>
            <a:ext cx="284922" cy="2901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DF4A46A-8058-0D93-4850-9456CAA99CBA}"/>
              </a:ext>
            </a:extLst>
          </p:cNvPr>
          <p:cNvSpPr/>
          <p:nvPr/>
        </p:nvSpPr>
        <p:spPr>
          <a:xfrm>
            <a:off x="4842842" y="4882308"/>
            <a:ext cx="2830993" cy="1168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Développeur fullstack</a:t>
            </a:r>
          </a:p>
          <a:p>
            <a:pPr algn="ctr"/>
            <a:r>
              <a:rPr lang="fr-FR" sz="1600" i="1" dirty="0"/>
              <a:t>Garance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AE84630-7DD0-D617-E04F-ED5E71702F90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6258339" y="3508514"/>
            <a:ext cx="8284" cy="132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63C9C394-0509-2ADA-5E27-A75D8CDD7BD2}"/>
              </a:ext>
            </a:extLst>
          </p:cNvPr>
          <p:cNvSpPr/>
          <p:nvPr/>
        </p:nvSpPr>
        <p:spPr>
          <a:xfrm>
            <a:off x="7889339" y="3919606"/>
            <a:ext cx="2999469" cy="15469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Développeurs backend</a:t>
            </a:r>
          </a:p>
          <a:p>
            <a:pPr algn="ctr"/>
            <a:r>
              <a:rPr lang="fr-FR" sz="1600" i="1" dirty="0"/>
              <a:t>Camille</a:t>
            </a:r>
          </a:p>
          <a:p>
            <a:pPr algn="ctr"/>
            <a:r>
              <a:rPr lang="fr-FR" sz="1600" i="1" dirty="0"/>
              <a:t>Pedro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68A679E5-9420-4157-BD59-7CD062362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83FF801-A92C-0BE2-EE7E-70C127D29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2564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D809DC83-1862-C7D1-18FB-1E7D906381AE}"/>
              </a:ext>
            </a:extLst>
          </p:cNvPr>
          <p:cNvSpPr txBox="1"/>
          <p:nvPr/>
        </p:nvSpPr>
        <p:spPr>
          <a:xfrm>
            <a:off x="3685179" y="182771"/>
            <a:ext cx="492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PLANNING DU PROJET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6FDEC2-953C-76AA-AB6A-F92A901A0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379233-2386-0453-0783-93474052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20" y="1316919"/>
            <a:ext cx="9183757" cy="31483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C7ABAC-C97C-6977-00F1-BA0FADB40079}"/>
              </a:ext>
            </a:extLst>
          </p:cNvPr>
          <p:cNvSpPr txBox="1"/>
          <p:nvPr/>
        </p:nvSpPr>
        <p:spPr>
          <a:xfrm>
            <a:off x="2792658" y="5076852"/>
            <a:ext cx="660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ORGANISÉ EN 3 SPRINTS DE 14 JOURS</a:t>
            </a:r>
          </a:p>
        </p:txBody>
      </p:sp>
    </p:spTree>
    <p:extLst>
      <p:ext uri="{BB962C8B-B14F-4D97-AF65-F5344CB8AC3E}">
        <p14:creationId xmlns:p14="http://schemas.microsoft.com/office/powerpoint/2010/main" val="832917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305</Words>
  <Application>Microsoft Office PowerPoint</Application>
  <PresentationFormat>Grand écran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PLANIFICATION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Girard</dc:creator>
  <cp:lastModifiedBy>Romain Girard</cp:lastModifiedBy>
  <cp:revision>12</cp:revision>
  <dcterms:created xsi:type="dcterms:W3CDTF">2023-09-04T07:59:41Z</dcterms:created>
  <dcterms:modified xsi:type="dcterms:W3CDTF">2023-09-07T10:30:27Z</dcterms:modified>
</cp:coreProperties>
</file>