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0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A437E-9A0B-CB77-5C2B-AEDA55B4F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F50BF3-D1FE-7DB4-85D7-6881B49E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2E34-B279-1B24-A280-25E70173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A5D27-172D-8AED-45DB-ACDFAAD7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7DE4A-FABA-5EDB-B76F-FF8328C8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9A1B-2A41-22EA-7F1E-DCB88F7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52DBF-4638-38A7-617F-CADB0FFF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42F01-BE9B-34AC-4277-AA3F6DB1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5784B-EF7B-F244-BDB0-AE28D35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E20F08-AEBE-5204-BE26-CA7E4F28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880801-E800-A8B5-6C6D-A9DE7BA1E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CB818-EDA3-B139-9A73-68F27250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150CD-A7FF-4C66-14ED-CCB10C93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76AD1-3A7B-0653-B948-8FCA3E1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5BA085-68AD-128E-6E0F-9B733F6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0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C63EF-B4A4-B535-079C-4F846E4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9C6FD-FE90-1777-8309-51C3D3A8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E48BC-594F-CCB6-F8DB-7DF65882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D2B78-C63B-B0ED-EB80-C52E15F2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3D598-6DE3-2164-C456-29C56B7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6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44EC2-FDE4-8723-9E95-1964030C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C9A0DA-56AE-4EF5-0846-F7E4D916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8A293-9E56-FBD6-C3A5-DD24A6C9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1C748-9E53-54A1-F8A4-83958C02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423AD-038D-ED8D-34B6-AA9DD06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61B8-865B-3EA2-FF3D-3174BF15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A9AB2-B7AB-8986-37FA-86825DA7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8E9E88-6324-32B0-8DB1-644FBDF1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4BC0F-8262-6926-0004-9015DEBD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BE3AA-BD3A-F9B4-492D-00BD114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566C3-2DF7-4F4F-C69A-2E05BC4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E907B-4E77-9C8A-E5D7-2C9AE49B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8F814-E07B-48C4-56AA-20B55DEF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816E52-7E70-0CDF-497C-0DECF90A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8266C-D3F0-99C2-0464-FF4D28FD2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E6F7CA-6D8F-B7D0-14DE-A4766CA0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A0731C-42B8-028B-1256-762AFE60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6762DF-30A2-080A-2BD3-6F20410C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86DD7D-0DBA-17B2-706C-58963B82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5513B-D5DF-7461-266E-BEB8E034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C2453E-59E2-90CB-EBFD-1748C96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F8300A-B6C1-E8FA-8924-302DE75C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25E53E-E84D-F63F-EF70-59E4F0C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2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EC79B-D015-AEC4-371C-C6FBE58D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A84AF-102E-498E-74B0-BC617367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FACB7-A32A-9242-2BDC-8D654E6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19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255B9-EA8A-F0C9-27B2-99155CA0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EEAA4-B500-EF25-DABB-FECFEC96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FC4D8-114D-44B5-81AA-848FD48F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176DFF-B229-61AD-9871-7301F637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0830E-C623-40C2-DCFA-8ECADDA2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16097-85AF-9509-2C66-730BF8E9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3A7AA-65AC-FBA4-675E-AF4C9E9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22FAE4-C62F-8741-A902-8B3E3C6FE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1F858-4CF4-FAD3-0AB1-0F1F1B12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3F6A0-1DDF-2CE5-AD6E-6EA4C732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C206AD-B42E-074D-C80C-0A6B92E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C9AA5-046B-D1B4-F528-06AEDAA0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16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5ABC48-0063-D789-B8CB-C7A2600A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915BA6-2651-CA1B-6E9F-134FC112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8BA89-32C5-712F-E4C2-31D2108C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FB61-EFFC-44A1-B8E6-AF87084DE405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CC6EE-FD23-A665-34FB-A19322E0F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A337A-04AC-237D-D8B9-5FDD1412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D22-84BC-48B8-8E5D-0647DD7CF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6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kelet.com/@Romain1988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kelet.com/wake/7MVQGcRN6RzGXCKxPeD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akelet.com/@Romain1988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5721F51-16AD-667F-2F66-843B2D3E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0265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3381AD3B-2A5B-40D5-267C-F5BD20325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5745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/>
              <a:t>VEILLE TECHNOLOGIQUE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56361-5D6C-26F4-B565-9976425E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5745" y="3602038"/>
            <a:ext cx="9144000" cy="1655762"/>
          </a:xfrm>
        </p:spPr>
        <p:txBody>
          <a:bodyPr/>
          <a:lstStyle/>
          <a:p>
            <a:r>
              <a:rPr lang="fr-FR" dirty="0"/>
              <a:t>MENU MAKER BY QWENTA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EC841B-BDF1-7EAF-297E-D040F4BF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1" y="179295"/>
            <a:ext cx="5574603" cy="650837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76FC82-F1C7-0417-4DD5-C66475639796}"/>
              </a:ext>
            </a:extLst>
          </p:cNvPr>
          <p:cNvCxnSpPr/>
          <p:nvPr/>
        </p:nvCxnSpPr>
        <p:spPr>
          <a:xfrm>
            <a:off x="986116" y="3509963"/>
            <a:ext cx="44285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0EE68A2-88A4-C44F-3783-21380EB68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59" y="5895236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5B740B-1DDC-A21E-6734-0006E9BE9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8550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7E7BBB01-7300-78F2-3D4B-A84F34DE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126" y="1181596"/>
            <a:ext cx="5023516" cy="298742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38F6418-117D-00E2-457A-CC57BD4B594A}"/>
              </a:ext>
            </a:extLst>
          </p:cNvPr>
          <p:cNvSpPr/>
          <p:nvPr/>
        </p:nvSpPr>
        <p:spPr>
          <a:xfrm>
            <a:off x="9547763" y="1278467"/>
            <a:ext cx="2440194" cy="2987420"/>
          </a:xfrm>
          <a:prstGeom prst="ellipse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3600C405-C86B-FB19-CE46-DF3093F0EC44}"/>
              </a:ext>
            </a:extLst>
          </p:cNvPr>
          <p:cNvSpPr/>
          <p:nvPr/>
        </p:nvSpPr>
        <p:spPr>
          <a:xfrm rot="5400000">
            <a:off x="7781013" y="1207831"/>
            <a:ext cx="500062" cy="276607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934615-65C1-7617-55CE-AF14427D704E}"/>
              </a:ext>
            </a:extLst>
          </p:cNvPr>
          <p:cNvSpPr txBox="1"/>
          <p:nvPr/>
        </p:nvSpPr>
        <p:spPr>
          <a:xfrm>
            <a:off x="476447" y="2337583"/>
            <a:ext cx="6171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COLLECTION DES SPÉCIFICATIONS</a:t>
            </a:r>
          </a:p>
          <a:p>
            <a:r>
              <a:rPr lang="fr-FR" sz="2800" dirty="0"/>
              <a:t>TECHNIQUES RETENUES POUR LE PROJET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B91FCD2-6D36-4CAE-8941-C9394353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80" y="5886431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34FBE0B-B6F2-FAAB-6460-E3BFEC081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5474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1792F53-F8DE-C839-6DB1-110860DF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3" y="434436"/>
            <a:ext cx="11552273" cy="5451996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4FA907-60E9-BEFA-49A3-7AFE0FBC0DA4}"/>
              </a:ext>
            </a:extLst>
          </p:cNvPr>
          <p:cNvSpPr txBox="1"/>
          <p:nvPr/>
        </p:nvSpPr>
        <p:spPr>
          <a:xfrm>
            <a:off x="7547621" y="4379919"/>
            <a:ext cx="27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Chaque spécificité retenue</a:t>
            </a:r>
          </a:p>
          <a:p>
            <a:r>
              <a:rPr lang="fr-FR" b="1" dirty="0"/>
              <a:t>a sa propre catégorie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06B59D-8260-9BA0-3C93-D3B9C342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80" y="5886431"/>
            <a:ext cx="1320868" cy="742988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17E7039-3DBC-6AFD-ADE8-34D3A28169F9}"/>
              </a:ext>
            </a:extLst>
          </p:cNvPr>
          <p:cNvSpPr/>
          <p:nvPr/>
        </p:nvSpPr>
        <p:spPr>
          <a:xfrm>
            <a:off x="7134031" y="3966996"/>
            <a:ext cx="3439467" cy="1397225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B83D604-425A-98D6-8C0F-5CBE94446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77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0769FF2-5BAD-EE52-AB7B-8F9ED8382980}"/>
              </a:ext>
            </a:extLst>
          </p:cNvPr>
          <p:cNvSpPr txBox="1"/>
          <p:nvPr/>
        </p:nvSpPr>
        <p:spPr>
          <a:xfrm>
            <a:off x="3076706" y="457199"/>
            <a:ext cx="660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CATÉGORIES RÉPERTORIÉES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759DE6-3959-D9DC-932A-E2E50DD0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12" y="5910183"/>
            <a:ext cx="1320868" cy="742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319FCD-36A3-6880-D461-81764A8B70E0}"/>
              </a:ext>
            </a:extLst>
          </p:cNvPr>
          <p:cNvSpPr/>
          <p:nvPr/>
        </p:nvSpPr>
        <p:spPr>
          <a:xfrm>
            <a:off x="943505" y="1310379"/>
            <a:ext cx="2321626" cy="516577"/>
          </a:xfrm>
          <a:prstGeom prst="rect">
            <a:avLst/>
          </a:prstGeom>
          <a:solidFill>
            <a:srgbClr val="FFF4E8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DÉVELOPPEMENT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CÔTÉ SERVEUR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D693-CD83-BACB-181F-B31E874C3BF8}"/>
              </a:ext>
            </a:extLst>
          </p:cNvPr>
          <p:cNvSpPr/>
          <p:nvPr/>
        </p:nvSpPr>
        <p:spPr>
          <a:xfrm>
            <a:off x="4938156" y="1310376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DÉVELOPPEMENT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CÔTÉ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C0F66-7E11-F670-4C01-CA40BB315ED1}"/>
              </a:ext>
            </a:extLst>
          </p:cNvPr>
          <p:cNvSpPr/>
          <p:nvPr/>
        </p:nvSpPr>
        <p:spPr>
          <a:xfrm>
            <a:off x="318161" y="3480067"/>
            <a:ext cx="2321626" cy="516577"/>
          </a:xfrm>
          <a:prstGeom prst="rect">
            <a:avLst/>
          </a:prstGeom>
          <a:solidFill>
            <a:srgbClr val="FFF4E8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BASE DE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BB305-1CDE-D027-68DD-0042E9081AF5}"/>
              </a:ext>
            </a:extLst>
          </p:cNvPr>
          <p:cNvSpPr/>
          <p:nvPr/>
        </p:nvSpPr>
        <p:spPr>
          <a:xfrm>
            <a:off x="3182181" y="3459565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MODALE DE CONNEXION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085093-C654-A0AD-2165-3781237C55F7}"/>
              </a:ext>
            </a:extLst>
          </p:cNvPr>
          <p:cNvSpPr/>
          <p:nvPr/>
        </p:nvSpPr>
        <p:spPr>
          <a:xfrm>
            <a:off x="9034274" y="1308549"/>
            <a:ext cx="2321626" cy="516577"/>
          </a:xfrm>
          <a:prstGeom prst="rect">
            <a:avLst/>
          </a:prstGeom>
          <a:solidFill>
            <a:srgbClr val="FFF4E8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BD6C36-5E1E-D0C7-27EE-D68E286A5D54}"/>
              </a:ext>
            </a:extLst>
          </p:cNvPr>
          <p:cNvSpPr/>
          <p:nvPr/>
        </p:nvSpPr>
        <p:spPr>
          <a:xfrm>
            <a:off x="9327980" y="3460656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HÉBERGEMENT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61746-3DE1-EACE-1D4F-5CE09AA39562}"/>
              </a:ext>
            </a:extLst>
          </p:cNvPr>
          <p:cNvSpPr/>
          <p:nvPr/>
        </p:nvSpPr>
        <p:spPr>
          <a:xfrm>
            <a:off x="274786" y="5135879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AUTHENTIFICATION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423959-1FF7-93F6-ABDD-1B58BEF666E5}"/>
              </a:ext>
            </a:extLst>
          </p:cNvPr>
          <p:cNvSpPr/>
          <p:nvPr/>
        </p:nvSpPr>
        <p:spPr>
          <a:xfrm>
            <a:off x="6329051" y="3459564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GÉNÉRER UN PDF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397A5-8DCB-F42D-ABDB-586D019D07F1}"/>
              </a:ext>
            </a:extLst>
          </p:cNvPr>
          <p:cNvSpPr/>
          <p:nvPr/>
        </p:nvSpPr>
        <p:spPr>
          <a:xfrm>
            <a:off x="6329051" y="5128259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ENVOYER UN E-MAIL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483BA-186C-92DD-F524-82C964D3F652}"/>
              </a:ext>
            </a:extLst>
          </p:cNvPr>
          <p:cNvSpPr/>
          <p:nvPr/>
        </p:nvSpPr>
        <p:spPr>
          <a:xfrm>
            <a:off x="3182181" y="5128259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ENVOYER UN PDF AU FORMAT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D9A8A-2F82-8A60-BAE3-3ADE28633D4C}"/>
              </a:ext>
            </a:extLst>
          </p:cNvPr>
          <p:cNvSpPr/>
          <p:nvPr/>
        </p:nvSpPr>
        <p:spPr>
          <a:xfrm>
            <a:off x="9327980" y="5113120"/>
            <a:ext cx="2321626" cy="516577"/>
          </a:xfrm>
          <a:prstGeom prst="rect">
            <a:avLst/>
          </a:prstGeom>
          <a:solidFill>
            <a:srgbClr val="FFF4E8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PROJETS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0E5235A-2445-D332-360E-46D5A42AF67A}"/>
              </a:ext>
            </a:extLst>
          </p:cNvPr>
          <p:cNvSpPr/>
          <p:nvPr/>
        </p:nvSpPr>
        <p:spPr>
          <a:xfrm>
            <a:off x="214826" y="2006175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42D076C-7F20-AEB1-BD33-A0B658A9EE9C}"/>
              </a:ext>
            </a:extLst>
          </p:cNvPr>
          <p:cNvSpPr/>
          <p:nvPr/>
        </p:nvSpPr>
        <p:spPr>
          <a:xfrm>
            <a:off x="2146465" y="2006175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 JS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76C27B8-4908-18CD-4EBE-D31F742E65F8}"/>
              </a:ext>
            </a:extLst>
          </p:cNvPr>
          <p:cNvSpPr/>
          <p:nvPr/>
        </p:nvSpPr>
        <p:spPr>
          <a:xfrm>
            <a:off x="4250457" y="2006176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HTML/CSS/JS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480CEE-8A69-54FC-A0B7-3083B47B70E9}"/>
              </a:ext>
            </a:extLst>
          </p:cNvPr>
          <p:cNvSpPr/>
          <p:nvPr/>
        </p:nvSpPr>
        <p:spPr>
          <a:xfrm>
            <a:off x="5322741" y="2654350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TAILWIND CSS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6345FCB-B71B-A39D-14FB-3EE29BF49738}"/>
              </a:ext>
            </a:extLst>
          </p:cNvPr>
          <p:cNvSpPr/>
          <p:nvPr/>
        </p:nvSpPr>
        <p:spPr>
          <a:xfrm>
            <a:off x="6329051" y="2019001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REACT JS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08CB569-4CA0-7908-F43D-627E0F3C04B8}"/>
              </a:ext>
            </a:extLst>
          </p:cNvPr>
          <p:cNvSpPr/>
          <p:nvPr/>
        </p:nvSpPr>
        <p:spPr>
          <a:xfrm>
            <a:off x="596500" y="4197611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2F1A459-F51B-ACB7-9C3E-D4E267622943}"/>
              </a:ext>
            </a:extLst>
          </p:cNvPr>
          <p:cNvSpPr/>
          <p:nvPr/>
        </p:nvSpPr>
        <p:spPr>
          <a:xfrm>
            <a:off x="8398382" y="2040096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  <a:p>
            <a:pPr algn="ctr"/>
            <a:r>
              <a:rPr lang="fr-FR" sz="1600" dirty="0"/>
              <a:t>DELIVEROO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E41A0F-42F0-65B3-004E-F908C71937ED}"/>
              </a:ext>
            </a:extLst>
          </p:cNvPr>
          <p:cNvSpPr/>
          <p:nvPr/>
        </p:nvSpPr>
        <p:spPr>
          <a:xfrm>
            <a:off x="3462322" y="4184762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REACT MODAL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F6BB676-1C12-92C4-20CD-3C7BDBBAAAE2}"/>
              </a:ext>
            </a:extLst>
          </p:cNvPr>
          <p:cNvSpPr/>
          <p:nvPr/>
        </p:nvSpPr>
        <p:spPr>
          <a:xfrm>
            <a:off x="6609192" y="4184762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REACT PDF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8488D30-DC69-9474-6AAE-A4D10FD2F79C}"/>
              </a:ext>
            </a:extLst>
          </p:cNvPr>
          <p:cNvSpPr/>
          <p:nvPr/>
        </p:nvSpPr>
        <p:spPr>
          <a:xfrm>
            <a:off x="9629832" y="4180561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HOSTINGER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D359FAC-8F30-C21B-2175-8C478D4BECD3}"/>
              </a:ext>
            </a:extLst>
          </p:cNvPr>
          <p:cNvSpPr/>
          <p:nvPr/>
        </p:nvSpPr>
        <p:spPr>
          <a:xfrm>
            <a:off x="554927" y="5850223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PASSPORT JS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6E188FB-AAF9-6902-83B0-52AE06B5BF76}"/>
              </a:ext>
            </a:extLst>
          </p:cNvPr>
          <p:cNvSpPr/>
          <p:nvPr/>
        </p:nvSpPr>
        <p:spPr>
          <a:xfrm>
            <a:off x="3464636" y="5847719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REACT TO IMAGE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5BCA5F0-767C-C6E9-0EBE-0DF1A4A6CAD0}"/>
              </a:ext>
            </a:extLst>
          </p:cNvPr>
          <p:cNvSpPr/>
          <p:nvPr/>
        </p:nvSpPr>
        <p:spPr>
          <a:xfrm>
            <a:off x="6609192" y="5828225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</a:t>
            </a:r>
          </a:p>
          <a:p>
            <a:pPr algn="ctr"/>
            <a:r>
              <a:rPr lang="fr-FR" dirty="0"/>
              <a:t>MAILER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641B9F2-82B7-B2B6-88DC-48A23935982D}"/>
              </a:ext>
            </a:extLst>
          </p:cNvPr>
          <p:cNvSpPr/>
          <p:nvPr/>
        </p:nvSpPr>
        <p:spPr>
          <a:xfrm>
            <a:off x="9634134" y="5828224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GITHUB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17B0C49-D80D-5547-D284-C4E71487CCB8}"/>
              </a:ext>
            </a:extLst>
          </p:cNvPr>
          <p:cNvSpPr/>
          <p:nvPr/>
        </p:nvSpPr>
        <p:spPr>
          <a:xfrm>
            <a:off x="10295191" y="2035949"/>
            <a:ext cx="1761344" cy="667063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GRAPH</a:t>
            </a:r>
          </a:p>
          <a:p>
            <a:pPr algn="ctr"/>
            <a:r>
              <a:rPr lang="fr-FR" sz="1600" dirty="0"/>
              <a:t>INSTAGRAM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62706A7-A5B2-EDC5-5F04-CF41F3E3EED4}"/>
              </a:ext>
            </a:extLst>
          </p:cNvPr>
          <p:cNvCxnSpPr/>
          <p:nvPr/>
        </p:nvCxnSpPr>
        <p:spPr>
          <a:xfrm flipH="1">
            <a:off x="1285699" y="1825126"/>
            <a:ext cx="130873" cy="18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D19D488-E9F9-E104-266C-5DCCBDB33FF7}"/>
              </a:ext>
            </a:extLst>
          </p:cNvPr>
          <p:cNvCxnSpPr/>
          <p:nvPr/>
        </p:nvCxnSpPr>
        <p:spPr>
          <a:xfrm>
            <a:off x="2848131" y="1825126"/>
            <a:ext cx="179006" cy="181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C959FFE-A53A-DC91-CA54-4398B94AB754}"/>
              </a:ext>
            </a:extLst>
          </p:cNvPr>
          <p:cNvCxnSpPr/>
          <p:nvPr/>
        </p:nvCxnSpPr>
        <p:spPr>
          <a:xfrm>
            <a:off x="6942157" y="1833772"/>
            <a:ext cx="179006" cy="181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E30071F-C52A-24FE-0248-B191640C7577}"/>
              </a:ext>
            </a:extLst>
          </p:cNvPr>
          <p:cNvCxnSpPr/>
          <p:nvPr/>
        </p:nvCxnSpPr>
        <p:spPr>
          <a:xfrm flipH="1">
            <a:off x="5131129" y="1828808"/>
            <a:ext cx="130873" cy="18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B546CD7-E812-5269-25C5-E11845443F93}"/>
              </a:ext>
            </a:extLst>
          </p:cNvPr>
          <p:cNvCxnSpPr>
            <a:cxnSpLocks/>
          </p:cNvCxnSpPr>
          <p:nvPr/>
        </p:nvCxnSpPr>
        <p:spPr>
          <a:xfrm flipH="1">
            <a:off x="6170950" y="1834448"/>
            <a:ext cx="2969" cy="79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2BDB43C-BC49-4B98-88BE-6121463A74E4}"/>
              </a:ext>
            </a:extLst>
          </p:cNvPr>
          <p:cNvCxnSpPr/>
          <p:nvPr/>
        </p:nvCxnSpPr>
        <p:spPr>
          <a:xfrm>
            <a:off x="10891398" y="1843380"/>
            <a:ext cx="179006" cy="181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9FBD8CC-FB82-945A-11BE-5EA95968E467}"/>
              </a:ext>
            </a:extLst>
          </p:cNvPr>
          <p:cNvCxnSpPr/>
          <p:nvPr/>
        </p:nvCxnSpPr>
        <p:spPr>
          <a:xfrm flipH="1">
            <a:off x="9301193" y="1834037"/>
            <a:ext cx="130873" cy="18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0E2AE07-FAF7-202B-A25E-5028C4117F00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flipH="1">
            <a:off x="1477172" y="3996644"/>
            <a:ext cx="1802" cy="20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DC48C33-B10D-C4CD-5FF3-5D465D8F965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342994" y="3976142"/>
            <a:ext cx="0" cy="20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DB06220-C351-848F-6CF1-EB8B261B457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489864" y="3996644"/>
            <a:ext cx="0" cy="18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ECE598D-4715-AF48-3F84-40BF9FD965AD}"/>
              </a:ext>
            </a:extLst>
          </p:cNvPr>
          <p:cNvCxnSpPr>
            <a:cxnSpLocks/>
          </p:cNvCxnSpPr>
          <p:nvPr/>
        </p:nvCxnSpPr>
        <p:spPr>
          <a:xfrm>
            <a:off x="10488793" y="3989149"/>
            <a:ext cx="0" cy="20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38FCB20-641F-16E2-20A9-2F9459320214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1435599" y="5652456"/>
            <a:ext cx="0" cy="197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EEA3048-7611-AC6A-FF6F-5D4718822A4B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342994" y="5644836"/>
            <a:ext cx="2314" cy="202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8F6F2DC-F4B4-0E59-885E-8164D0619636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7489864" y="5644836"/>
            <a:ext cx="0" cy="183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AEA1EADE-CED3-5C03-63A8-1330F1039672}"/>
              </a:ext>
            </a:extLst>
          </p:cNvPr>
          <p:cNvCxnSpPr>
            <a:cxnSpLocks/>
          </p:cNvCxnSpPr>
          <p:nvPr/>
        </p:nvCxnSpPr>
        <p:spPr>
          <a:xfrm>
            <a:off x="10510504" y="5644961"/>
            <a:ext cx="4302" cy="17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5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F6D14E7-3DFF-5D13-1F4E-41ABD94E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879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86A8DE3-59C2-9179-8E4B-662854F335A7}"/>
              </a:ext>
            </a:extLst>
          </p:cNvPr>
          <p:cNvSpPr txBox="1"/>
          <p:nvPr/>
        </p:nvSpPr>
        <p:spPr>
          <a:xfrm>
            <a:off x="4819977" y="239842"/>
            <a:ext cx="2552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AD9CA3-E496-7905-70E2-7BD35A362EDB}"/>
              </a:ext>
            </a:extLst>
          </p:cNvPr>
          <p:cNvSpPr txBox="1"/>
          <p:nvPr/>
        </p:nvSpPr>
        <p:spPr>
          <a:xfrm>
            <a:off x="1768839" y="2345960"/>
            <a:ext cx="919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Développement des informations retenues dans le document des spécifications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Lien vers l’outil de veille : </a:t>
            </a:r>
            <a:r>
              <a:rPr lang="fr-FR" b="1" dirty="0">
                <a:hlinkClick r:id="rId2"/>
              </a:rPr>
              <a:t>https://wakelet.com/@Romain19885</a:t>
            </a:r>
            <a:endParaRPr lang="fr-FR" b="1" dirty="0"/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887C7B5-2EBB-2D30-7EF8-C7624B4C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12" y="5910183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453E2BB-CAC9-96AA-03D7-B392D882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3708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4A13A25E-60C4-238B-E31D-D89CE699E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95" y="2924174"/>
            <a:ext cx="6339650" cy="141474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4168B8-1501-F110-91CF-0C169EA92797}"/>
              </a:ext>
            </a:extLst>
          </p:cNvPr>
          <p:cNvCxnSpPr>
            <a:cxnSpLocks/>
          </p:cNvCxnSpPr>
          <p:nvPr/>
        </p:nvCxnSpPr>
        <p:spPr>
          <a:xfrm flipH="1">
            <a:off x="2472008" y="4477731"/>
            <a:ext cx="685971" cy="95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630572-9E3B-A6B8-1944-A101CD51C5F6}"/>
              </a:ext>
            </a:extLst>
          </p:cNvPr>
          <p:cNvCxnSpPr>
            <a:cxnSpLocks/>
          </p:cNvCxnSpPr>
          <p:nvPr/>
        </p:nvCxnSpPr>
        <p:spPr>
          <a:xfrm>
            <a:off x="6122366" y="4468304"/>
            <a:ext cx="0" cy="9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DB4CC3-D471-37AA-289E-2572C07A3993}"/>
              </a:ext>
            </a:extLst>
          </p:cNvPr>
          <p:cNvCxnSpPr>
            <a:cxnSpLocks/>
          </p:cNvCxnSpPr>
          <p:nvPr/>
        </p:nvCxnSpPr>
        <p:spPr>
          <a:xfrm>
            <a:off x="9099830" y="4483686"/>
            <a:ext cx="685193" cy="9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511468A-68E6-F87B-9B83-600556FEF9E7}"/>
              </a:ext>
            </a:extLst>
          </p:cNvPr>
          <p:cNvSpPr txBox="1"/>
          <p:nvPr/>
        </p:nvSpPr>
        <p:spPr>
          <a:xfrm>
            <a:off x="2158734" y="1277329"/>
            <a:ext cx="7814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OUTIL DE VEILLE UTILISÉ</a:t>
            </a:r>
          </a:p>
        </p:txBody>
      </p:sp>
      <p:sp>
        <p:nvSpPr>
          <p:cNvPr id="17" name="ZoneTexte 16">
            <a:hlinkClick r:id="rId3"/>
            <a:extLst>
              <a:ext uri="{FF2B5EF4-FFF2-40B4-BE49-F238E27FC236}">
                <a16:creationId xmlns:a16="http://schemas.microsoft.com/office/drawing/2014/main" id="{EC774B25-FB37-6350-9216-3D7726B23C86}"/>
              </a:ext>
            </a:extLst>
          </p:cNvPr>
          <p:cNvSpPr txBox="1"/>
          <p:nvPr/>
        </p:nvSpPr>
        <p:spPr>
          <a:xfrm>
            <a:off x="5228731" y="5656077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Lien vers la veille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2D99E6-6FCF-15E8-FC23-512D48EBC444}"/>
              </a:ext>
            </a:extLst>
          </p:cNvPr>
          <p:cNvSpPr txBox="1"/>
          <p:nvPr/>
        </p:nvSpPr>
        <p:spPr>
          <a:xfrm>
            <a:off x="1473738" y="5656077"/>
            <a:ext cx="19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Simple d’utilisation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2F36988-0D19-608C-4B34-9BB7BB475EA4}"/>
              </a:ext>
            </a:extLst>
          </p:cNvPr>
          <p:cNvSpPr txBox="1"/>
          <p:nvPr/>
        </p:nvSpPr>
        <p:spPr>
          <a:xfrm>
            <a:off x="8880046" y="5608946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Simple à partager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53B8E6-9F11-1716-126A-600A2CC96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CCD29E3-201F-3B59-C584-88CF28024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2020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AAB754A4-597C-60A1-37B2-96566016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04" y="5886431"/>
            <a:ext cx="1320868" cy="7429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2FD13BD-D66D-B33F-A4D5-4BEE8D7D2FC9}"/>
              </a:ext>
            </a:extLst>
          </p:cNvPr>
          <p:cNvSpPr txBox="1"/>
          <p:nvPr/>
        </p:nvSpPr>
        <p:spPr>
          <a:xfrm>
            <a:off x="1285871" y="457199"/>
            <a:ext cx="98335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ORGANISATION DE LA VEILLE TECHNIQUE</a:t>
            </a:r>
          </a:p>
          <a:p>
            <a:endParaRPr lang="fr-FR" sz="44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D53F2B-80E0-A1D7-B50D-3C8EB82D5B60}"/>
              </a:ext>
            </a:extLst>
          </p:cNvPr>
          <p:cNvSpPr txBox="1"/>
          <p:nvPr/>
        </p:nvSpPr>
        <p:spPr>
          <a:xfrm>
            <a:off x="2742599" y="3214687"/>
            <a:ext cx="6484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/>
              <a:t>Comment les informations ont été choisies ?</a:t>
            </a:r>
          </a:p>
        </p:txBody>
      </p:sp>
    </p:spTree>
    <p:extLst>
      <p:ext uri="{BB962C8B-B14F-4D97-AF65-F5344CB8AC3E}">
        <p14:creationId xmlns:p14="http://schemas.microsoft.com/office/powerpoint/2010/main" val="198598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1E265E0-2010-0F15-D978-9091A2E81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3756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C1681261-7810-1E33-32BD-65543C52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04" y="5886431"/>
            <a:ext cx="1320868" cy="7429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92CF6D-3DF1-F211-CE8C-463D02AC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3" y="228582"/>
            <a:ext cx="1927252" cy="162423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A20A99D8-153C-77BC-E059-860EFAE19245}"/>
              </a:ext>
            </a:extLst>
          </p:cNvPr>
          <p:cNvSpPr/>
          <p:nvPr/>
        </p:nvSpPr>
        <p:spPr>
          <a:xfrm rot="5400000">
            <a:off x="8183948" y="-520210"/>
            <a:ext cx="500062" cy="26217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05D213-E593-1EC9-99FE-362F1AE350F2}"/>
              </a:ext>
            </a:extLst>
          </p:cNvPr>
          <p:cNvSpPr txBox="1"/>
          <p:nvPr/>
        </p:nvSpPr>
        <p:spPr>
          <a:xfrm>
            <a:off x="364322" y="531767"/>
            <a:ext cx="67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ARTICLES ET VIDÉOS EN TENDANCE, RÉCENTS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6BFE62-85AE-F48E-4C8D-B1FA8ACB9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3" y="1852816"/>
            <a:ext cx="2245812" cy="16232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BB7AD73A-F183-910F-BDEF-99D472B244AC}"/>
              </a:ext>
            </a:extLst>
          </p:cNvPr>
          <p:cNvSpPr/>
          <p:nvPr/>
        </p:nvSpPr>
        <p:spPr>
          <a:xfrm rot="16200000">
            <a:off x="3634971" y="1304029"/>
            <a:ext cx="500062" cy="26217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B8018C-6737-01C9-CC36-EBEA3359824D}"/>
              </a:ext>
            </a:extLst>
          </p:cNvPr>
          <p:cNvSpPr txBox="1"/>
          <p:nvPr/>
        </p:nvSpPr>
        <p:spPr>
          <a:xfrm>
            <a:off x="5359297" y="2341718"/>
            <a:ext cx="2784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SITES SPÉCIALISÉS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3FCA25-EF1E-18E8-FCE0-E919860D7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62" y="3415307"/>
            <a:ext cx="2285175" cy="162818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83A3DDD6-8EC1-4EE6-8609-23EC24155520}"/>
              </a:ext>
            </a:extLst>
          </p:cNvPr>
          <p:cNvSpPr/>
          <p:nvPr/>
        </p:nvSpPr>
        <p:spPr>
          <a:xfrm rot="5400000">
            <a:off x="7780732" y="2961926"/>
            <a:ext cx="500062" cy="26217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189296-6346-8A24-68C4-C9C90EC7A4C9}"/>
              </a:ext>
            </a:extLst>
          </p:cNvPr>
          <p:cNvSpPr txBox="1"/>
          <p:nvPr/>
        </p:nvSpPr>
        <p:spPr>
          <a:xfrm>
            <a:off x="1317503" y="4014495"/>
            <a:ext cx="532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POPULARITÉ DES OUTILS, CHIFFRES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CE519B3-36D7-2FF1-AD17-5345DC37F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3" y="5100294"/>
            <a:ext cx="1741862" cy="1529125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5E431B98-0AC4-D60F-FC92-F43EBABC0AD0}"/>
              </a:ext>
            </a:extLst>
          </p:cNvPr>
          <p:cNvSpPr/>
          <p:nvPr/>
        </p:nvSpPr>
        <p:spPr>
          <a:xfrm rot="16200000">
            <a:off x="3113622" y="4520712"/>
            <a:ext cx="500062" cy="26217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46001E-89A8-E064-8BC4-E9DED21FA5FF}"/>
              </a:ext>
            </a:extLst>
          </p:cNvPr>
          <p:cNvSpPr txBox="1"/>
          <p:nvPr/>
        </p:nvSpPr>
        <p:spPr>
          <a:xfrm>
            <a:off x="4877844" y="5573267"/>
            <a:ext cx="451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DOCUMENTATION OFFICIELLE</a:t>
            </a:r>
          </a:p>
        </p:txBody>
      </p:sp>
    </p:spTree>
    <p:extLst>
      <p:ext uri="{BB962C8B-B14F-4D97-AF65-F5344CB8AC3E}">
        <p14:creationId xmlns:p14="http://schemas.microsoft.com/office/powerpoint/2010/main" val="10506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F190306-A622-9DA9-A462-64415C59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2054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E62DFC5-D667-78B7-544B-FB4E34D7FF2B}"/>
              </a:ext>
            </a:extLst>
          </p:cNvPr>
          <p:cNvSpPr txBox="1"/>
          <p:nvPr/>
        </p:nvSpPr>
        <p:spPr>
          <a:xfrm>
            <a:off x="3107541" y="457199"/>
            <a:ext cx="5743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UTILISATION DE L’OUTIL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D59171-4B71-73F8-D22A-5CDA69F84DE2}"/>
              </a:ext>
            </a:extLst>
          </p:cNvPr>
          <p:cNvSpPr txBox="1"/>
          <p:nvPr/>
        </p:nvSpPr>
        <p:spPr>
          <a:xfrm>
            <a:off x="2078227" y="2528883"/>
            <a:ext cx="80245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/>
              <a:t>Comment sont ajoutées les informations dans l’outil ?</a:t>
            </a:r>
          </a:p>
          <a:p>
            <a:endParaRPr lang="fr-F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/>
              <a:t>Comment partager le contenu avec nos collaborateurs ?</a:t>
            </a:r>
          </a:p>
          <a:p>
            <a:endParaRPr lang="fr-FR" sz="2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E3081A-401C-2102-F7E8-B6286BF4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2" y="5879290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91BFB48-AE68-0E2E-BB99-EBB7072B3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4264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A7C0F80-15C0-D648-9D1A-826EEC4A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721" y="1696824"/>
            <a:ext cx="7028556" cy="38933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0E40220-72F8-18B7-4538-342645BDA1D1}"/>
              </a:ext>
            </a:extLst>
          </p:cNvPr>
          <p:cNvSpPr txBox="1"/>
          <p:nvPr/>
        </p:nvSpPr>
        <p:spPr>
          <a:xfrm>
            <a:off x="1703097" y="584456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TOUTES LES INFORMATIONS RÉUNIES AU MÊME ENDROIT</a:t>
            </a:r>
          </a:p>
        </p:txBody>
      </p: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BB0E8F14-6C6D-9DA1-C819-EF9F29CE88E8}"/>
              </a:ext>
            </a:extLst>
          </p:cNvPr>
          <p:cNvSpPr/>
          <p:nvPr/>
        </p:nvSpPr>
        <p:spPr>
          <a:xfrm rot="20207591">
            <a:off x="363311" y="1112025"/>
            <a:ext cx="1736797" cy="3252156"/>
          </a:xfrm>
          <a:prstGeom prst="curvedRightArrow">
            <a:avLst>
              <a:gd name="adj1" fmla="val 25000"/>
              <a:gd name="adj2" fmla="val 51383"/>
              <a:gd name="adj3" fmla="val 296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BA2327-235B-8284-E419-173A3767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34" y="5929311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F936014-8644-05D1-9309-694D86CB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0393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B40D772-E7D5-68FE-D7C3-C038D67F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189" y="491790"/>
            <a:ext cx="5234077" cy="34026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Flèche : angle droit à deux pointes 4">
            <a:extLst>
              <a:ext uri="{FF2B5EF4-FFF2-40B4-BE49-F238E27FC236}">
                <a16:creationId xmlns:a16="http://schemas.microsoft.com/office/drawing/2014/main" id="{540A4A0C-A846-D2B9-52D5-793C78C7A43A}"/>
              </a:ext>
            </a:extLst>
          </p:cNvPr>
          <p:cNvSpPr/>
          <p:nvPr/>
        </p:nvSpPr>
        <p:spPr>
          <a:xfrm rot="1897443">
            <a:off x="3852861" y="3333305"/>
            <a:ext cx="1454870" cy="1121790"/>
          </a:xfrm>
          <a:prstGeom prst="left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igne Moins 5">
            <a:extLst>
              <a:ext uri="{FF2B5EF4-FFF2-40B4-BE49-F238E27FC236}">
                <a16:creationId xmlns:a16="http://schemas.microsoft.com/office/drawing/2014/main" id="{E2C517F6-C7E9-76B0-6D2E-275B6178391F}"/>
              </a:ext>
            </a:extLst>
          </p:cNvPr>
          <p:cNvSpPr/>
          <p:nvPr/>
        </p:nvSpPr>
        <p:spPr>
          <a:xfrm rot="5400000">
            <a:off x="4193005" y="3983710"/>
            <a:ext cx="1263012" cy="1338606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2BED48-BF71-A087-BFF8-DE3C619A04B1}"/>
              </a:ext>
            </a:extLst>
          </p:cNvPr>
          <p:cNvSpPr txBox="1"/>
          <p:nvPr/>
        </p:nvSpPr>
        <p:spPr>
          <a:xfrm>
            <a:off x="2728168" y="5185525"/>
            <a:ext cx="6517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CLASSÉES PAR THÈME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CATÉGORIES ORGANISÉES EN COLONNE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483458-080C-4741-1097-F7DECADAE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10" y="5807122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3CF2E7E-A686-3425-8943-7E8C6B147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9724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4F7D577D-D9AB-4AE2-1291-A36A958C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53" y="832544"/>
            <a:ext cx="6432446" cy="3967747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114183BB-0258-4464-9D17-9FA779A46D0B}"/>
              </a:ext>
            </a:extLst>
          </p:cNvPr>
          <p:cNvSpPr/>
          <p:nvPr/>
        </p:nvSpPr>
        <p:spPr>
          <a:xfrm rot="2794671">
            <a:off x="5976593" y="2686173"/>
            <a:ext cx="1545996" cy="7352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48A4FDC-C20A-6C38-A06B-E159040B3985}"/>
              </a:ext>
            </a:extLst>
          </p:cNvPr>
          <p:cNvSpPr txBox="1"/>
          <p:nvPr/>
        </p:nvSpPr>
        <p:spPr>
          <a:xfrm>
            <a:off x="7230358" y="3789396"/>
            <a:ext cx="4260915" cy="144655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Partage simple avec un 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Le collaborateur peut contribuer</a:t>
            </a:r>
          </a:p>
          <a:p>
            <a:r>
              <a:rPr lang="fr-FR" sz="2200" b="1" dirty="0"/>
              <a:t>     et enrichir le contenu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082EBB-8518-DED2-7AF6-2A6D03AE6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66" y="5886431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C703D30-3748-0E39-4775-1FC26669D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8157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410A17C4-047D-9AEC-A931-147B0480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80" y="5886431"/>
            <a:ext cx="1320868" cy="7429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2F4E031-2581-882A-137D-7A0F98017568}"/>
              </a:ext>
            </a:extLst>
          </p:cNvPr>
          <p:cNvSpPr txBox="1"/>
          <p:nvPr/>
        </p:nvSpPr>
        <p:spPr>
          <a:xfrm>
            <a:off x="1850233" y="457199"/>
            <a:ext cx="8727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INFORMATIONS ISSUES DE LA VEILLE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14FFE6-086A-E0E3-02EE-4EEEC3EF0D95}"/>
              </a:ext>
            </a:extLst>
          </p:cNvPr>
          <p:cNvSpPr txBox="1"/>
          <p:nvPr/>
        </p:nvSpPr>
        <p:spPr>
          <a:xfrm>
            <a:off x="735193" y="2349548"/>
            <a:ext cx="104188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/>
              <a:t>Affinage des informations retenues pour le projet dans une collection.</a:t>
            </a:r>
          </a:p>
          <a:p>
            <a:endParaRPr lang="fr-F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/>
              <a:t>Une catégorie sera allouée pour chaque spécification technique retenue.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309799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223</Words>
  <Application>Microsoft Office PowerPoint</Application>
  <PresentationFormat>Grand écran</PresentationFormat>
  <Paragraphs>67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VEILLE TECHNOLOGIQUE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Girard</dc:creator>
  <cp:lastModifiedBy>Romain Girard</cp:lastModifiedBy>
  <cp:revision>27</cp:revision>
  <dcterms:created xsi:type="dcterms:W3CDTF">2023-08-24T12:48:38Z</dcterms:created>
  <dcterms:modified xsi:type="dcterms:W3CDTF">2023-09-05T16:19:52Z</dcterms:modified>
</cp:coreProperties>
</file>