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678"/>
  </p:normalViewPr>
  <p:slideViewPr>
    <p:cSldViewPr snapToGrid="0">
      <p:cViewPr varScale="1">
        <p:scale>
          <a:sx n="99" d="100"/>
          <a:sy n="99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B37A8-9A9B-467D-9E3F-C6D6F0E926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A3AB09-60F5-48F8-AF69-D6D0439A11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Introduction to the Project and Business Goals</a:t>
          </a:r>
          <a:endParaRPr lang="en-US"/>
        </a:p>
      </dgm:t>
    </dgm:pt>
    <dgm:pt modelId="{AC0FF0DC-1AC2-4DE6-B75F-30A946691E94}" type="parTrans" cxnId="{70DE3331-CD14-4E7A-9CC4-F06B93DC6C6F}">
      <dgm:prSet/>
      <dgm:spPr/>
      <dgm:t>
        <a:bodyPr/>
        <a:lstStyle/>
        <a:p>
          <a:endParaRPr lang="en-US"/>
        </a:p>
      </dgm:t>
    </dgm:pt>
    <dgm:pt modelId="{3256C430-A32E-4336-BB52-9C28E6BC8B01}" type="sibTrans" cxnId="{70DE3331-CD14-4E7A-9CC4-F06B93DC6C6F}">
      <dgm:prSet/>
      <dgm:spPr/>
      <dgm:t>
        <a:bodyPr/>
        <a:lstStyle/>
        <a:p>
          <a:endParaRPr lang="en-US"/>
        </a:p>
      </dgm:t>
    </dgm:pt>
    <dgm:pt modelId="{4D23EF0F-44E4-4E89-A02C-38882AA0E5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Objective: To accurately predict high-traffic recipes for website recommendations.</a:t>
          </a:r>
          <a:endParaRPr lang="en-US" dirty="0"/>
        </a:p>
      </dgm:t>
    </dgm:pt>
    <dgm:pt modelId="{33CFEDD5-1CC7-4DA6-88A6-8D2B72818AF6}" type="parTrans" cxnId="{EAEA43AD-1225-4336-9DAB-14C1AF36BBA8}">
      <dgm:prSet/>
      <dgm:spPr/>
      <dgm:t>
        <a:bodyPr/>
        <a:lstStyle/>
        <a:p>
          <a:endParaRPr lang="en-US"/>
        </a:p>
      </dgm:t>
    </dgm:pt>
    <dgm:pt modelId="{7EBBAA14-2CB8-473F-B964-3C95D44E361E}" type="sibTrans" cxnId="{EAEA43AD-1225-4336-9DAB-14C1AF36BBA8}">
      <dgm:prSet/>
      <dgm:spPr/>
      <dgm:t>
        <a:bodyPr/>
        <a:lstStyle/>
        <a:p>
          <a:endParaRPr lang="en-US"/>
        </a:p>
      </dgm:t>
    </dgm:pt>
    <dgm:pt modelId="{763E206F-CFFB-4449-BCD4-10EB4F31A3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Business Goal: Increase user engagement and traffic on the platform by providing relevant and appealing recipe suggestions.</a:t>
          </a:r>
          <a:endParaRPr lang="en-US"/>
        </a:p>
      </dgm:t>
    </dgm:pt>
    <dgm:pt modelId="{044A51B9-4E3C-4CA8-9DF8-70E998D56187}" type="parTrans" cxnId="{C2B65CE6-0CE5-4FD6-974B-5F972F7DB54E}">
      <dgm:prSet/>
      <dgm:spPr/>
      <dgm:t>
        <a:bodyPr/>
        <a:lstStyle/>
        <a:p>
          <a:endParaRPr lang="en-US"/>
        </a:p>
      </dgm:t>
    </dgm:pt>
    <dgm:pt modelId="{B2A3E1A2-C862-4C58-B1AF-0CAB77168797}" type="sibTrans" cxnId="{C2B65CE6-0CE5-4FD6-974B-5F972F7DB54E}">
      <dgm:prSet/>
      <dgm:spPr/>
      <dgm:t>
        <a:bodyPr/>
        <a:lstStyle/>
        <a:p>
          <a:endParaRPr lang="en-US"/>
        </a:p>
      </dgm:t>
    </dgm:pt>
    <dgm:pt modelId="{5FD9283B-54DB-40B1-A963-31863A9A1A49}" type="pres">
      <dgm:prSet presAssocID="{85EB37A8-9A9B-467D-9E3F-C6D6F0E926F1}" presName="root" presStyleCnt="0">
        <dgm:presLayoutVars>
          <dgm:dir/>
          <dgm:resizeHandles val="exact"/>
        </dgm:presLayoutVars>
      </dgm:prSet>
      <dgm:spPr/>
    </dgm:pt>
    <dgm:pt modelId="{0DA0C550-AB1A-40FB-B298-27AEC72D5F48}" type="pres">
      <dgm:prSet presAssocID="{20A3AB09-60F5-48F8-AF69-D6D0439A118F}" presName="compNode" presStyleCnt="0"/>
      <dgm:spPr/>
    </dgm:pt>
    <dgm:pt modelId="{03397FE6-76D0-447B-A222-8A2263BEFE54}" type="pres">
      <dgm:prSet presAssocID="{20A3AB09-60F5-48F8-AF69-D6D0439A118F}" presName="bgRect" presStyleLbl="bgShp" presStyleIdx="0" presStyleCnt="3"/>
      <dgm:spPr/>
    </dgm:pt>
    <dgm:pt modelId="{A6E78E87-86CE-475C-8D61-875F645A44D8}" type="pres">
      <dgm:prSet presAssocID="{20A3AB09-60F5-48F8-AF69-D6D0439A11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5121E58-0F2A-4896-A810-8C0D82E614CE}" type="pres">
      <dgm:prSet presAssocID="{20A3AB09-60F5-48F8-AF69-D6D0439A118F}" presName="spaceRect" presStyleCnt="0"/>
      <dgm:spPr/>
    </dgm:pt>
    <dgm:pt modelId="{2AECBC15-3048-44EC-8AF7-E8338C11FB40}" type="pres">
      <dgm:prSet presAssocID="{20A3AB09-60F5-48F8-AF69-D6D0439A118F}" presName="parTx" presStyleLbl="revTx" presStyleIdx="0" presStyleCnt="3">
        <dgm:presLayoutVars>
          <dgm:chMax val="0"/>
          <dgm:chPref val="0"/>
        </dgm:presLayoutVars>
      </dgm:prSet>
      <dgm:spPr/>
    </dgm:pt>
    <dgm:pt modelId="{98C10554-C985-48CE-81A1-2995BAB49595}" type="pres">
      <dgm:prSet presAssocID="{3256C430-A32E-4336-BB52-9C28E6BC8B01}" presName="sibTrans" presStyleCnt="0"/>
      <dgm:spPr/>
    </dgm:pt>
    <dgm:pt modelId="{0AAD2405-45FE-43F1-834D-273FB9287ACF}" type="pres">
      <dgm:prSet presAssocID="{4D23EF0F-44E4-4E89-A02C-38882AA0E5E3}" presName="compNode" presStyleCnt="0"/>
      <dgm:spPr/>
    </dgm:pt>
    <dgm:pt modelId="{28B69ED3-EF00-4940-9776-B1895F48B7B3}" type="pres">
      <dgm:prSet presAssocID="{4D23EF0F-44E4-4E89-A02C-38882AA0E5E3}" presName="bgRect" presStyleLbl="bgShp" presStyleIdx="1" presStyleCnt="3"/>
      <dgm:spPr/>
    </dgm:pt>
    <dgm:pt modelId="{6E2F9D35-D448-4532-9CC9-6F755864CC49}" type="pres">
      <dgm:prSet presAssocID="{4D23EF0F-44E4-4E89-A02C-38882AA0E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FA34B0B-3C0F-477E-B9CE-DF06FC6845C8}" type="pres">
      <dgm:prSet presAssocID="{4D23EF0F-44E4-4E89-A02C-38882AA0E5E3}" presName="spaceRect" presStyleCnt="0"/>
      <dgm:spPr/>
    </dgm:pt>
    <dgm:pt modelId="{1EC0767B-EC64-4983-9620-3EE20BCAF927}" type="pres">
      <dgm:prSet presAssocID="{4D23EF0F-44E4-4E89-A02C-38882AA0E5E3}" presName="parTx" presStyleLbl="revTx" presStyleIdx="1" presStyleCnt="3">
        <dgm:presLayoutVars>
          <dgm:chMax val="0"/>
          <dgm:chPref val="0"/>
        </dgm:presLayoutVars>
      </dgm:prSet>
      <dgm:spPr/>
    </dgm:pt>
    <dgm:pt modelId="{C3EB77BA-7CF2-4F04-8EFD-AE16DE6DD69B}" type="pres">
      <dgm:prSet presAssocID="{7EBBAA14-2CB8-473F-B964-3C95D44E361E}" presName="sibTrans" presStyleCnt="0"/>
      <dgm:spPr/>
    </dgm:pt>
    <dgm:pt modelId="{65796B13-26B4-488E-A8F0-F1980F49E7A1}" type="pres">
      <dgm:prSet presAssocID="{763E206F-CFFB-4449-BCD4-10EB4F31A315}" presName="compNode" presStyleCnt="0"/>
      <dgm:spPr/>
    </dgm:pt>
    <dgm:pt modelId="{66EB2743-822D-4C95-8A7F-E313AFEBFE57}" type="pres">
      <dgm:prSet presAssocID="{763E206F-CFFB-4449-BCD4-10EB4F31A315}" presName="bgRect" presStyleLbl="bgShp" presStyleIdx="2" presStyleCnt="3"/>
      <dgm:spPr/>
    </dgm:pt>
    <dgm:pt modelId="{9941EF20-9691-4F67-8683-053AF311C78B}" type="pres">
      <dgm:prSet presAssocID="{763E206F-CFFB-4449-BCD4-10EB4F31A3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03714C51-BE98-4548-B63B-9548124C46BD}" type="pres">
      <dgm:prSet presAssocID="{763E206F-CFFB-4449-BCD4-10EB4F31A315}" presName="spaceRect" presStyleCnt="0"/>
      <dgm:spPr/>
    </dgm:pt>
    <dgm:pt modelId="{096BAB86-625C-4F2A-8BFB-1A78112E9197}" type="pres">
      <dgm:prSet presAssocID="{763E206F-CFFB-4449-BCD4-10EB4F31A3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002A03-F416-C146-80D2-88A3EA205CEE}" type="presOf" srcId="{85EB37A8-9A9B-467D-9E3F-C6D6F0E926F1}" destId="{5FD9283B-54DB-40B1-A963-31863A9A1A49}" srcOrd="0" destOrd="0" presId="urn:microsoft.com/office/officeart/2018/2/layout/IconVerticalSolidList"/>
    <dgm:cxn modelId="{8D57B02E-605D-364E-97D8-99B0FD12E8C9}" type="presOf" srcId="{763E206F-CFFB-4449-BCD4-10EB4F31A315}" destId="{096BAB86-625C-4F2A-8BFB-1A78112E9197}" srcOrd="0" destOrd="0" presId="urn:microsoft.com/office/officeart/2018/2/layout/IconVerticalSolidList"/>
    <dgm:cxn modelId="{70DE3331-CD14-4E7A-9CC4-F06B93DC6C6F}" srcId="{85EB37A8-9A9B-467D-9E3F-C6D6F0E926F1}" destId="{20A3AB09-60F5-48F8-AF69-D6D0439A118F}" srcOrd="0" destOrd="0" parTransId="{AC0FF0DC-1AC2-4DE6-B75F-30A946691E94}" sibTransId="{3256C430-A32E-4336-BB52-9C28E6BC8B01}"/>
    <dgm:cxn modelId="{7FFD5979-3ECD-5341-AAF3-BDFA8BB10299}" type="presOf" srcId="{4D23EF0F-44E4-4E89-A02C-38882AA0E5E3}" destId="{1EC0767B-EC64-4983-9620-3EE20BCAF927}" srcOrd="0" destOrd="0" presId="urn:microsoft.com/office/officeart/2018/2/layout/IconVerticalSolidList"/>
    <dgm:cxn modelId="{CA16B093-6EF2-5D46-8A6B-50A9A472F33B}" type="presOf" srcId="{20A3AB09-60F5-48F8-AF69-D6D0439A118F}" destId="{2AECBC15-3048-44EC-8AF7-E8338C11FB40}" srcOrd="0" destOrd="0" presId="urn:microsoft.com/office/officeart/2018/2/layout/IconVerticalSolidList"/>
    <dgm:cxn modelId="{EAEA43AD-1225-4336-9DAB-14C1AF36BBA8}" srcId="{85EB37A8-9A9B-467D-9E3F-C6D6F0E926F1}" destId="{4D23EF0F-44E4-4E89-A02C-38882AA0E5E3}" srcOrd="1" destOrd="0" parTransId="{33CFEDD5-1CC7-4DA6-88A6-8D2B72818AF6}" sibTransId="{7EBBAA14-2CB8-473F-B964-3C95D44E361E}"/>
    <dgm:cxn modelId="{C2B65CE6-0CE5-4FD6-974B-5F972F7DB54E}" srcId="{85EB37A8-9A9B-467D-9E3F-C6D6F0E926F1}" destId="{763E206F-CFFB-4449-BCD4-10EB4F31A315}" srcOrd="2" destOrd="0" parTransId="{044A51B9-4E3C-4CA8-9DF8-70E998D56187}" sibTransId="{B2A3E1A2-C862-4C58-B1AF-0CAB77168797}"/>
    <dgm:cxn modelId="{35F40607-8C0F-8749-B3BA-EC19150742B0}" type="presParOf" srcId="{5FD9283B-54DB-40B1-A963-31863A9A1A49}" destId="{0DA0C550-AB1A-40FB-B298-27AEC72D5F48}" srcOrd="0" destOrd="0" presId="urn:microsoft.com/office/officeart/2018/2/layout/IconVerticalSolidList"/>
    <dgm:cxn modelId="{D95B4EED-B300-D141-8BBA-91CBC30838ED}" type="presParOf" srcId="{0DA0C550-AB1A-40FB-B298-27AEC72D5F48}" destId="{03397FE6-76D0-447B-A222-8A2263BEFE54}" srcOrd="0" destOrd="0" presId="urn:microsoft.com/office/officeart/2018/2/layout/IconVerticalSolidList"/>
    <dgm:cxn modelId="{CA860851-BCCF-EE4B-B374-99DEDA987DC3}" type="presParOf" srcId="{0DA0C550-AB1A-40FB-B298-27AEC72D5F48}" destId="{A6E78E87-86CE-475C-8D61-875F645A44D8}" srcOrd="1" destOrd="0" presId="urn:microsoft.com/office/officeart/2018/2/layout/IconVerticalSolidList"/>
    <dgm:cxn modelId="{EB790F09-9A26-C040-9BD3-AEA6837FC992}" type="presParOf" srcId="{0DA0C550-AB1A-40FB-B298-27AEC72D5F48}" destId="{F5121E58-0F2A-4896-A810-8C0D82E614CE}" srcOrd="2" destOrd="0" presId="urn:microsoft.com/office/officeart/2018/2/layout/IconVerticalSolidList"/>
    <dgm:cxn modelId="{1F94B0F5-AFB3-1144-AB21-532ED5831F4F}" type="presParOf" srcId="{0DA0C550-AB1A-40FB-B298-27AEC72D5F48}" destId="{2AECBC15-3048-44EC-8AF7-E8338C11FB40}" srcOrd="3" destOrd="0" presId="urn:microsoft.com/office/officeart/2018/2/layout/IconVerticalSolidList"/>
    <dgm:cxn modelId="{850D11F5-79AB-BE4C-9E2A-752A79CFB571}" type="presParOf" srcId="{5FD9283B-54DB-40B1-A963-31863A9A1A49}" destId="{98C10554-C985-48CE-81A1-2995BAB49595}" srcOrd="1" destOrd="0" presId="urn:microsoft.com/office/officeart/2018/2/layout/IconVerticalSolidList"/>
    <dgm:cxn modelId="{08EA0F3E-F9C5-A143-9CD6-843CC93368FD}" type="presParOf" srcId="{5FD9283B-54DB-40B1-A963-31863A9A1A49}" destId="{0AAD2405-45FE-43F1-834D-273FB9287ACF}" srcOrd="2" destOrd="0" presId="urn:microsoft.com/office/officeart/2018/2/layout/IconVerticalSolidList"/>
    <dgm:cxn modelId="{49009C93-87BC-6647-9AB0-50CF8617DED9}" type="presParOf" srcId="{0AAD2405-45FE-43F1-834D-273FB9287ACF}" destId="{28B69ED3-EF00-4940-9776-B1895F48B7B3}" srcOrd="0" destOrd="0" presId="urn:microsoft.com/office/officeart/2018/2/layout/IconVerticalSolidList"/>
    <dgm:cxn modelId="{3C9ADD5E-BC1B-384D-9341-CA243E80C512}" type="presParOf" srcId="{0AAD2405-45FE-43F1-834D-273FB9287ACF}" destId="{6E2F9D35-D448-4532-9CC9-6F755864CC49}" srcOrd="1" destOrd="0" presId="urn:microsoft.com/office/officeart/2018/2/layout/IconVerticalSolidList"/>
    <dgm:cxn modelId="{6F72B69D-FF45-7E44-82D0-38E30D900E4E}" type="presParOf" srcId="{0AAD2405-45FE-43F1-834D-273FB9287ACF}" destId="{CFA34B0B-3C0F-477E-B9CE-DF06FC6845C8}" srcOrd="2" destOrd="0" presId="urn:microsoft.com/office/officeart/2018/2/layout/IconVerticalSolidList"/>
    <dgm:cxn modelId="{1E44BDBE-5E2A-C045-B68B-0B7DB980BA4E}" type="presParOf" srcId="{0AAD2405-45FE-43F1-834D-273FB9287ACF}" destId="{1EC0767B-EC64-4983-9620-3EE20BCAF927}" srcOrd="3" destOrd="0" presId="urn:microsoft.com/office/officeart/2018/2/layout/IconVerticalSolidList"/>
    <dgm:cxn modelId="{B0AD3816-793A-474A-981B-B2FF7483785A}" type="presParOf" srcId="{5FD9283B-54DB-40B1-A963-31863A9A1A49}" destId="{C3EB77BA-7CF2-4F04-8EFD-AE16DE6DD69B}" srcOrd="3" destOrd="0" presId="urn:microsoft.com/office/officeart/2018/2/layout/IconVerticalSolidList"/>
    <dgm:cxn modelId="{0BF7FE73-D84F-9947-9D8C-57F69ABFB8DD}" type="presParOf" srcId="{5FD9283B-54DB-40B1-A963-31863A9A1A49}" destId="{65796B13-26B4-488E-A8F0-F1980F49E7A1}" srcOrd="4" destOrd="0" presId="urn:microsoft.com/office/officeart/2018/2/layout/IconVerticalSolidList"/>
    <dgm:cxn modelId="{0D99D7B2-BC3B-F445-A7A8-1189C45D7B07}" type="presParOf" srcId="{65796B13-26B4-488E-A8F0-F1980F49E7A1}" destId="{66EB2743-822D-4C95-8A7F-E313AFEBFE57}" srcOrd="0" destOrd="0" presId="urn:microsoft.com/office/officeart/2018/2/layout/IconVerticalSolidList"/>
    <dgm:cxn modelId="{EBF72E25-D33D-0F43-AEF9-F6F122BFD6E9}" type="presParOf" srcId="{65796B13-26B4-488E-A8F0-F1980F49E7A1}" destId="{9941EF20-9691-4F67-8683-053AF311C78B}" srcOrd="1" destOrd="0" presId="urn:microsoft.com/office/officeart/2018/2/layout/IconVerticalSolidList"/>
    <dgm:cxn modelId="{3DC61668-B1E7-3A45-BC24-59D39B8C30D7}" type="presParOf" srcId="{65796B13-26B4-488E-A8F0-F1980F49E7A1}" destId="{03714C51-BE98-4548-B63B-9548124C46BD}" srcOrd="2" destOrd="0" presId="urn:microsoft.com/office/officeart/2018/2/layout/IconVerticalSolidList"/>
    <dgm:cxn modelId="{9B3C67AF-9720-B741-96BC-25B11252256B}" type="presParOf" srcId="{65796B13-26B4-488E-A8F0-F1980F49E7A1}" destId="{096BAB86-625C-4F2A-8BFB-1A78112E91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71480-DEFE-4A08-A61A-C30534943F4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C1428-5C9D-4CAA-9B35-D61B2251160F}">
      <dgm:prSet/>
      <dgm:spPr/>
      <dgm:t>
        <a:bodyPr/>
        <a:lstStyle/>
        <a:p>
          <a:r>
            <a:rPr lang="en-GB" b="0" i="0"/>
            <a:t>Project Scope</a:t>
          </a:r>
          <a:endParaRPr lang="en-US"/>
        </a:p>
      </dgm:t>
    </dgm:pt>
    <dgm:pt modelId="{98E23E96-8779-41B7-92FA-44596EEA538C}" type="parTrans" cxnId="{2DA2A153-D41A-4E6B-B9A0-122AE761860D}">
      <dgm:prSet/>
      <dgm:spPr/>
      <dgm:t>
        <a:bodyPr/>
        <a:lstStyle/>
        <a:p>
          <a:endParaRPr lang="en-US"/>
        </a:p>
      </dgm:t>
    </dgm:pt>
    <dgm:pt modelId="{4EE4B476-78B7-48BD-BAC3-E07CE27FF30B}" type="sibTrans" cxnId="{2DA2A153-D41A-4E6B-B9A0-122AE761860D}">
      <dgm:prSet/>
      <dgm:spPr/>
      <dgm:t>
        <a:bodyPr/>
        <a:lstStyle/>
        <a:p>
          <a:endParaRPr lang="en-US"/>
        </a:p>
      </dgm:t>
    </dgm:pt>
    <dgm:pt modelId="{4AECA986-EF1C-48BB-950C-A91C4D5745FF}">
      <dgm:prSet/>
      <dgm:spPr/>
      <dgm:t>
        <a:bodyPr/>
        <a:lstStyle/>
        <a:p>
          <a:r>
            <a:rPr lang="en-GB" b="0" i="0"/>
            <a:t>Data Science Approach: Classification modeling to predict high-traffic recipes.</a:t>
          </a:r>
          <a:endParaRPr lang="en-US"/>
        </a:p>
      </dgm:t>
    </dgm:pt>
    <dgm:pt modelId="{2D292A1D-2E47-415A-BECB-8F8DF9A8AD2E}" type="parTrans" cxnId="{C562D6FA-3556-4E81-AB33-30A9620E96B9}">
      <dgm:prSet/>
      <dgm:spPr/>
      <dgm:t>
        <a:bodyPr/>
        <a:lstStyle/>
        <a:p>
          <a:endParaRPr lang="en-US"/>
        </a:p>
      </dgm:t>
    </dgm:pt>
    <dgm:pt modelId="{38705814-3950-4AEF-8BCF-F71EFF6AFF0D}" type="sibTrans" cxnId="{C562D6FA-3556-4E81-AB33-30A9620E96B9}">
      <dgm:prSet/>
      <dgm:spPr/>
      <dgm:t>
        <a:bodyPr/>
        <a:lstStyle/>
        <a:p>
          <a:endParaRPr lang="en-US"/>
        </a:p>
      </dgm:t>
    </dgm:pt>
    <dgm:pt modelId="{6E0AB12C-D023-4182-A465-D99515C274D5}">
      <dgm:prSet/>
      <dgm:spPr/>
      <dgm:t>
        <a:bodyPr/>
        <a:lstStyle/>
        <a:p>
          <a:r>
            <a:rPr lang="en-GB" b="0" i="0"/>
            <a:t>Data Sources: Dataset containing recipe information including nutritional content, category, servings, and high-traffic status.</a:t>
          </a:r>
          <a:endParaRPr lang="en-US"/>
        </a:p>
      </dgm:t>
    </dgm:pt>
    <dgm:pt modelId="{E871729A-8F76-431A-86BC-377B35B97BA2}" type="parTrans" cxnId="{4D8D5EB5-E1CC-4A53-91D9-1AC092A23C6C}">
      <dgm:prSet/>
      <dgm:spPr/>
      <dgm:t>
        <a:bodyPr/>
        <a:lstStyle/>
        <a:p>
          <a:endParaRPr lang="en-US"/>
        </a:p>
      </dgm:t>
    </dgm:pt>
    <dgm:pt modelId="{5B97E4DC-8B31-41B3-8B84-F90026E91090}" type="sibTrans" cxnId="{4D8D5EB5-E1CC-4A53-91D9-1AC092A23C6C}">
      <dgm:prSet/>
      <dgm:spPr/>
      <dgm:t>
        <a:bodyPr/>
        <a:lstStyle/>
        <a:p>
          <a:endParaRPr lang="en-US"/>
        </a:p>
      </dgm:t>
    </dgm:pt>
    <dgm:pt modelId="{7D1C7672-A876-42C7-919D-EE47F4EE74B6}">
      <dgm:prSet/>
      <dgm:spPr/>
      <dgm:t>
        <a:bodyPr/>
        <a:lstStyle/>
        <a:p>
          <a:r>
            <a:rPr lang="en-GB" b="0" i="0" dirty="0"/>
            <a:t>Models Evaluated: </a:t>
          </a:r>
          <a:r>
            <a:rPr lang="en-GB" b="0" i="0" dirty="0" err="1"/>
            <a:t>ExtraTreesClassifier</a:t>
          </a:r>
          <a:r>
            <a:rPr lang="en-GB" b="0" i="0" dirty="0"/>
            <a:t>, </a:t>
          </a:r>
          <a:r>
            <a:rPr lang="en-GB" b="0" i="0" dirty="0" err="1"/>
            <a:t>GradientBoostingClassifier</a:t>
          </a:r>
          <a:r>
            <a:rPr lang="en-GB" b="0" i="0" dirty="0"/>
            <a:t>, </a:t>
          </a:r>
          <a:r>
            <a:rPr lang="en-GB" b="0" i="0" dirty="0" err="1"/>
            <a:t>RandomForestClassifier</a:t>
          </a:r>
          <a:r>
            <a:rPr lang="en-GB" b="0" i="0" dirty="0"/>
            <a:t>, and 4 others.</a:t>
          </a:r>
          <a:endParaRPr lang="en-US" dirty="0"/>
        </a:p>
      </dgm:t>
    </dgm:pt>
    <dgm:pt modelId="{34F278DF-6BDC-457C-809A-2EF069E165F3}" type="parTrans" cxnId="{E62C628D-21C4-4161-AA47-B30347DF5CC7}">
      <dgm:prSet/>
      <dgm:spPr/>
      <dgm:t>
        <a:bodyPr/>
        <a:lstStyle/>
        <a:p>
          <a:endParaRPr lang="en-US"/>
        </a:p>
      </dgm:t>
    </dgm:pt>
    <dgm:pt modelId="{52819E8C-5A92-4D3E-9E8F-B9D9A895224C}" type="sibTrans" cxnId="{E62C628D-21C4-4161-AA47-B30347DF5CC7}">
      <dgm:prSet/>
      <dgm:spPr/>
      <dgm:t>
        <a:bodyPr/>
        <a:lstStyle/>
        <a:p>
          <a:endParaRPr lang="en-US"/>
        </a:p>
      </dgm:t>
    </dgm:pt>
    <dgm:pt modelId="{FE98F7AE-A17F-8D40-8184-71B7629AE560}" type="pres">
      <dgm:prSet presAssocID="{86A71480-DEFE-4A08-A61A-C30534943F4C}" presName="vert0" presStyleCnt="0">
        <dgm:presLayoutVars>
          <dgm:dir/>
          <dgm:animOne val="branch"/>
          <dgm:animLvl val="lvl"/>
        </dgm:presLayoutVars>
      </dgm:prSet>
      <dgm:spPr/>
    </dgm:pt>
    <dgm:pt modelId="{DE605DA9-62C1-BD40-ACE4-A45CA02E867E}" type="pres">
      <dgm:prSet presAssocID="{CD1C1428-5C9D-4CAA-9B35-D61B2251160F}" presName="thickLine" presStyleLbl="alignNode1" presStyleIdx="0" presStyleCnt="4"/>
      <dgm:spPr/>
    </dgm:pt>
    <dgm:pt modelId="{4F1C7C84-399E-A64D-AF03-AFC885978612}" type="pres">
      <dgm:prSet presAssocID="{CD1C1428-5C9D-4CAA-9B35-D61B2251160F}" presName="horz1" presStyleCnt="0"/>
      <dgm:spPr/>
    </dgm:pt>
    <dgm:pt modelId="{FAF2565E-72EC-2947-B021-F48E916AE28C}" type="pres">
      <dgm:prSet presAssocID="{CD1C1428-5C9D-4CAA-9B35-D61B2251160F}" presName="tx1" presStyleLbl="revTx" presStyleIdx="0" presStyleCnt="4"/>
      <dgm:spPr/>
    </dgm:pt>
    <dgm:pt modelId="{46893FE2-EEB4-6342-AE6D-CDBAB3AE438C}" type="pres">
      <dgm:prSet presAssocID="{CD1C1428-5C9D-4CAA-9B35-D61B2251160F}" presName="vert1" presStyleCnt="0"/>
      <dgm:spPr/>
    </dgm:pt>
    <dgm:pt modelId="{E58A4656-692E-0D4C-8B8B-069E81FFAEF0}" type="pres">
      <dgm:prSet presAssocID="{4AECA986-EF1C-48BB-950C-A91C4D5745FF}" presName="thickLine" presStyleLbl="alignNode1" presStyleIdx="1" presStyleCnt="4"/>
      <dgm:spPr/>
    </dgm:pt>
    <dgm:pt modelId="{9EE4B187-1543-7E42-B4EA-0875CE3CFB6A}" type="pres">
      <dgm:prSet presAssocID="{4AECA986-EF1C-48BB-950C-A91C4D5745FF}" presName="horz1" presStyleCnt="0"/>
      <dgm:spPr/>
    </dgm:pt>
    <dgm:pt modelId="{02362FEA-E9F1-1C4B-8557-9A8D305F96AC}" type="pres">
      <dgm:prSet presAssocID="{4AECA986-EF1C-48BB-950C-A91C4D5745FF}" presName="tx1" presStyleLbl="revTx" presStyleIdx="1" presStyleCnt="4"/>
      <dgm:spPr/>
    </dgm:pt>
    <dgm:pt modelId="{0EDABEED-2CCD-4444-A6C1-BA11F1F6E4B7}" type="pres">
      <dgm:prSet presAssocID="{4AECA986-EF1C-48BB-950C-A91C4D5745FF}" presName="vert1" presStyleCnt="0"/>
      <dgm:spPr/>
    </dgm:pt>
    <dgm:pt modelId="{2B6FECFE-D2A5-B747-8D15-280D8C17F9E8}" type="pres">
      <dgm:prSet presAssocID="{6E0AB12C-D023-4182-A465-D99515C274D5}" presName="thickLine" presStyleLbl="alignNode1" presStyleIdx="2" presStyleCnt="4"/>
      <dgm:spPr/>
    </dgm:pt>
    <dgm:pt modelId="{FFF5F785-ECD4-044A-8177-5CD9B4961630}" type="pres">
      <dgm:prSet presAssocID="{6E0AB12C-D023-4182-A465-D99515C274D5}" presName="horz1" presStyleCnt="0"/>
      <dgm:spPr/>
    </dgm:pt>
    <dgm:pt modelId="{643656E2-B916-C748-90F9-91636B7B8436}" type="pres">
      <dgm:prSet presAssocID="{6E0AB12C-D023-4182-A465-D99515C274D5}" presName="tx1" presStyleLbl="revTx" presStyleIdx="2" presStyleCnt="4"/>
      <dgm:spPr/>
    </dgm:pt>
    <dgm:pt modelId="{E7B7FD7D-F3F6-6448-BD27-D9915E8C50C2}" type="pres">
      <dgm:prSet presAssocID="{6E0AB12C-D023-4182-A465-D99515C274D5}" presName="vert1" presStyleCnt="0"/>
      <dgm:spPr/>
    </dgm:pt>
    <dgm:pt modelId="{E3FF28F2-54D6-0242-96BD-F7C5BC5BD502}" type="pres">
      <dgm:prSet presAssocID="{7D1C7672-A876-42C7-919D-EE47F4EE74B6}" presName="thickLine" presStyleLbl="alignNode1" presStyleIdx="3" presStyleCnt="4"/>
      <dgm:spPr/>
    </dgm:pt>
    <dgm:pt modelId="{F9ADB636-B138-3740-8A9D-493E7B3A0F2A}" type="pres">
      <dgm:prSet presAssocID="{7D1C7672-A876-42C7-919D-EE47F4EE74B6}" presName="horz1" presStyleCnt="0"/>
      <dgm:spPr/>
    </dgm:pt>
    <dgm:pt modelId="{8498C70B-A0D6-244F-A358-ED9B68784137}" type="pres">
      <dgm:prSet presAssocID="{7D1C7672-A876-42C7-919D-EE47F4EE74B6}" presName="tx1" presStyleLbl="revTx" presStyleIdx="3" presStyleCnt="4"/>
      <dgm:spPr/>
    </dgm:pt>
    <dgm:pt modelId="{38DE309B-289F-FA48-A398-A6DA9FE296E7}" type="pres">
      <dgm:prSet presAssocID="{7D1C7672-A876-42C7-919D-EE47F4EE74B6}" presName="vert1" presStyleCnt="0"/>
      <dgm:spPr/>
    </dgm:pt>
  </dgm:ptLst>
  <dgm:cxnLst>
    <dgm:cxn modelId="{FEF2640B-1717-FF43-80C5-21A88F2D9768}" type="presOf" srcId="{86A71480-DEFE-4A08-A61A-C30534943F4C}" destId="{FE98F7AE-A17F-8D40-8184-71B7629AE560}" srcOrd="0" destOrd="0" presId="urn:microsoft.com/office/officeart/2008/layout/LinedList"/>
    <dgm:cxn modelId="{5CA9950C-FFDA-C046-8975-811411A0B6E0}" type="presOf" srcId="{6E0AB12C-D023-4182-A465-D99515C274D5}" destId="{643656E2-B916-C748-90F9-91636B7B8436}" srcOrd="0" destOrd="0" presId="urn:microsoft.com/office/officeart/2008/layout/LinedList"/>
    <dgm:cxn modelId="{2DA2A153-D41A-4E6B-B9A0-122AE761860D}" srcId="{86A71480-DEFE-4A08-A61A-C30534943F4C}" destId="{CD1C1428-5C9D-4CAA-9B35-D61B2251160F}" srcOrd="0" destOrd="0" parTransId="{98E23E96-8779-41B7-92FA-44596EEA538C}" sibTransId="{4EE4B476-78B7-48BD-BAC3-E07CE27FF30B}"/>
    <dgm:cxn modelId="{E62C628D-21C4-4161-AA47-B30347DF5CC7}" srcId="{86A71480-DEFE-4A08-A61A-C30534943F4C}" destId="{7D1C7672-A876-42C7-919D-EE47F4EE74B6}" srcOrd="3" destOrd="0" parTransId="{34F278DF-6BDC-457C-809A-2EF069E165F3}" sibTransId="{52819E8C-5A92-4D3E-9E8F-B9D9A895224C}"/>
    <dgm:cxn modelId="{4D8D5EB5-E1CC-4A53-91D9-1AC092A23C6C}" srcId="{86A71480-DEFE-4A08-A61A-C30534943F4C}" destId="{6E0AB12C-D023-4182-A465-D99515C274D5}" srcOrd="2" destOrd="0" parTransId="{E871729A-8F76-431A-86BC-377B35B97BA2}" sibTransId="{5B97E4DC-8B31-41B3-8B84-F90026E91090}"/>
    <dgm:cxn modelId="{E44384C8-1A77-9D46-96F8-2AE4D6F360A6}" type="presOf" srcId="{CD1C1428-5C9D-4CAA-9B35-D61B2251160F}" destId="{FAF2565E-72EC-2947-B021-F48E916AE28C}" srcOrd="0" destOrd="0" presId="urn:microsoft.com/office/officeart/2008/layout/LinedList"/>
    <dgm:cxn modelId="{11897AE3-99C6-2340-AF40-AB1CD1F22DA8}" type="presOf" srcId="{4AECA986-EF1C-48BB-950C-A91C4D5745FF}" destId="{02362FEA-E9F1-1C4B-8557-9A8D305F96AC}" srcOrd="0" destOrd="0" presId="urn:microsoft.com/office/officeart/2008/layout/LinedList"/>
    <dgm:cxn modelId="{A70BA3F4-7709-C34D-BD55-5FF61D930B71}" type="presOf" srcId="{7D1C7672-A876-42C7-919D-EE47F4EE74B6}" destId="{8498C70B-A0D6-244F-A358-ED9B68784137}" srcOrd="0" destOrd="0" presId="urn:microsoft.com/office/officeart/2008/layout/LinedList"/>
    <dgm:cxn modelId="{C562D6FA-3556-4E81-AB33-30A9620E96B9}" srcId="{86A71480-DEFE-4A08-A61A-C30534943F4C}" destId="{4AECA986-EF1C-48BB-950C-A91C4D5745FF}" srcOrd="1" destOrd="0" parTransId="{2D292A1D-2E47-415A-BECB-8F8DF9A8AD2E}" sibTransId="{38705814-3950-4AEF-8BCF-F71EFF6AFF0D}"/>
    <dgm:cxn modelId="{C7D4DDE2-5260-B041-8052-0B4918AB7641}" type="presParOf" srcId="{FE98F7AE-A17F-8D40-8184-71B7629AE560}" destId="{DE605DA9-62C1-BD40-ACE4-A45CA02E867E}" srcOrd="0" destOrd="0" presId="urn:microsoft.com/office/officeart/2008/layout/LinedList"/>
    <dgm:cxn modelId="{B4CD3AC5-4BAB-B246-BDAC-B94579A1E58C}" type="presParOf" srcId="{FE98F7AE-A17F-8D40-8184-71B7629AE560}" destId="{4F1C7C84-399E-A64D-AF03-AFC885978612}" srcOrd="1" destOrd="0" presId="urn:microsoft.com/office/officeart/2008/layout/LinedList"/>
    <dgm:cxn modelId="{9D41DCC2-2290-E64E-94E5-DFFA212BFDF0}" type="presParOf" srcId="{4F1C7C84-399E-A64D-AF03-AFC885978612}" destId="{FAF2565E-72EC-2947-B021-F48E916AE28C}" srcOrd="0" destOrd="0" presId="urn:microsoft.com/office/officeart/2008/layout/LinedList"/>
    <dgm:cxn modelId="{632C0659-FB56-2643-B178-059E221A74D0}" type="presParOf" srcId="{4F1C7C84-399E-A64D-AF03-AFC885978612}" destId="{46893FE2-EEB4-6342-AE6D-CDBAB3AE438C}" srcOrd="1" destOrd="0" presId="urn:microsoft.com/office/officeart/2008/layout/LinedList"/>
    <dgm:cxn modelId="{F0AD30B1-B70A-B54A-B84F-6FDB20727D5B}" type="presParOf" srcId="{FE98F7AE-A17F-8D40-8184-71B7629AE560}" destId="{E58A4656-692E-0D4C-8B8B-069E81FFAEF0}" srcOrd="2" destOrd="0" presId="urn:microsoft.com/office/officeart/2008/layout/LinedList"/>
    <dgm:cxn modelId="{2F1FCE8B-9738-BE4E-B131-2E142A0636EB}" type="presParOf" srcId="{FE98F7AE-A17F-8D40-8184-71B7629AE560}" destId="{9EE4B187-1543-7E42-B4EA-0875CE3CFB6A}" srcOrd="3" destOrd="0" presId="urn:microsoft.com/office/officeart/2008/layout/LinedList"/>
    <dgm:cxn modelId="{C5F3C7B2-4FC4-4A42-BBCA-A6106FAE3C8D}" type="presParOf" srcId="{9EE4B187-1543-7E42-B4EA-0875CE3CFB6A}" destId="{02362FEA-E9F1-1C4B-8557-9A8D305F96AC}" srcOrd="0" destOrd="0" presId="urn:microsoft.com/office/officeart/2008/layout/LinedList"/>
    <dgm:cxn modelId="{0A57F625-4700-ED49-A51A-E4851BF22BBD}" type="presParOf" srcId="{9EE4B187-1543-7E42-B4EA-0875CE3CFB6A}" destId="{0EDABEED-2CCD-4444-A6C1-BA11F1F6E4B7}" srcOrd="1" destOrd="0" presId="urn:microsoft.com/office/officeart/2008/layout/LinedList"/>
    <dgm:cxn modelId="{A98A00A9-8CEC-0B48-AC27-A212DBF944BC}" type="presParOf" srcId="{FE98F7AE-A17F-8D40-8184-71B7629AE560}" destId="{2B6FECFE-D2A5-B747-8D15-280D8C17F9E8}" srcOrd="4" destOrd="0" presId="urn:microsoft.com/office/officeart/2008/layout/LinedList"/>
    <dgm:cxn modelId="{4CD13522-BCFA-1C45-847A-673B0C493FF3}" type="presParOf" srcId="{FE98F7AE-A17F-8D40-8184-71B7629AE560}" destId="{FFF5F785-ECD4-044A-8177-5CD9B4961630}" srcOrd="5" destOrd="0" presId="urn:microsoft.com/office/officeart/2008/layout/LinedList"/>
    <dgm:cxn modelId="{C4A611DA-626D-EB46-9BD7-774FFA83D7C2}" type="presParOf" srcId="{FFF5F785-ECD4-044A-8177-5CD9B4961630}" destId="{643656E2-B916-C748-90F9-91636B7B8436}" srcOrd="0" destOrd="0" presId="urn:microsoft.com/office/officeart/2008/layout/LinedList"/>
    <dgm:cxn modelId="{6F94AD6A-A5EA-0545-9A00-A0E7266B64F7}" type="presParOf" srcId="{FFF5F785-ECD4-044A-8177-5CD9B4961630}" destId="{E7B7FD7D-F3F6-6448-BD27-D9915E8C50C2}" srcOrd="1" destOrd="0" presId="urn:microsoft.com/office/officeart/2008/layout/LinedList"/>
    <dgm:cxn modelId="{4D7834B8-DF19-8043-8531-0221470807B0}" type="presParOf" srcId="{FE98F7AE-A17F-8D40-8184-71B7629AE560}" destId="{E3FF28F2-54D6-0242-96BD-F7C5BC5BD502}" srcOrd="6" destOrd="0" presId="urn:microsoft.com/office/officeart/2008/layout/LinedList"/>
    <dgm:cxn modelId="{E0A8BCA2-853B-EE41-8283-F2998FE7DC40}" type="presParOf" srcId="{FE98F7AE-A17F-8D40-8184-71B7629AE560}" destId="{F9ADB636-B138-3740-8A9D-493E7B3A0F2A}" srcOrd="7" destOrd="0" presId="urn:microsoft.com/office/officeart/2008/layout/LinedList"/>
    <dgm:cxn modelId="{DEFD2B35-C699-B743-BE29-8C8CF709CCCB}" type="presParOf" srcId="{F9ADB636-B138-3740-8A9D-493E7B3A0F2A}" destId="{8498C70B-A0D6-244F-A358-ED9B68784137}" srcOrd="0" destOrd="0" presId="urn:microsoft.com/office/officeart/2008/layout/LinedList"/>
    <dgm:cxn modelId="{8735CAB0-2D5D-2D40-B334-D6EF7BFD72C1}" type="presParOf" srcId="{F9ADB636-B138-3740-8A9D-493E7B3A0F2A}" destId="{38DE309B-289F-FA48-A398-A6DA9FE296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349C2A-15D7-4C01-979B-296B3FBDB61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B7C648-C086-4B34-AD2B-8B0E3DDB08FA}">
      <dgm:prSet/>
      <dgm:spPr/>
      <dgm:t>
        <a:bodyPr/>
        <a:lstStyle/>
        <a:p>
          <a:r>
            <a:rPr lang="en-US"/>
            <a:t>Monitor</a:t>
          </a:r>
        </a:p>
      </dgm:t>
    </dgm:pt>
    <dgm:pt modelId="{87181B1F-4FA1-4805-B48E-5A1679EE1E7B}" type="parTrans" cxnId="{84D56BF0-24D8-4ECF-8E76-6F9E9C412136}">
      <dgm:prSet/>
      <dgm:spPr/>
      <dgm:t>
        <a:bodyPr/>
        <a:lstStyle/>
        <a:p>
          <a:endParaRPr lang="en-US"/>
        </a:p>
      </dgm:t>
    </dgm:pt>
    <dgm:pt modelId="{08D4E7E4-3547-4FEA-9187-847AE7CAB2E3}" type="sibTrans" cxnId="{84D56BF0-24D8-4ECF-8E76-6F9E9C412136}">
      <dgm:prSet/>
      <dgm:spPr/>
      <dgm:t>
        <a:bodyPr/>
        <a:lstStyle/>
        <a:p>
          <a:endParaRPr lang="en-US"/>
        </a:p>
      </dgm:t>
    </dgm:pt>
    <dgm:pt modelId="{12498503-95A4-48DC-BD0B-165FDAF830E2}">
      <dgm:prSet custT="1"/>
      <dgm:spPr/>
      <dgm:t>
        <a:bodyPr/>
        <a:lstStyle/>
        <a:p>
          <a:r>
            <a:rPr lang="en-US" sz="2400" dirty="0"/>
            <a:t>Continuously monitor precision for identifying high-traffic recipes to ensure model effectiveness.</a:t>
          </a:r>
        </a:p>
      </dgm:t>
    </dgm:pt>
    <dgm:pt modelId="{820714C8-516F-4971-AD8E-44EAFFDC828C}" type="parTrans" cxnId="{39E28568-EC6E-4F45-9B52-60D0EC80A7B0}">
      <dgm:prSet/>
      <dgm:spPr/>
      <dgm:t>
        <a:bodyPr/>
        <a:lstStyle/>
        <a:p>
          <a:endParaRPr lang="en-US"/>
        </a:p>
      </dgm:t>
    </dgm:pt>
    <dgm:pt modelId="{B9E01024-B761-4A4C-A2FB-888F4E7389AC}" type="sibTrans" cxnId="{39E28568-EC6E-4F45-9B52-60D0EC80A7B0}">
      <dgm:prSet/>
      <dgm:spPr/>
      <dgm:t>
        <a:bodyPr/>
        <a:lstStyle/>
        <a:p>
          <a:endParaRPr lang="en-US"/>
        </a:p>
      </dgm:t>
    </dgm:pt>
    <dgm:pt modelId="{5FAC03E8-F050-4D54-9023-B58DCB14A163}">
      <dgm:prSet/>
      <dgm:spPr/>
      <dgm:t>
        <a:bodyPr/>
        <a:lstStyle/>
        <a:p>
          <a:r>
            <a:rPr lang="en-US"/>
            <a:t>Consider</a:t>
          </a:r>
        </a:p>
      </dgm:t>
    </dgm:pt>
    <dgm:pt modelId="{533F697B-D39E-451C-81C3-42C830911970}" type="parTrans" cxnId="{D259B838-9B8B-4D26-8195-9A0B5A6D3121}">
      <dgm:prSet/>
      <dgm:spPr/>
      <dgm:t>
        <a:bodyPr/>
        <a:lstStyle/>
        <a:p>
          <a:endParaRPr lang="en-US"/>
        </a:p>
      </dgm:t>
    </dgm:pt>
    <dgm:pt modelId="{36DA1E9D-C384-4834-9F25-C9FB9312632D}" type="sibTrans" cxnId="{D259B838-9B8B-4D26-8195-9A0B5A6D3121}">
      <dgm:prSet/>
      <dgm:spPr/>
      <dgm:t>
        <a:bodyPr/>
        <a:lstStyle/>
        <a:p>
          <a:endParaRPr lang="en-US"/>
        </a:p>
      </dgm:t>
    </dgm:pt>
    <dgm:pt modelId="{35738861-7F72-40CF-987B-CC24DB48AD39}">
      <dgm:prSet custT="1"/>
      <dgm:spPr/>
      <dgm:t>
        <a:bodyPr/>
        <a:lstStyle/>
        <a:p>
          <a:r>
            <a:rPr lang="en-US" sz="2400" dirty="0"/>
            <a:t>Consider retraining the model periodically with updated data to maintain accuracy and relevance.</a:t>
          </a:r>
        </a:p>
      </dgm:t>
    </dgm:pt>
    <dgm:pt modelId="{09627225-7B93-414A-A7CA-D7B8C5ED7083}" type="parTrans" cxnId="{3486EFA9-6083-442A-831B-6FD341E0E912}">
      <dgm:prSet/>
      <dgm:spPr/>
      <dgm:t>
        <a:bodyPr/>
        <a:lstStyle/>
        <a:p>
          <a:endParaRPr lang="en-US"/>
        </a:p>
      </dgm:t>
    </dgm:pt>
    <dgm:pt modelId="{FB382592-FE27-48A2-948A-56BFF6785978}" type="sibTrans" cxnId="{3486EFA9-6083-442A-831B-6FD341E0E912}">
      <dgm:prSet/>
      <dgm:spPr/>
      <dgm:t>
        <a:bodyPr/>
        <a:lstStyle/>
        <a:p>
          <a:endParaRPr lang="en-US"/>
        </a:p>
      </dgm:t>
    </dgm:pt>
    <dgm:pt modelId="{B923D68F-6EF8-4DED-92EA-880A2B0C2A65}">
      <dgm:prSet/>
      <dgm:spPr/>
      <dgm:t>
        <a:bodyPr/>
        <a:lstStyle/>
        <a:p>
          <a:r>
            <a:rPr lang="en-US"/>
            <a:t>Explore</a:t>
          </a:r>
        </a:p>
      </dgm:t>
    </dgm:pt>
    <dgm:pt modelId="{24690FC6-E702-4BFA-AD06-75AD35E18741}" type="parTrans" cxnId="{48C64D43-F21E-44E6-ACC2-DECE516B45D7}">
      <dgm:prSet/>
      <dgm:spPr/>
      <dgm:t>
        <a:bodyPr/>
        <a:lstStyle/>
        <a:p>
          <a:endParaRPr lang="en-US"/>
        </a:p>
      </dgm:t>
    </dgm:pt>
    <dgm:pt modelId="{95D07ECC-3F03-4D44-9068-E784CB61A451}" type="sibTrans" cxnId="{48C64D43-F21E-44E6-ACC2-DECE516B45D7}">
      <dgm:prSet/>
      <dgm:spPr/>
      <dgm:t>
        <a:bodyPr/>
        <a:lstStyle/>
        <a:p>
          <a:endParaRPr lang="en-US"/>
        </a:p>
      </dgm:t>
    </dgm:pt>
    <dgm:pt modelId="{1A10F1A5-B281-457C-9BAA-85B467A8B434}">
      <dgm:prSet custT="1"/>
      <dgm:spPr/>
      <dgm:t>
        <a:bodyPr/>
        <a:lstStyle/>
        <a:p>
          <a:r>
            <a:rPr lang="en-US" sz="2400" dirty="0"/>
            <a:t>Explore additional features or data sources to further enhance predictive performance</a:t>
          </a:r>
          <a:r>
            <a:rPr lang="en-US" sz="1600" dirty="0"/>
            <a:t>.</a:t>
          </a:r>
        </a:p>
      </dgm:t>
    </dgm:pt>
    <dgm:pt modelId="{24F21094-6515-4D8F-82E4-3AC36FF7DC6D}" type="parTrans" cxnId="{84841106-2B6A-4919-BD48-8FA167B1B339}">
      <dgm:prSet/>
      <dgm:spPr/>
      <dgm:t>
        <a:bodyPr/>
        <a:lstStyle/>
        <a:p>
          <a:endParaRPr lang="en-US"/>
        </a:p>
      </dgm:t>
    </dgm:pt>
    <dgm:pt modelId="{FBF61BF8-92E4-4AF7-BC37-F5160C931D71}" type="sibTrans" cxnId="{84841106-2B6A-4919-BD48-8FA167B1B339}">
      <dgm:prSet/>
      <dgm:spPr/>
      <dgm:t>
        <a:bodyPr/>
        <a:lstStyle/>
        <a:p>
          <a:endParaRPr lang="en-US"/>
        </a:p>
      </dgm:t>
    </dgm:pt>
    <dgm:pt modelId="{51EC1E40-83EE-3045-9CFF-EA9243373AF5}" type="pres">
      <dgm:prSet presAssocID="{E3349C2A-15D7-4C01-979B-296B3FBDB61C}" presName="Name0" presStyleCnt="0">
        <dgm:presLayoutVars>
          <dgm:dir/>
          <dgm:animLvl val="lvl"/>
          <dgm:resizeHandles val="exact"/>
        </dgm:presLayoutVars>
      </dgm:prSet>
      <dgm:spPr/>
    </dgm:pt>
    <dgm:pt modelId="{A0242EB1-3969-A04A-BD0D-829BEA977930}" type="pres">
      <dgm:prSet presAssocID="{B7B7C648-C086-4B34-AD2B-8B0E3DDB08FA}" presName="linNode" presStyleCnt="0"/>
      <dgm:spPr/>
    </dgm:pt>
    <dgm:pt modelId="{A461BF08-8929-1E4A-84CB-09AF4B47D4A8}" type="pres">
      <dgm:prSet presAssocID="{B7B7C648-C086-4B34-AD2B-8B0E3DDB08FA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251DF38-0A98-AA4E-B53E-9BCC61771C7D}" type="pres">
      <dgm:prSet presAssocID="{B7B7C648-C086-4B34-AD2B-8B0E3DDB08FA}" presName="descendantText" presStyleLbl="alignAccFollowNode1" presStyleIdx="0" presStyleCnt="3">
        <dgm:presLayoutVars>
          <dgm:bulletEnabled/>
        </dgm:presLayoutVars>
      </dgm:prSet>
      <dgm:spPr/>
    </dgm:pt>
    <dgm:pt modelId="{E6F6E058-0843-0044-AB66-48DB6199E32D}" type="pres">
      <dgm:prSet presAssocID="{08D4E7E4-3547-4FEA-9187-847AE7CAB2E3}" presName="sp" presStyleCnt="0"/>
      <dgm:spPr/>
    </dgm:pt>
    <dgm:pt modelId="{FED01378-5C3A-714C-A9E0-476176EFD204}" type="pres">
      <dgm:prSet presAssocID="{5FAC03E8-F050-4D54-9023-B58DCB14A163}" presName="linNode" presStyleCnt="0"/>
      <dgm:spPr/>
    </dgm:pt>
    <dgm:pt modelId="{D6AD6CCB-64F5-6E42-88E7-22641FA86AC2}" type="pres">
      <dgm:prSet presAssocID="{5FAC03E8-F050-4D54-9023-B58DCB14A16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56202A3-4CA0-9248-89F5-E5B830E39D37}" type="pres">
      <dgm:prSet presAssocID="{5FAC03E8-F050-4D54-9023-B58DCB14A163}" presName="descendantText" presStyleLbl="alignAccFollowNode1" presStyleIdx="1" presStyleCnt="3">
        <dgm:presLayoutVars>
          <dgm:bulletEnabled/>
        </dgm:presLayoutVars>
      </dgm:prSet>
      <dgm:spPr/>
    </dgm:pt>
    <dgm:pt modelId="{9EB0D481-CDF8-1743-8D6A-B98AEDAB5FF5}" type="pres">
      <dgm:prSet presAssocID="{36DA1E9D-C384-4834-9F25-C9FB9312632D}" presName="sp" presStyleCnt="0"/>
      <dgm:spPr/>
    </dgm:pt>
    <dgm:pt modelId="{73ECDE53-DA93-A74F-A4B7-F1F529B6BAA8}" type="pres">
      <dgm:prSet presAssocID="{B923D68F-6EF8-4DED-92EA-880A2B0C2A65}" presName="linNode" presStyleCnt="0"/>
      <dgm:spPr/>
    </dgm:pt>
    <dgm:pt modelId="{A3A072BF-085E-A74E-8EEF-A72051161478}" type="pres">
      <dgm:prSet presAssocID="{B923D68F-6EF8-4DED-92EA-880A2B0C2A6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243065A-D00C-BE43-A29E-150F661B072D}" type="pres">
      <dgm:prSet presAssocID="{B923D68F-6EF8-4DED-92EA-880A2B0C2A6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4841106-2B6A-4919-BD48-8FA167B1B339}" srcId="{B923D68F-6EF8-4DED-92EA-880A2B0C2A65}" destId="{1A10F1A5-B281-457C-9BAA-85B467A8B434}" srcOrd="0" destOrd="0" parTransId="{24F21094-6515-4D8F-82E4-3AC36FF7DC6D}" sibTransId="{FBF61BF8-92E4-4AF7-BC37-F5160C931D71}"/>
    <dgm:cxn modelId="{D259B838-9B8B-4D26-8195-9A0B5A6D3121}" srcId="{E3349C2A-15D7-4C01-979B-296B3FBDB61C}" destId="{5FAC03E8-F050-4D54-9023-B58DCB14A163}" srcOrd="1" destOrd="0" parTransId="{533F697B-D39E-451C-81C3-42C830911970}" sibTransId="{36DA1E9D-C384-4834-9F25-C9FB9312632D}"/>
    <dgm:cxn modelId="{48C64D43-F21E-44E6-ACC2-DECE516B45D7}" srcId="{E3349C2A-15D7-4C01-979B-296B3FBDB61C}" destId="{B923D68F-6EF8-4DED-92EA-880A2B0C2A65}" srcOrd="2" destOrd="0" parTransId="{24690FC6-E702-4BFA-AD06-75AD35E18741}" sibTransId="{95D07ECC-3F03-4D44-9068-E784CB61A451}"/>
    <dgm:cxn modelId="{8BFCED49-601B-434A-885F-D699448598AF}" type="presOf" srcId="{35738861-7F72-40CF-987B-CC24DB48AD39}" destId="{356202A3-4CA0-9248-89F5-E5B830E39D37}" srcOrd="0" destOrd="0" presId="urn:microsoft.com/office/officeart/2016/7/layout/VerticalSolidActionList"/>
    <dgm:cxn modelId="{39E28568-EC6E-4F45-9B52-60D0EC80A7B0}" srcId="{B7B7C648-C086-4B34-AD2B-8B0E3DDB08FA}" destId="{12498503-95A4-48DC-BD0B-165FDAF830E2}" srcOrd="0" destOrd="0" parTransId="{820714C8-516F-4971-AD8E-44EAFFDC828C}" sibTransId="{B9E01024-B761-4A4C-A2FB-888F4E7389AC}"/>
    <dgm:cxn modelId="{78D1F870-9460-804C-B63C-E704616E874F}" type="presOf" srcId="{B923D68F-6EF8-4DED-92EA-880A2B0C2A65}" destId="{A3A072BF-085E-A74E-8EEF-A72051161478}" srcOrd="0" destOrd="0" presId="urn:microsoft.com/office/officeart/2016/7/layout/VerticalSolidActionList"/>
    <dgm:cxn modelId="{3486EFA9-6083-442A-831B-6FD341E0E912}" srcId="{5FAC03E8-F050-4D54-9023-B58DCB14A163}" destId="{35738861-7F72-40CF-987B-CC24DB48AD39}" srcOrd="0" destOrd="0" parTransId="{09627225-7B93-414A-A7CA-D7B8C5ED7083}" sibTransId="{FB382592-FE27-48A2-948A-56BFF6785978}"/>
    <dgm:cxn modelId="{0D82ADAC-B938-E542-9106-445A16368BCC}" type="presOf" srcId="{5FAC03E8-F050-4D54-9023-B58DCB14A163}" destId="{D6AD6CCB-64F5-6E42-88E7-22641FA86AC2}" srcOrd="0" destOrd="0" presId="urn:microsoft.com/office/officeart/2016/7/layout/VerticalSolidActionList"/>
    <dgm:cxn modelId="{DC23DAC7-58D2-D447-B1E2-18CBB870079C}" type="presOf" srcId="{E3349C2A-15D7-4C01-979B-296B3FBDB61C}" destId="{51EC1E40-83EE-3045-9CFF-EA9243373AF5}" srcOrd="0" destOrd="0" presId="urn:microsoft.com/office/officeart/2016/7/layout/VerticalSolidActionList"/>
    <dgm:cxn modelId="{9991C9DB-3691-C740-BB0C-DE45999A38B5}" type="presOf" srcId="{1A10F1A5-B281-457C-9BAA-85B467A8B434}" destId="{9243065A-D00C-BE43-A29E-150F661B072D}" srcOrd="0" destOrd="0" presId="urn:microsoft.com/office/officeart/2016/7/layout/VerticalSolidActionList"/>
    <dgm:cxn modelId="{84D56BF0-24D8-4ECF-8E76-6F9E9C412136}" srcId="{E3349C2A-15D7-4C01-979B-296B3FBDB61C}" destId="{B7B7C648-C086-4B34-AD2B-8B0E3DDB08FA}" srcOrd="0" destOrd="0" parTransId="{87181B1F-4FA1-4805-B48E-5A1679EE1E7B}" sibTransId="{08D4E7E4-3547-4FEA-9187-847AE7CAB2E3}"/>
    <dgm:cxn modelId="{8D6530F6-8255-AB4E-8246-893A471AA87A}" type="presOf" srcId="{12498503-95A4-48DC-BD0B-165FDAF830E2}" destId="{5251DF38-0A98-AA4E-B53E-9BCC61771C7D}" srcOrd="0" destOrd="0" presId="urn:microsoft.com/office/officeart/2016/7/layout/VerticalSolidActionList"/>
    <dgm:cxn modelId="{A64D46F6-D0BA-C94B-9A02-327C02562F4E}" type="presOf" srcId="{B7B7C648-C086-4B34-AD2B-8B0E3DDB08FA}" destId="{A461BF08-8929-1E4A-84CB-09AF4B47D4A8}" srcOrd="0" destOrd="0" presId="urn:microsoft.com/office/officeart/2016/7/layout/VerticalSolidActionList"/>
    <dgm:cxn modelId="{00345161-C4B1-934F-A8DB-3B1A778F67DF}" type="presParOf" srcId="{51EC1E40-83EE-3045-9CFF-EA9243373AF5}" destId="{A0242EB1-3969-A04A-BD0D-829BEA977930}" srcOrd="0" destOrd="0" presId="urn:microsoft.com/office/officeart/2016/7/layout/VerticalSolidActionList"/>
    <dgm:cxn modelId="{84A81436-19B0-904E-ADEA-A2B9F229B98B}" type="presParOf" srcId="{A0242EB1-3969-A04A-BD0D-829BEA977930}" destId="{A461BF08-8929-1E4A-84CB-09AF4B47D4A8}" srcOrd="0" destOrd="0" presId="urn:microsoft.com/office/officeart/2016/7/layout/VerticalSolidActionList"/>
    <dgm:cxn modelId="{12EF25D4-38F5-E048-B948-F5B4F18D19EB}" type="presParOf" srcId="{A0242EB1-3969-A04A-BD0D-829BEA977930}" destId="{5251DF38-0A98-AA4E-B53E-9BCC61771C7D}" srcOrd="1" destOrd="0" presId="urn:microsoft.com/office/officeart/2016/7/layout/VerticalSolidActionList"/>
    <dgm:cxn modelId="{732CAE4E-26DA-CA48-9801-C10B1229AA69}" type="presParOf" srcId="{51EC1E40-83EE-3045-9CFF-EA9243373AF5}" destId="{E6F6E058-0843-0044-AB66-48DB6199E32D}" srcOrd="1" destOrd="0" presId="urn:microsoft.com/office/officeart/2016/7/layout/VerticalSolidActionList"/>
    <dgm:cxn modelId="{2A3713E1-0BB9-564B-86AB-72212440D83E}" type="presParOf" srcId="{51EC1E40-83EE-3045-9CFF-EA9243373AF5}" destId="{FED01378-5C3A-714C-A9E0-476176EFD204}" srcOrd="2" destOrd="0" presId="urn:microsoft.com/office/officeart/2016/7/layout/VerticalSolidActionList"/>
    <dgm:cxn modelId="{E24F3E2C-10D3-7D44-8A3B-E71F2A89EC4B}" type="presParOf" srcId="{FED01378-5C3A-714C-A9E0-476176EFD204}" destId="{D6AD6CCB-64F5-6E42-88E7-22641FA86AC2}" srcOrd="0" destOrd="0" presId="urn:microsoft.com/office/officeart/2016/7/layout/VerticalSolidActionList"/>
    <dgm:cxn modelId="{56792CC8-FF0F-2A4C-B2A2-FB945E6D1335}" type="presParOf" srcId="{FED01378-5C3A-714C-A9E0-476176EFD204}" destId="{356202A3-4CA0-9248-89F5-E5B830E39D37}" srcOrd="1" destOrd="0" presId="urn:microsoft.com/office/officeart/2016/7/layout/VerticalSolidActionList"/>
    <dgm:cxn modelId="{48FE3265-9709-D94C-9FC6-A36031BADD4E}" type="presParOf" srcId="{51EC1E40-83EE-3045-9CFF-EA9243373AF5}" destId="{9EB0D481-CDF8-1743-8D6A-B98AEDAB5FF5}" srcOrd="3" destOrd="0" presId="urn:microsoft.com/office/officeart/2016/7/layout/VerticalSolidActionList"/>
    <dgm:cxn modelId="{B4EB7397-ADA2-0B41-9CF3-45F71B0D766C}" type="presParOf" srcId="{51EC1E40-83EE-3045-9CFF-EA9243373AF5}" destId="{73ECDE53-DA93-A74F-A4B7-F1F529B6BAA8}" srcOrd="4" destOrd="0" presId="urn:microsoft.com/office/officeart/2016/7/layout/VerticalSolidActionList"/>
    <dgm:cxn modelId="{510BAFD6-4167-FB4F-BF18-8AD0F60DCC2F}" type="presParOf" srcId="{73ECDE53-DA93-A74F-A4B7-F1F529B6BAA8}" destId="{A3A072BF-085E-A74E-8EEF-A72051161478}" srcOrd="0" destOrd="0" presId="urn:microsoft.com/office/officeart/2016/7/layout/VerticalSolidActionList"/>
    <dgm:cxn modelId="{1AD03087-A13E-8C44-B0F8-4011C88D711A}" type="presParOf" srcId="{73ECDE53-DA93-A74F-A4B7-F1F529B6BAA8}" destId="{9243065A-D00C-BE43-A29E-150F661B07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A990A-CDBE-410B-80C1-96F04BCFA0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25D305-C21E-479E-8C0E-0E4033D33661}">
      <dgm:prSet/>
      <dgm:spPr/>
      <dgm:t>
        <a:bodyPr/>
        <a:lstStyle/>
        <a:p>
          <a:r>
            <a:rPr lang="en-GB" b="0" i="0"/>
            <a:t>Implement recommendations to improve model performance and business outcomes.</a:t>
          </a:r>
          <a:endParaRPr lang="en-US"/>
        </a:p>
      </dgm:t>
    </dgm:pt>
    <dgm:pt modelId="{BB0DED57-34B2-4355-A110-33FB18182DF9}" type="parTrans" cxnId="{B9C032D0-36E6-4015-AB54-7FCBAAE0B592}">
      <dgm:prSet/>
      <dgm:spPr/>
      <dgm:t>
        <a:bodyPr/>
        <a:lstStyle/>
        <a:p>
          <a:endParaRPr lang="en-US"/>
        </a:p>
      </dgm:t>
    </dgm:pt>
    <dgm:pt modelId="{EEC4C275-BD7D-41B7-B938-944A6E20CCC1}" type="sibTrans" cxnId="{B9C032D0-36E6-4015-AB54-7FCBAAE0B592}">
      <dgm:prSet/>
      <dgm:spPr/>
      <dgm:t>
        <a:bodyPr/>
        <a:lstStyle/>
        <a:p>
          <a:endParaRPr lang="en-US"/>
        </a:p>
      </dgm:t>
    </dgm:pt>
    <dgm:pt modelId="{1DAE1FB0-9C7A-4EC5-A9A9-80EAB847C3A1}">
      <dgm:prSet/>
      <dgm:spPr/>
      <dgm:t>
        <a:bodyPr/>
        <a:lstStyle/>
        <a:p>
          <a:r>
            <a:rPr lang="en-GB" b="0" i="0"/>
            <a:t>Collaborate with data science team to refine model and explore advanced techniques.</a:t>
          </a:r>
          <a:endParaRPr lang="en-US"/>
        </a:p>
      </dgm:t>
    </dgm:pt>
    <dgm:pt modelId="{DEC3ED06-33F0-4FC1-9222-90BAB8C4A69E}" type="parTrans" cxnId="{DF1CCE74-CA28-44E2-9346-15DB51E500A9}">
      <dgm:prSet/>
      <dgm:spPr/>
      <dgm:t>
        <a:bodyPr/>
        <a:lstStyle/>
        <a:p>
          <a:endParaRPr lang="en-US"/>
        </a:p>
      </dgm:t>
    </dgm:pt>
    <dgm:pt modelId="{B0DF55F5-3C76-49E9-A952-F83E5EEB0CCB}" type="sibTrans" cxnId="{DF1CCE74-CA28-44E2-9346-15DB51E500A9}">
      <dgm:prSet/>
      <dgm:spPr/>
      <dgm:t>
        <a:bodyPr/>
        <a:lstStyle/>
        <a:p>
          <a:endParaRPr lang="en-US"/>
        </a:p>
      </dgm:t>
    </dgm:pt>
    <dgm:pt modelId="{DF046F93-F37B-4356-82C2-E6CD5A7AD0D4}">
      <dgm:prSet/>
      <dgm:spPr/>
      <dgm:t>
        <a:bodyPr/>
        <a:lstStyle/>
        <a:p>
          <a:r>
            <a:rPr lang="en-GB" b="0" i="0"/>
            <a:t>Deploy the baseline model to production and measure its impact on user engagement and traffic.</a:t>
          </a:r>
          <a:endParaRPr lang="en-US"/>
        </a:p>
      </dgm:t>
    </dgm:pt>
    <dgm:pt modelId="{A0A2D110-9B50-4615-802D-673442FBE200}" type="parTrans" cxnId="{289A7564-5502-4933-AF60-42D827EDA9FD}">
      <dgm:prSet/>
      <dgm:spPr/>
      <dgm:t>
        <a:bodyPr/>
        <a:lstStyle/>
        <a:p>
          <a:endParaRPr lang="en-US"/>
        </a:p>
      </dgm:t>
    </dgm:pt>
    <dgm:pt modelId="{42D39D15-600E-44ED-A951-163E0B51C765}" type="sibTrans" cxnId="{289A7564-5502-4933-AF60-42D827EDA9FD}">
      <dgm:prSet/>
      <dgm:spPr/>
      <dgm:t>
        <a:bodyPr/>
        <a:lstStyle/>
        <a:p>
          <a:endParaRPr lang="en-US"/>
        </a:p>
      </dgm:t>
    </dgm:pt>
    <dgm:pt modelId="{3337959C-EA89-AC4A-8F2D-71E0B88C6733}" type="pres">
      <dgm:prSet presAssocID="{0EEA990A-CDBE-410B-80C1-96F04BCFA046}" presName="Name0" presStyleCnt="0">
        <dgm:presLayoutVars>
          <dgm:dir/>
          <dgm:resizeHandles val="exact"/>
        </dgm:presLayoutVars>
      </dgm:prSet>
      <dgm:spPr/>
    </dgm:pt>
    <dgm:pt modelId="{77727BF8-5AD2-314B-9156-438316E5EB23}" type="pres">
      <dgm:prSet presAssocID="{1E25D305-C21E-479E-8C0E-0E4033D33661}" presName="node" presStyleLbl="node1" presStyleIdx="0" presStyleCnt="3">
        <dgm:presLayoutVars>
          <dgm:bulletEnabled val="1"/>
        </dgm:presLayoutVars>
      </dgm:prSet>
      <dgm:spPr/>
    </dgm:pt>
    <dgm:pt modelId="{08497BB5-D9A5-D24C-A5D2-201BC197D931}" type="pres">
      <dgm:prSet presAssocID="{EEC4C275-BD7D-41B7-B938-944A6E20CCC1}" presName="sibTrans" presStyleLbl="sibTrans1D1" presStyleIdx="0" presStyleCnt="2"/>
      <dgm:spPr/>
    </dgm:pt>
    <dgm:pt modelId="{051A2937-77CB-154A-BC6D-7169949F13BB}" type="pres">
      <dgm:prSet presAssocID="{EEC4C275-BD7D-41B7-B938-944A6E20CCC1}" presName="connectorText" presStyleLbl="sibTrans1D1" presStyleIdx="0" presStyleCnt="2"/>
      <dgm:spPr/>
    </dgm:pt>
    <dgm:pt modelId="{74978B3C-4A66-9748-9C3A-EF69E7960243}" type="pres">
      <dgm:prSet presAssocID="{1DAE1FB0-9C7A-4EC5-A9A9-80EAB847C3A1}" presName="node" presStyleLbl="node1" presStyleIdx="1" presStyleCnt="3">
        <dgm:presLayoutVars>
          <dgm:bulletEnabled val="1"/>
        </dgm:presLayoutVars>
      </dgm:prSet>
      <dgm:spPr/>
    </dgm:pt>
    <dgm:pt modelId="{7FC49978-EE5F-524B-B80E-21D7C494B0A1}" type="pres">
      <dgm:prSet presAssocID="{B0DF55F5-3C76-49E9-A952-F83E5EEB0CCB}" presName="sibTrans" presStyleLbl="sibTrans1D1" presStyleIdx="1" presStyleCnt="2"/>
      <dgm:spPr/>
    </dgm:pt>
    <dgm:pt modelId="{F4FE012A-2BDF-6B49-8F7D-29034E2890CA}" type="pres">
      <dgm:prSet presAssocID="{B0DF55F5-3C76-49E9-A952-F83E5EEB0CCB}" presName="connectorText" presStyleLbl="sibTrans1D1" presStyleIdx="1" presStyleCnt="2"/>
      <dgm:spPr/>
    </dgm:pt>
    <dgm:pt modelId="{7E10E793-2ECB-CC48-B8C9-29B98F1532C6}" type="pres">
      <dgm:prSet presAssocID="{DF046F93-F37B-4356-82C2-E6CD5A7AD0D4}" presName="node" presStyleLbl="node1" presStyleIdx="2" presStyleCnt="3">
        <dgm:presLayoutVars>
          <dgm:bulletEnabled val="1"/>
        </dgm:presLayoutVars>
      </dgm:prSet>
      <dgm:spPr/>
    </dgm:pt>
  </dgm:ptLst>
  <dgm:cxnLst>
    <dgm:cxn modelId="{50B37515-EABB-7442-9A2E-F74BBE323B95}" type="presOf" srcId="{B0DF55F5-3C76-49E9-A952-F83E5EEB0CCB}" destId="{F4FE012A-2BDF-6B49-8F7D-29034E2890CA}" srcOrd="1" destOrd="0" presId="urn:microsoft.com/office/officeart/2016/7/layout/RepeatingBendingProcessNew"/>
    <dgm:cxn modelId="{D6D6AD1C-0CDA-AC4E-98CF-29CCBA64E2F8}" type="presOf" srcId="{0EEA990A-CDBE-410B-80C1-96F04BCFA046}" destId="{3337959C-EA89-AC4A-8F2D-71E0B88C6733}" srcOrd="0" destOrd="0" presId="urn:microsoft.com/office/officeart/2016/7/layout/RepeatingBendingProcessNew"/>
    <dgm:cxn modelId="{6A91E22D-2481-824A-A664-AC2478C2CA5A}" type="presOf" srcId="{EEC4C275-BD7D-41B7-B938-944A6E20CCC1}" destId="{051A2937-77CB-154A-BC6D-7169949F13BB}" srcOrd="1" destOrd="0" presId="urn:microsoft.com/office/officeart/2016/7/layout/RepeatingBendingProcessNew"/>
    <dgm:cxn modelId="{B63F324E-9E03-3B45-B525-D18B4DA397B5}" type="presOf" srcId="{DF046F93-F37B-4356-82C2-E6CD5A7AD0D4}" destId="{7E10E793-2ECB-CC48-B8C9-29B98F1532C6}" srcOrd="0" destOrd="0" presId="urn:microsoft.com/office/officeart/2016/7/layout/RepeatingBendingProcessNew"/>
    <dgm:cxn modelId="{289A7564-5502-4933-AF60-42D827EDA9FD}" srcId="{0EEA990A-CDBE-410B-80C1-96F04BCFA046}" destId="{DF046F93-F37B-4356-82C2-E6CD5A7AD0D4}" srcOrd="2" destOrd="0" parTransId="{A0A2D110-9B50-4615-802D-673442FBE200}" sibTransId="{42D39D15-600E-44ED-A951-163E0B51C765}"/>
    <dgm:cxn modelId="{11E75370-DD84-7C4B-A5BF-4A13F44D30CA}" type="presOf" srcId="{EEC4C275-BD7D-41B7-B938-944A6E20CCC1}" destId="{08497BB5-D9A5-D24C-A5D2-201BC197D931}" srcOrd="0" destOrd="0" presId="urn:microsoft.com/office/officeart/2016/7/layout/RepeatingBendingProcessNew"/>
    <dgm:cxn modelId="{DF1CCE74-CA28-44E2-9346-15DB51E500A9}" srcId="{0EEA990A-CDBE-410B-80C1-96F04BCFA046}" destId="{1DAE1FB0-9C7A-4EC5-A9A9-80EAB847C3A1}" srcOrd="1" destOrd="0" parTransId="{DEC3ED06-33F0-4FC1-9222-90BAB8C4A69E}" sibTransId="{B0DF55F5-3C76-49E9-A952-F83E5EEB0CCB}"/>
    <dgm:cxn modelId="{F38CA976-378B-D04B-969D-E3BF4D178159}" type="presOf" srcId="{1E25D305-C21E-479E-8C0E-0E4033D33661}" destId="{77727BF8-5AD2-314B-9156-438316E5EB23}" srcOrd="0" destOrd="0" presId="urn:microsoft.com/office/officeart/2016/7/layout/RepeatingBendingProcessNew"/>
    <dgm:cxn modelId="{B5CAC780-C85C-7C48-9423-302DBA1447F3}" type="presOf" srcId="{B0DF55F5-3C76-49E9-A952-F83E5EEB0CCB}" destId="{7FC49978-EE5F-524B-B80E-21D7C494B0A1}" srcOrd="0" destOrd="0" presId="urn:microsoft.com/office/officeart/2016/7/layout/RepeatingBendingProcessNew"/>
    <dgm:cxn modelId="{B9C032D0-36E6-4015-AB54-7FCBAAE0B592}" srcId="{0EEA990A-CDBE-410B-80C1-96F04BCFA046}" destId="{1E25D305-C21E-479E-8C0E-0E4033D33661}" srcOrd="0" destOrd="0" parTransId="{BB0DED57-34B2-4355-A110-33FB18182DF9}" sibTransId="{EEC4C275-BD7D-41B7-B938-944A6E20CCC1}"/>
    <dgm:cxn modelId="{1323E1EA-8BA2-8047-B825-C08F988DA9EF}" type="presOf" srcId="{1DAE1FB0-9C7A-4EC5-A9A9-80EAB847C3A1}" destId="{74978B3C-4A66-9748-9C3A-EF69E7960243}" srcOrd="0" destOrd="0" presId="urn:microsoft.com/office/officeart/2016/7/layout/RepeatingBendingProcessNew"/>
    <dgm:cxn modelId="{44F478E1-C03C-3B4B-B899-330A9C8AAD87}" type="presParOf" srcId="{3337959C-EA89-AC4A-8F2D-71E0B88C6733}" destId="{77727BF8-5AD2-314B-9156-438316E5EB23}" srcOrd="0" destOrd="0" presId="urn:microsoft.com/office/officeart/2016/7/layout/RepeatingBendingProcessNew"/>
    <dgm:cxn modelId="{2FD7A96A-76DF-F040-B1EE-D23F4F56AA25}" type="presParOf" srcId="{3337959C-EA89-AC4A-8F2D-71E0B88C6733}" destId="{08497BB5-D9A5-D24C-A5D2-201BC197D931}" srcOrd="1" destOrd="0" presId="urn:microsoft.com/office/officeart/2016/7/layout/RepeatingBendingProcessNew"/>
    <dgm:cxn modelId="{8907C40E-50B3-2A49-8DDC-CC372809A79F}" type="presParOf" srcId="{08497BB5-D9A5-D24C-A5D2-201BC197D931}" destId="{051A2937-77CB-154A-BC6D-7169949F13BB}" srcOrd="0" destOrd="0" presId="urn:microsoft.com/office/officeart/2016/7/layout/RepeatingBendingProcessNew"/>
    <dgm:cxn modelId="{C43CC2DB-873A-6442-BCFF-0BDDBFFCC70C}" type="presParOf" srcId="{3337959C-EA89-AC4A-8F2D-71E0B88C6733}" destId="{74978B3C-4A66-9748-9C3A-EF69E7960243}" srcOrd="2" destOrd="0" presId="urn:microsoft.com/office/officeart/2016/7/layout/RepeatingBendingProcessNew"/>
    <dgm:cxn modelId="{060F8999-ACDB-2F41-BA71-DC3431FF22AB}" type="presParOf" srcId="{3337959C-EA89-AC4A-8F2D-71E0B88C6733}" destId="{7FC49978-EE5F-524B-B80E-21D7C494B0A1}" srcOrd="3" destOrd="0" presId="urn:microsoft.com/office/officeart/2016/7/layout/RepeatingBendingProcessNew"/>
    <dgm:cxn modelId="{9CC7E1FA-376F-9A40-BF16-9F0DA5C56EA0}" type="presParOf" srcId="{7FC49978-EE5F-524B-B80E-21D7C494B0A1}" destId="{F4FE012A-2BDF-6B49-8F7D-29034E2890CA}" srcOrd="0" destOrd="0" presId="urn:microsoft.com/office/officeart/2016/7/layout/RepeatingBendingProcessNew"/>
    <dgm:cxn modelId="{95365D2D-2C21-D346-9DDE-E2669079B082}" type="presParOf" srcId="{3337959C-EA89-AC4A-8F2D-71E0B88C6733}" destId="{7E10E793-2ECB-CC48-B8C9-29B98F1532C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97FE6-76D0-447B-A222-8A2263BEFE54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8E87-86CE-475C-8D61-875F645A44D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CBC15-3048-44EC-8AF7-E8338C11FB40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Introduction to the Project and Business Goals</a:t>
          </a:r>
          <a:endParaRPr lang="en-US" sz="2000" kern="1200"/>
        </a:p>
      </dsp:txBody>
      <dsp:txXfrm>
        <a:off x="1844034" y="682"/>
        <a:ext cx="4401230" cy="1596566"/>
      </dsp:txXfrm>
    </dsp:sp>
    <dsp:sp modelId="{28B69ED3-EF00-4940-9776-B1895F48B7B3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F9D35-D448-4532-9CC9-6F755864CC4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0767B-EC64-4983-9620-3EE20BCAF92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Objective: To accurately predict high-traffic recipes for website recommendations.</a:t>
          </a:r>
          <a:endParaRPr lang="en-US" sz="2000" kern="1200" dirty="0"/>
        </a:p>
      </dsp:txBody>
      <dsp:txXfrm>
        <a:off x="1844034" y="1996390"/>
        <a:ext cx="4401230" cy="1596566"/>
      </dsp:txXfrm>
    </dsp:sp>
    <dsp:sp modelId="{66EB2743-822D-4C95-8A7F-E313AFEBFE5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EF20-9691-4F67-8683-053AF311C78B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BAB86-625C-4F2A-8BFB-1A78112E9197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Business Goal: Increase user engagement and traffic on the platform by providing relevant and appealing recipe suggestions.</a:t>
          </a:r>
          <a:endParaRPr lang="en-US" sz="20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05DA9-62C1-BD40-ACE4-A45CA02E867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2565E-72EC-2947-B021-F48E916AE28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kern="1200"/>
            <a:t>Project Scope</a:t>
          </a:r>
          <a:endParaRPr lang="en-US" sz="3000" kern="1200"/>
        </a:p>
      </dsp:txBody>
      <dsp:txXfrm>
        <a:off x="0" y="0"/>
        <a:ext cx="10515600" cy="1087834"/>
      </dsp:txXfrm>
    </dsp:sp>
    <dsp:sp modelId="{E58A4656-692E-0D4C-8B8B-069E81FFAEF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62FEA-E9F1-1C4B-8557-9A8D305F96A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kern="1200"/>
            <a:t>Data Science Approach: Classification modeling to predict high-traffic recipes.</a:t>
          </a:r>
          <a:endParaRPr lang="en-US" sz="3000" kern="1200"/>
        </a:p>
      </dsp:txBody>
      <dsp:txXfrm>
        <a:off x="0" y="1087834"/>
        <a:ext cx="10515600" cy="1087834"/>
      </dsp:txXfrm>
    </dsp:sp>
    <dsp:sp modelId="{2B6FECFE-D2A5-B747-8D15-280D8C17F9E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656E2-B916-C748-90F9-91636B7B8436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kern="1200"/>
            <a:t>Data Sources: Dataset containing recipe information including nutritional content, category, servings, and high-traffic status.</a:t>
          </a:r>
          <a:endParaRPr lang="en-US" sz="3000" kern="1200"/>
        </a:p>
      </dsp:txBody>
      <dsp:txXfrm>
        <a:off x="0" y="2175669"/>
        <a:ext cx="10515600" cy="1087834"/>
      </dsp:txXfrm>
    </dsp:sp>
    <dsp:sp modelId="{E3FF28F2-54D6-0242-96BD-F7C5BC5BD502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8C70B-A0D6-244F-A358-ED9B6878413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i="0" kern="1200" dirty="0"/>
            <a:t>Models Evaluated: </a:t>
          </a:r>
          <a:r>
            <a:rPr lang="en-GB" sz="3000" b="0" i="0" kern="1200" dirty="0" err="1"/>
            <a:t>ExtraTreesClassifier</a:t>
          </a:r>
          <a:r>
            <a:rPr lang="en-GB" sz="3000" b="0" i="0" kern="1200" dirty="0"/>
            <a:t>, </a:t>
          </a:r>
          <a:r>
            <a:rPr lang="en-GB" sz="3000" b="0" i="0" kern="1200" dirty="0" err="1"/>
            <a:t>GradientBoostingClassifier</a:t>
          </a:r>
          <a:r>
            <a:rPr lang="en-GB" sz="3000" b="0" i="0" kern="1200" dirty="0"/>
            <a:t>, </a:t>
          </a:r>
          <a:r>
            <a:rPr lang="en-GB" sz="3000" b="0" i="0" kern="1200" dirty="0" err="1"/>
            <a:t>RandomForestClassifier</a:t>
          </a:r>
          <a:r>
            <a:rPr lang="en-GB" sz="3000" b="0" i="0" kern="1200" dirty="0"/>
            <a:t>, and 4 others.</a:t>
          </a:r>
          <a:endParaRPr lang="en-US" sz="3000" kern="1200" dirty="0"/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DF38-0A98-AA4E-B53E-9BCC61771C7D}">
      <dsp:nvSpPr>
        <dsp:cNvPr id="0" name=""/>
        <dsp:cNvSpPr/>
      </dsp:nvSpPr>
      <dsp:spPr>
        <a:xfrm>
          <a:off x="965634" y="1766"/>
          <a:ext cx="3862537" cy="181039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4" tIns="459840" rIns="74944" bIns="4598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Continuously monitor precision for identifying high-traffic recipes to ensure model effectiveness.</a:t>
          </a:r>
        </a:p>
      </dsp:txBody>
      <dsp:txXfrm>
        <a:off x="965634" y="1766"/>
        <a:ext cx="3862537" cy="1810391"/>
      </dsp:txXfrm>
    </dsp:sp>
    <dsp:sp modelId="{A461BF08-8929-1E4A-84CB-09AF4B47D4A8}">
      <dsp:nvSpPr>
        <dsp:cNvPr id="0" name=""/>
        <dsp:cNvSpPr/>
      </dsp:nvSpPr>
      <dsp:spPr>
        <a:xfrm>
          <a:off x="0" y="1766"/>
          <a:ext cx="965634" cy="1810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8" tIns="178826" rIns="51098" bIns="178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0" y="1766"/>
        <a:ext cx="965634" cy="1810391"/>
      </dsp:txXfrm>
    </dsp:sp>
    <dsp:sp modelId="{356202A3-4CA0-9248-89F5-E5B830E39D37}">
      <dsp:nvSpPr>
        <dsp:cNvPr id="0" name=""/>
        <dsp:cNvSpPr/>
      </dsp:nvSpPr>
      <dsp:spPr>
        <a:xfrm>
          <a:off x="965634" y="1920781"/>
          <a:ext cx="3862537" cy="181039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4" tIns="459840" rIns="74944" bIns="4598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Consider retraining the model periodically with updated data to maintain accuracy and relevance.</a:t>
          </a:r>
        </a:p>
      </dsp:txBody>
      <dsp:txXfrm>
        <a:off x="965634" y="1920781"/>
        <a:ext cx="3862537" cy="1810391"/>
      </dsp:txXfrm>
    </dsp:sp>
    <dsp:sp modelId="{D6AD6CCB-64F5-6E42-88E7-22641FA86AC2}">
      <dsp:nvSpPr>
        <dsp:cNvPr id="0" name=""/>
        <dsp:cNvSpPr/>
      </dsp:nvSpPr>
      <dsp:spPr>
        <a:xfrm>
          <a:off x="0" y="1920781"/>
          <a:ext cx="965634" cy="181039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8" tIns="178826" rIns="51098" bIns="178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Consider</a:t>
          </a:r>
        </a:p>
      </dsp:txBody>
      <dsp:txXfrm>
        <a:off x="0" y="1920781"/>
        <a:ext cx="965634" cy="1810391"/>
      </dsp:txXfrm>
    </dsp:sp>
    <dsp:sp modelId="{9243065A-D00C-BE43-A29E-150F661B072D}">
      <dsp:nvSpPr>
        <dsp:cNvPr id="0" name=""/>
        <dsp:cNvSpPr/>
      </dsp:nvSpPr>
      <dsp:spPr>
        <a:xfrm>
          <a:off x="965634" y="3839796"/>
          <a:ext cx="3862537" cy="18103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44" tIns="459840" rIns="74944" bIns="4598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additional features or data sources to further enhance predictive performance</a:t>
          </a:r>
          <a:r>
            <a:rPr lang="en-US" sz="1600" kern="1200" dirty="0"/>
            <a:t>.</a:t>
          </a:r>
        </a:p>
      </dsp:txBody>
      <dsp:txXfrm>
        <a:off x="965634" y="3839796"/>
        <a:ext cx="3862537" cy="1810391"/>
      </dsp:txXfrm>
    </dsp:sp>
    <dsp:sp modelId="{A3A072BF-085E-A74E-8EEF-A72051161478}">
      <dsp:nvSpPr>
        <dsp:cNvPr id="0" name=""/>
        <dsp:cNvSpPr/>
      </dsp:nvSpPr>
      <dsp:spPr>
        <a:xfrm>
          <a:off x="0" y="3839796"/>
          <a:ext cx="965634" cy="181039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098" tIns="178826" rIns="51098" bIns="178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</a:t>
          </a:r>
        </a:p>
      </dsp:txBody>
      <dsp:txXfrm>
        <a:off x="0" y="3839796"/>
        <a:ext cx="965634" cy="1810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97BB5-D9A5-D24C-A5D2-201BC197D931}">
      <dsp:nvSpPr>
        <dsp:cNvPr id="0" name=""/>
        <dsp:cNvSpPr/>
      </dsp:nvSpPr>
      <dsp:spPr>
        <a:xfrm>
          <a:off x="2368366" y="1499730"/>
          <a:ext cx="91440" cy="544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5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9717" y="1768936"/>
        <a:ext cx="28737" cy="5747"/>
      </dsp:txXfrm>
    </dsp:sp>
    <dsp:sp modelId="{77727BF8-5AD2-314B-9156-438316E5EB23}">
      <dsp:nvSpPr>
        <dsp:cNvPr id="0" name=""/>
        <dsp:cNvSpPr/>
      </dsp:nvSpPr>
      <dsp:spPr>
        <a:xfrm>
          <a:off x="1164607" y="2156"/>
          <a:ext cx="2498956" cy="1499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51" tIns="128534" rIns="122451" bIns="1285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Implement recommendations to improve model performance and business outcomes.</a:t>
          </a:r>
          <a:endParaRPr lang="en-US" sz="1700" kern="1200"/>
        </a:p>
      </dsp:txBody>
      <dsp:txXfrm>
        <a:off x="1164607" y="2156"/>
        <a:ext cx="2498956" cy="1499373"/>
      </dsp:txXfrm>
    </dsp:sp>
    <dsp:sp modelId="{7FC49978-EE5F-524B-B80E-21D7C494B0A1}">
      <dsp:nvSpPr>
        <dsp:cNvPr id="0" name=""/>
        <dsp:cNvSpPr/>
      </dsp:nvSpPr>
      <dsp:spPr>
        <a:xfrm>
          <a:off x="2368366" y="3573864"/>
          <a:ext cx="91440" cy="5441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4159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9717" y="3843070"/>
        <a:ext cx="28737" cy="5747"/>
      </dsp:txXfrm>
    </dsp:sp>
    <dsp:sp modelId="{74978B3C-4A66-9748-9C3A-EF69E7960243}">
      <dsp:nvSpPr>
        <dsp:cNvPr id="0" name=""/>
        <dsp:cNvSpPr/>
      </dsp:nvSpPr>
      <dsp:spPr>
        <a:xfrm>
          <a:off x="1164607" y="2076290"/>
          <a:ext cx="2498956" cy="149937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51" tIns="128534" rIns="122451" bIns="1285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Collaborate with data science team to refine model and explore advanced techniques.</a:t>
          </a:r>
          <a:endParaRPr lang="en-US" sz="1700" kern="1200"/>
        </a:p>
      </dsp:txBody>
      <dsp:txXfrm>
        <a:off x="1164607" y="2076290"/>
        <a:ext cx="2498956" cy="1499373"/>
      </dsp:txXfrm>
    </dsp:sp>
    <dsp:sp modelId="{7E10E793-2ECB-CC48-B8C9-29B98F1532C6}">
      <dsp:nvSpPr>
        <dsp:cNvPr id="0" name=""/>
        <dsp:cNvSpPr/>
      </dsp:nvSpPr>
      <dsp:spPr>
        <a:xfrm>
          <a:off x="1164607" y="4150424"/>
          <a:ext cx="2498956" cy="149937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451" tIns="128534" rIns="122451" bIns="12853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Deploy the baseline model to production and measure its impact on user engagement and traffic.</a:t>
          </a:r>
          <a:endParaRPr lang="en-US" sz="1700" kern="1200"/>
        </a:p>
      </dsp:txBody>
      <dsp:txXfrm>
        <a:off x="1164607" y="4150424"/>
        <a:ext cx="2498956" cy="149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FE1D-B240-CA41-97B1-A5E82A9EABD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2B53-6081-0944-93D8-1C34A0076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showing ‘High’ and ‘Low’</a:t>
            </a:r>
          </a:p>
          <a:p>
            <a:r>
              <a:rPr lang="en-US" dirty="0"/>
              <a:t>Graph ’High’ and category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22B53-6081-0944-93D8-1C34A0076F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DBD4-23F5-C9A8-4DB0-CFBCBFDF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866B5-557D-E50D-30B8-57782AF5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31727-FBBE-C10F-B1CA-01D69F0D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8823-6383-9A80-1262-F9696808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6126-1067-8943-2761-4F0B9EDD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4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9C20-E3F7-14BF-5FAC-143B24D3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D675-3C60-D97D-10F7-31611D57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D5BB5-895A-6135-466D-C4B8E696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01AF-8DFF-1478-3EE7-85AC780F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B9E4-FF60-7B82-4F53-384771B7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0ABE5-4457-2251-5DD3-F962B1931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33BC-93F4-2468-A054-7690F2BA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B8A2-9A26-0C3C-279C-007A7D0A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4B4F-4BC2-2453-5B72-FD89992B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379C8-AF2C-0C30-CE91-AF302D9D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3F8-D240-8400-4FC6-120A4F94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9076-E093-0D70-D038-1B04A9F6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5227-9CED-0704-AA5C-85194F5F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D91-5208-86F4-356A-1B69281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5BA9-ABB7-FA24-6FEE-9D52046F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9DB2-BC31-7AF8-B099-95FBB90A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26E6-04A0-F028-E001-36402CD68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49B3C-A2AC-D6D0-E108-01D5128A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496C-8EA4-DDAE-9E78-B31761A3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A9FC-F923-34FF-6663-C653CA16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AF98-784C-3461-A865-280E5BED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FEC4-742E-9CAB-5D92-FD947AB0B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6D058-83D4-9FF6-7499-77B0B485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51428-F2C9-E93F-99B3-50F1FCE4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0C09-F438-E6F1-14D9-F8FA6E81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BF7E-F26C-A51E-95B4-51CF3B3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5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6CF9-7440-6FD4-6BE1-4D021F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247F-891C-ED23-E5FB-7569F8E60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F314-411E-DBE2-5F13-115878209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CFBEE-CC08-948F-AE4B-2672E938F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AEAE6-B3FC-4CBF-D8D3-BCE711E7B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BE825-7559-6B35-0955-9EED1EBC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AE771-5D8B-3740-735F-ED2BAEEC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78213-C3F6-DEB2-F40B-F8A044B0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44CB-7F02-4B91-E737-474543E1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C11F4-0A9B-9048-AAF8-44443AEA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F97DE-FEA0-803A-71DD-CDA2FA75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3AB85-B893-8CE2-F7AE-94BF5B93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4B0FA-541D-B626-F695-7A0EF12F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BF89-4954-CB99-F69B-07755E1C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D7A9-40B9-1033-737E-022A9C0C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38C3-CB65-8E50-46DE-18908632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57A7-9377-DBBF-44EB-6C8B65411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203F8-B4BB-C61B-FEE2-305D46E6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CE1F0-F1E4-12AE-D489-3799577E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2E79-7758-2CD6-FB30-F82202A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955C5-BF82-33DF-758D-165C0AC3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3E3C-98A7-2FC3-0F9A-61F2673B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CEFCF-323D-32B6-5980-39E15CBFC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A41C-2C70-27A5-F83F-8D7915B2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D155A-9DD0-F237-C8E9-976020A5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0410-1305-18AE-496C-0F7F700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BB61-E9DF-4FBF-C42B-F45E0F93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87CCB-C2B3-FFD7-1BBF-7FA7E4F0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0D74-4D8E-5FA8-FD8B-817C3ECC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04F02-A54A-C452-1497-8649CA585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9235-18E8-1B4E-BEC6-00827FB7205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4D602-842A-FB6B-C986-D4CA37B71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859B-9ABB-1FA4-CD0E-5B275D5A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2BBE-664B-5542-8721-90017F24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Western food arranged on table">
            <a:extLst>
              <a:ext uri="{FF2B5EF4-FFF2-40B4-BE49-F238E27FC236}">
                <a16:creationId xmlns:a16="http://schemas.microsoft.com/office/drawing/2014/main" id="{66B7E128-8E48-1681-1FC7-C14E6A405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2" r="14798" b="-1"/>
          <a:stretch/>
        </p:blipFill>
        <p:spPr>
          <a:xfrm>
            <a:off x="6805053" y="1065276"/>
            <a:ext cx="4727401" cy="4727448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3BEE44-F399-9CFA-CBDB-55EE68EB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58" y="1014574"/>
            <a:ext cx="6177282" cy="2226769"/>
          </a:xfrm>
        </p:spPr>
        <p:txBody>
          <a:bodyPr anchor="ctr">
            <a:normAutofit/>
          </a:bodyPr>
          <a:lstStyle/>
          <a:p>
            <a:r>
              <a:rPr lang="en-GB" sz="4800" b="0" i="0" dirty="0">
                <a:solidFill>
                  <a:schemeClr val="bg1"/>
                </a:solidFill>
                <a:effectLst/>
                <a:latin typeface="Söhne"/>
              </a:rPr>
              <a:t>Predicting High-Traffic Recipes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39DFB-30AA-BC6C-0CC1-A9F0FEAF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5631417" cy="220279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/>
                </a:solidFill>
                <a:effectLst/>
                <a:latin typeface="Söhne"/>
              </a:rPr>
              <a:t>Leveraging Machine Learning for Recipe Recommendation on Website</a:t>
            </a:r>
          </a:p>
          <a:p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Date: 10-Feb-2024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1970C-EC41-0E7C-BCE4-357D7133EBC2}"/>
              </a:ext>
            </a:extLst>
          </p:cNvPr>
          <p:cNvSpPr txBox="1"/>
          <p:nvPr/>
        </p:nvSpPr>
        <p:spPr>
          <a:xfrm>
            <a:off x="1745484" y="6041024"/>
            <a:ext cx="371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Presented by: Romuald </a:t>
            </a:r>
            <a:r>
              <a:rPr lang="en-US" dirty="0" err="1"/>
              <a:t>Tcheutchoua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Data Scientist Professional</a:t>
            </a:r>
          </a:p>
        </p:txBody>
      </p:sp>
    </p:spTree>
    <p:extLst>
      <p:ext uri="{BB962C8B-B14F-4D97-AF65-F5344CB8AC3E}">
        <p14:creationId xmlns:p14="http://schemas.microsoft.com/office/powerpoint/2010/main" val="12119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FA2-0B41-56AC-3DA0-0E05B8F8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Typo code mistakes in my published Markdown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86BE-CDCA-97E3-8898-356F029F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696"/>
          </a:xfrm>
        </p:spPr>
        <p:txBody>
          <a:bodyPr>
            <a:normAutofit/>
          </a:bodyPr>
          <a:lstStyle/>
          <a:p>
            <a:r>
              <a:rPr lang="en-US" sz="2000" dirty="0"/>
              <a:t>Please consider instead this code in the relevant section in my published Markdown:</a:t>
            </a:r>
          </a:p>
          <a:p>
            <a:endParaRPr lang="en-US" sz="2000" dirty="0"/>
          </a:p>
          <a:p>
            <a:r>
              <a:rPr lang="en-GB" sz="2000" b="1" i="0" dirty="0">
                <a:solidFill>
                  <a:srgbClr val="05192D"/>
                </a:solidFill>
                <a:effectLst/>
                <a:latin typeface="Studio-Feixen-Sans"/>
              </a:rPr>
              <a:t>## Let’s make sure that all values in calories, carbohydrate, sugar, protein to have only 2 decimal (this section comes just after ‘## filling the missing values’)</a:t>
            </a:r>
          </a:p>
          <a:p>
            <a:pPr algn="l"/>
            <a:endParaRPr lang="en-GB" sz="2000" b="1" i="0" dirty="0">
              <a:solidFill>
                <a:srgbClr val="05192D"/>
              </a:solidFill>
              <a:effectLst/>
              <a:latin typeface="Studio-Feixen-Sans"/>
            </a:endParaRPr>
          </a:p>
          <a:p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['calories'] = </a:t>
            </a:r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['calories'].round(2) </a:t>
            </a:r>
          </a:p>
          <a:p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['carbohydrate'] = </a:t>
            </a:r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['carbohydrate'].round(2) </a:t>
            </a:r>
          </a:p>
          <a:p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['sugar'] = </a:t>
            </a:r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['sugar'].round(2) </a:t>
            </a:r>
          </a:p>
          <a:p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['protein'] = </a:t>
            </a:r>
            <a:r>
              <a:rPr lang="en-GB" sz="2000" dirty="0" err="1">
                <a:effectLst/>
              </a:rPr>
              <a:t>df</a:t>
            </a:r>
            <a:r>
              <a:rPr lang="en-GB" sz="2000" dirty="0">
                <a:effectLst/>
              </a:rPr>
              <a:t>['protein'].round(2)</a:t>
            </a:r>
          </a:p>
          <a:p>
            <a:endParaRPr lang="en-GB" sz="2000" dirty="0"/>
          </a:p>
          <a:p>
            <a:r>
              <a:rPr lang="en-GB" sz="2000" dirty="0">
                <a:effectLst/>
              </a:rPr>
              <a:t>The code is correctly written in the code section but I mistakenly included a conversion to string in my published Markdown.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39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C1F3C-FF66-3DB6-27F6-45D2201D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5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GB" sz="5600" dirty="0">
                <a:effectLst/>
                <a:latin typeface="Poppins" pitchFamily="2" charset="77"/>
              </a:rPr>
              <a:t> </a:t>
            </a:r>
            <a:br>
              <a:rPr lang="en-GB" sz="5600" dirty="0">
                <a:effectLst/>
              </a:rPr>
            </a:br>
            <a:endParaRPr lang="en-US" sz="5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6301E-F063-2454-7FA6-8A771EDF2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10060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49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929-FF20-94DE-311B-D6CB900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Project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077D1F3-8099-9DDA-BC50-6CF95B70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18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9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3690F-AC8C-C205-E60F-5E995F26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Summary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DCA5-C66D-1353-6FB8-264B911C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Work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Söhne"/>
              </a:rPr>
              <a:t>Data cleaning and </a:t>
            </a:r>
            <a:r>
              <a:rPr lang="en-GB" sz="2800" b="0" i="0" dirty="0" err="1">
                <a:effectLst/>
                <a:latin typeface="Söhne"/>
              </a:rPr>
              <a:t>Preprocessing</a:t>
            </a:r>
            <a:r>
              <a:rPr lang="en-GB" sz="2800" b="0" i="0" dirty="0">
                <a:effectLst/>
                <a:latin typeface="Söhne"/>
              </a:rPr>
              <a:t>: Handling missing values, data type conversion, outlier removal, and feature engineering.</a:t>
            </a:r>
          </a:p>
          <a:p>
            <a:pPr marL="457200" lvl="1" indent="0">
              <a:buNone/>
            </a:pPr>
            <a:endParaRPr lang="en-GB" sz="2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Söhne"/>
              </a:rPr>
              <a:t>Exploratory analysis: </a:t>
            </a:r>
            <a:r>
              <a:rPr lang="en-GB" sz="2800" b="0" i="0" dirty="0" err="1">
                <a:effectLst/>
                <a:latin typeface="Söhne"/>
              </a:rPr>
              <a:t>Univariate,Bivariate</a:t>
            </a:r>
            <a:r>
              <a:rPr lang="en-GB" sz="2800" b="0" i="0" dirty="0">
                <a:effectLst/>
                <a:latin typeface="Söhne"/>
              </a:rPr>
              <a:t>, Multivariate, hypothesis testing</a:t>
            </a:r>
          </a:p>
          <a:p>
            <a:pPr marL="457200" lvl="1" indent="0">
              <a:buNone/>
            </a:pPr>
            <a:endParaRPr lang="en-GB" sz="2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Söhne"/>
              </a:rPr>
              <a:t>Model Training: Training and evaluating seven classification models using cross-validation.</a:t>
            </a:r>
          </a:p>
          <a:p>
            <a:pPr marL="457200" lvl="1" indent="0">
              <a:buNone/>
            </a:pPr>
            <a:endParaRPr lang="en-GB" sz="28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  <a:latin typeface="Söhne"/>
              </a:rPr>
              <a:t>Model Selection: Baseline model (</a:t>
            </a:r>
            <a:r>
              <a:rPr lang="en-GB" sz="2800" b="0" i="0" dirty="0" err="1">
                <a:effectLst/>
                <a:latin typeface="Söhne"/>
              </a:rPr>
              <a:t>ExtraTreesClassifier</a:t>
            </a:r>
            <a:r>
              <a:rPr lang="en-GB" sz="2800" b="0" i="0" dirty="0">
                <a:effectLst/>
                <a:latin typeface="Söhne"/>
              </a:rPr>
              <a:t>) and comparison model chosen based on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6754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918CFFB-B400-42A4-B280-07D6C31D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834E6-D587-DFD2-1053-D4387DD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2" y="292855"/>
            <a:ext cx="3915032" cy="1197256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9781-186E-852D-B6AE-09BE679E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490112"/>
            <a:ext cx="3915032" cy="3984672"/>
          </a:xfrm>
        </p:spPr>
        <p:txBody>
          <a:bodyPr anchor="ctr">
            <a:normAutofit fontScale="77500" lnSpcReduction="20000"/>
          </a:bodyPr>
          <a:lstStyle/>
          <a:p>
            <a:r>
              <a:rPr lang="en-GB" sz="1900" b="0" i="0" dirty="0">
                <a:effectLst/>
                <a:latin typeface="Söhne"/>
              </a:rPr>
              <a:t>Distribution of Nutritional Values: Overview of calories, carbohydrate, sugar, and protein content in recipes leading to high traffic </a:t>
            </a:r>
          </a:p>
          <a:p>
            <a:endParaRPr lang="en-GB" sz="1900" b="0" i="0" dirty="0">
              <a:effectLst/>
              <a:latin typeface="Söhne"/>
            </a:endParaRPr>
          </a:p>
          <a:p>
            <a:r>
              <a:rPr lang="en-GB" sz="1900" b="0" i="0" dirty="0">
                <a:effectLst/>
                <a:latin typeface="Söhne"/>
              </a:rPr>
              <a:t>Category Analysis: Popular recipe categories and their impact on traffic.</a:t>
            </a:r>
          </a:p>
          <a:p>
            <a:pPr marL="0" indent="0">
              <a:buNone/>
            </a:pPr>
            <a:endParaRPr lang="en-GB" sz="1900" b="0" i="0" dirty="0">
              <a:effectLst/>
              <a:latin typeface="Söhne"/>
            </a:endParaRPr>
          </a:p>
          <a:p>
            <a:r>
              <a:rPr lang="en-GB" sz="1900" b="0" i="0" dirty="0">
                <a:effectLst/>
                <a:latin typeface="Söhne"/>
              </a:rPr>
              <a:t>Correlation among nutritional content and with servings</a:t>
            </a:r>
          </a:p>
          <a:p>
            <a:endParaRPr lang="en-GB" sz="1900" dirty="0">
              <a:latin typeface="Söhne"/>
            </a:endParaRPr>
          </a:p>
          <a:p>
            <a:r>
              <a:rPr lang="en-GB" sz="1900" b="0" i="0" dirty="0">
                <a:effectLst/>
                <a:latin typeface="Söhne"/>
              </a:rPr>
              <a:t>Serving Sizes: Influence of serving sizes on recipe popularity and traffic generation.</a:t>
            </a:r>
          </a:p>
          <a:p>
            <a:endParaRPr lang="en-GB" sz="1900" dirty="0">
              <a:latin typeface="Söhne"/>
            </a:endParaRPr>
          </a:p>
          <a:p>
            <a:r>
              <a:rPr lang="en-GB" sz="1900" b="0" i="0" dirty="0">
                <a:effectLst/>
                <a:latin typeface="Söhne"/>
              </a:rPr>
              <a:t>Evaluation Metrics: Precision for identifying high-traffic recipes selected as the primary metric.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317500" dir="57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blue bars&#10;&#10;Description automatically generated">
            <a:extLst>
              <a:ext uri="{FF2B5EF4-FFF2-40B4-BE49-F238E27FC236}">
                <a16:creationId xmlns:a16="http://schemas.microsoft.com/office/drawing/2014/main" id="{D1F15A15-B1D3-7BF4-6664-A9A661A4A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46" b="-5"/>
          <a:stretch/>
        </p:blipFill>
        <p:spPr>
          <a:xfrm>
            <a:off x="5928253" y="894767"/>
            <a:ext cx="2662605" cy="2373366"/>
          </a:xfrm>
          <a:prstGeom prst="rect">
            <a:avLst/>
          </a:prstGeom>
        </p:spPr>
      </p:pic>
      <p:pic>
        <p:nvPicPr>
          <p:cNvPr id="7" name="Picture 6" descr="A graph of a number of traffic&#10;&#10;Description automatically generated">
            <a:extLst>
              <a:ext uri="{FF2B5EF4-FFF2-40B4-BE49-F238E27FC236}">
                <a16:creationId xmlns:a16="http://schemas.microsoft.com/office/drawing/2014/main" id="{874DBD1D-3A3B-BE67-70AD-9832C7557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0" b="-5"/>
          <a:stretch/>
        </p:blipFill>
        <p:spPr>
          <a:xfrm>
            <a:off x="8916610" y="891483"/>
            <a:ext cx="2662606" cy="2376650"/>
          </a:xfrm>
          <a:prstGeom prst="rect">
            <a:avLst/>
          </a:prstGeom>
        </p:spPr>
      </p:pic>
      <p:pic>
        <p:nvPicPr>
          <p:cNvPr id="11" name="Picture 10" descr="A red and blue squares with white text&#10;&#10;Description automatically generated">
            <a:extLst>
              <a:ext uri="{FF2B5EF4-FFF2-40B4-BE49-F238E27FC236}">
                <a16:creationId xmlns:a16="http://schemas.microsoft.com/office/drawing/2014/main" id="{B279CDF4-7262-BD10-C009-DD553AF2F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3" r="8354" b="-5"/>
          <a:stretch/>
        </p:blipFill>
        <p:spPr>
          <a:xfrm>
            <a:off x="5928252" y="3589867"/>
            <a:ext cx="2662606" cy="2379490"/>
          </a:xfrm>
          <a:prstGeom prst="rect">
            <a:avLst/>
          </a:prstGeom>
        </p:spPr>
      </p:pic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A1A59510-F3DA-13CD-E8B9-D2A3AECC2B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857" b="-5"/>
          <a:stretch/>
        </p:blipFill>
        <p:spPr>
          <a:xfrm>
            <a:off x="8916610" y="3589867"/>
            <a:ext cx="2662606" cy="23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CCF8-25AB-1681-5CB9-5E56DEE7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Model 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3DB0-48E9-B3BB-27C4-00F3FB44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Baseline Model (</a:t>
            </a:r>
            <a:r>
              <a:rPr lang="en-GB" sz="2000" b="0" i="0" dirty="0" err="1">
                <a:effectLst/>
                <a:latin typeface="Söhne"/>
              </a:rPr>
              <a:t>ExtraTreesClassifier</a:t>
            </a:r>
            <a:r>
              <a:rPr lang="en-GB" sz="2000" b="0" i="0" dirty="0">
                <a:effectLst/>
                <a:latin typeface="Söhne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Training Accuracy: 99%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Prediction Accuracy: 79%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Precision for High Traffic: 80%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Comparison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 err="1">
                <a:effectLst/>
                <a:latin typeface="Söhne"/>
              </a:rPr>
              <a:t>GradientBoostingClassifier</a:t>
            </a:r>
            <a:r>
              <a:rPr lang="en-GB" sz="2000" b="0" i="0" dirty="0">
                <a:effectLst/>
                <a:latin typeface="Söhne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Training Accuracy: 88%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Prediction Accuracy: 77%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Precision for High Traffic: 78%</a:t>
            </a:r>
          </a:p>
          <a:p>
            <a:endParaRPr lang="en-US" sz="1800" dirty="0"/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7681180E-C0F3-1F64-07EC-5519DD5B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0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4270B-CAFB-C428-90AB-9CE6285A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8" y="268941"/>
            <a:ext cx="4420403" cy="958610"/>
          </a:xfrm>
        </p:spPr>
        <p:txBody>
          <a:bodyPr anchor="ctr">
            <a:normAutofit/>
          </a:bodyPr>
          <a:lstStyle/>
          <a:p>
            <a:r>
              <a:rPr lang="en-US" b="1" dirty="0"/>
              <a:t>Metric to monitor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AE9CC80-A1A0-CFA5-D3A2-EBDBCEB2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4B1B-12F8-7F32-EFE7-AD1FCD3C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1496492"/>
            <a:ext cx="4156512" cy="4434121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100" b="0" i="0" dirty="0">
                <a:effectLst/>
                <a:latin typeface="Söhne"/>
              </a:rPr>
              <a:t>Metric: Precision for Identifying High-Traffic Recipes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100" b="0" i="0" dirty="0">
                <a:effectLst/>
                <a:latin typeface="Söhne"/>
              </a:rPr>
              <a:t>Definition: Proportion of correctly predicted high-traffic recipes out of all recipes predicted as high-traffic by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100" b="0" i="0" dirty="0">
                <a:effectLst/>
                <a:latin typeface="Söhne"/>
              </a:rPr>
              <a:t>Current Estimation: Baseline model achieves 80% precision, while comparison model achieve 78% precision.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055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A07C6-768A-0915-3690-C0D8C2D6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Recommendations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F1A0D45-6568-80AE-A73C-E23C9D8DE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162195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4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4946AA-4DBA-1E8D-2DA1-9F73B4D3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39D71-D4A2-FE85-5D91-656382AD0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7981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564</Words>
  <Application>Microsoft Macintosh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Söhne</vt:lpstr>
      <vt:lpstr>Studio-Feixen-Sans</vt:lpstr>
      <vt:lpstr>Times New Roman</vt:lpstr>
      <vt:lpstr>Office Theme</vt:lpstr>
      <vt:lpstr>Predicting High-Traffic Recipes</vt:lpstr>
      <vt:lpstr>Introduction  </vt:lpstr>
      <vt:lpstr>Project overview</vt:lpstr>
      <vt:lpstr>Summary of work</vt:lpstr>
      <vt:lpstr>Key findings</vt:lpstr>
      <vt:lpstr>Model performance</vt:lpstr>
      <vt:lpstr>Metric to monitor</vt:lpstr>
      <vt:lpstr>Recommendations</vt:lpstr>
      <vt:lpstr>Next Steps</vt:lpstr>
      <vt:lpstr>Typo code mistakes in my published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Tcheutchoua, Romuald</dc:creator>
  <cp:lastModifiedBy>Tcheutchoua, Romuald</cp:lastModifiedBy>
  <cp:revision>34</cp:revision>
  <dcterms:created xsi:type="dcterms:W3CDTF">2024-02-07T05:48:09Z</dcterms:created>
  <dcterms:modified xsi:type="dcterms:W3CDTF">2024-02-12T09:10:21Z</dcterms:modified>
</cp:coreProperties>
</file>