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5"/>
  </p:notesMasterIdLst>
  <p:sldIdLst>
    <p:sldId id="2855" r:id="rId3"/>
    <p:sldId id="2661"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DD59ADD-2869-4034-8FD0-C5426347BF37}">
          <p14:sldIdLst>
            <p14:sldId id="2855"/>
          </p14:sldIdLst>
        </p14:section>
        <p14:section name="Section sans titre" id="{446F9BF8-41F0-4DC3-956D-C2D4BA9D16FE}">
          <p14:sldIdLst>
            <p14:sldId id="26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90489" autoAdjust="0"/>
  </p:normalViewPr>
  <p:slideViewPr>
    <p:cSldViewPr snapToGrid="0" snapToObjects="1">
      <p:cViewPr varScale="1">
        <p:scale>
          <a:sx n="117" d="100"/>
          <a:sy n="117" d="100"/>
        </p:scale>
        <p:origin x="1608"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9AD29-2163-4B94-959E-BF0A61485168}" type="datetimeFigureOut">
              <a:rPr lang="fr-FR" smtClean="0"/>
              <a:t>21/10/2025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1917A-E3E9-4938-A14C-14F7E57A2572}" type="slidenum">
              <a:rPr lang="fr-FR" smtClean="0"/>
              <a:t>‹N°›</a:t>
            </a:fld>
            <a:endParaRPr lang="fr-FR"/>
          </a:p>
        </p:txBody>
      </p:sp>
    </p:spTree>
    <p:extLst>
      <p:ext uri="{BB962C8B-B14F-4D97-AF65-F5344CB8AC3E}">
        <p14:creationId xmlns:p14="http://schemas.microsoft.com/office/powerpoint/2010/main" val="1378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r>
              <a:rPr lang="en-US" sz="900" b="1" kern="1200" dirty="0">
                <a:solidFill>
                  <a:schemeClr val="tx1"/>
                </a:solidFill>
                <a:effectLst/>
                <a:latin typeface="+mn-lt"/>
                <a:ea typeface="+mn-ea"/>
                <a:cs typeface="+mn-cs"/>
              </a:rPr>
              <a:t>Slide 1 – Introduction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Hello everyone and thank you for joining this discussion.</a:t>
            </a:r>
          </a:p>
          <a:p>
            <a:r>
              <a:rPr lang="en-US" sz="900" kern="1200" dirty="0">
                <a:solidFill>
                  <a:schemeClr val="tx1"/>
                </a:solidFill>
                <a:effectLst/>
                <a:latin typeface="+mn-lt"/>
                <a:ea typeface="+mn-ea"/>
                <a:cs typeface="+mn-cs"/>
              </a:rPr>
              <a:t>I’m Romuald </a:t>
            </a:r>
            <a:r>
              <a:rPr lang="en-US" sz="900" kern="1200" dirty="0" err="1">
                <a:solidFill>
                  <a:schemeClr val="tx1"/>
                </a:solidFill>
                <a:effectLst/>
                <a:latin typeface="+mn-lt"/>
                <a:ea typeface="+mn-ea"/>
                <a:cs typeface="+mn-cs"/>
              </a:rPr>
              <a:t>Hounyeme</a:t>
            </a:r>
            <a:r>
              <a:rPr lang="en-US" sz="900" kern="1200" dirty="0">
                <a:solidFill>
                  <a:schemeClr val="tx1"/>
                </a:solidFill>
                <a:effectLst/>
                <a:latin typeface="+mn-lt"/>
                <a:ea typeface="+mn-ea"/>
                <a:cs typeface="+mn-cs"/>
              </a:rPr>
              <a:t>, from </a:t>
            </a:r>
            <a:r>
              <a:rPr lang="en-US" sz="900" kern="1200" dirty="0" err="1">
                <a:solidFill>
                  <a:schemeClr val="tx1"/>
                </a:solidFill>
                <a:effectLst/>
                <a:latin typeface="+mn-lt"/>
                <a:ea typeface="+mn-ea"/>
                <a:cs typeface="+mn-cs"/>
              </a:rPr>
              <a:t>Institut</a:t>
            </a:r>
            <a:r>
              <a:rPr lang="en-US" sz="900" kern="1200" dirty="0">
                <a:solidFill>
                  <a:schemeClr val="tx1"/>
                </a:solidFill>
                <a:effectLst/>
                <a:latin typeface="+mn-lt"/>
                <a:ea typeface="+mn-ea"/>
                <a:cs typeface="+mn-cs"/>
              </a:rPr>
              <a:t> </a:t>
            </a:r>
            <a:r>
              <a:rPr lang="en-US" sz="900" kern="1200" dirty="0" err="1">
                <a:solidFill>
                  <a:schemeClr val="tx1"/>
                </a:solidFill>
                <a:effectLst/>
                <a:latin typeface="+mn-lt"/>
                <a:ea typeface="+mn-ea"/>
                <a:cs typeface="+mn-cs"/>
              </a:rPr>
              <a:t>Agro</a:t>
            </a:r>
            <a:r>
              <a:rPr lang="en-US" sz="900" kern="1200" dirty="0">
                <a:solidFill>
                  <a:schemeClr val="tx1"/>
                </a:solidFill>
                <a:effectLst/>
                <a:latin typeface="+mn-lt"/>
                <a:ea typeface="+mn-ea"/>
                <a:cs typeface="+mn-cs"/>
              </a:rPr>
              <a:t> Rennes, working in the DIASPARA project (Work Package 4), focused on enhancing stock assessment models through computational benchmarking. My presentation is about how we can optimize MCMC workflows in complex ecological models using NIMBLE, and what challenges we face when using HMC and NUTS samplers for large-scale hierarchical systems.</a:t>
            </a:r>
          </a:p>
          <a:p>
            <a:pPr>
              <a:defRPr/>
            </a:pPr>
            <a:endParaRPr dirty="0"/>
          </a:p>
        </p:txBody>
      </p:sp>
      <p:sp>
        <p:nvSpPr>
          <p:cNvPr id="4" name="Slide Number Placeholder 3"/>
          <p:cNvSpPr>
            <a:spLocks noGrp="1"/>
          </p:cNvSpPr>
          <p:nvPr>
            <p:ph type="sldNum" sz="quarter" idx="10"/>
          </p:nvPr>
        </p:nvSpPr>
        <p:spPr bwMode="auto"/>
        <p:txBody>
          <a:bodyPr/>
          <a:lstStyle/>
          <a:p>
            <a:pPr>
              <a:defRPr/>
            </a:pPr>
            <a:fld id="{6482DB38-8BC9-8932-8E5A-E5DFD82798A6}" type="slidenum">
              <a:rPr/>
              <a:t>1</a:t>
            </a:fld>
            <a:endParaRPr/>
          </a:p>
        </p:txBody>
      </p:sp>
    </p:spTree>
    <p:extLst>
      <p:ext uri="{BB962C8B-B14F-4D97-AF65-F5344CB8AC3E}">
        <p14:creationId xmlns:p14="http://schemas.microsoft.com/office/powerpoint/2010/main" val="203650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41917A-E3E9-4938-A14C-14F7E57A2572}" type="slidenum">
              <a:rPr lang="fr-FR" smtClean="0"/>
              <a:t>2</a:t>
            </a:fld>
            <a:endParaRPr lang="fr-FR"/>
          </a:p>
        </p:txBody>
      </p:sp>
    </p:spTree>
    <p:extLst>
      <p:ext uri="{BB962C8B-B14F-4D97-AF65-F5344CB8AC3E}">
        <p14:creationId xmlns:p14="http://schemas.microsoft.com/office/powerpoint/2010/main" val="1646075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8FC2C2-083A-4C40-B769-EB22DA74700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1CA6A50-AB65-45AB-8363-7684411CA3AD}"/>
              </a:ext>
            </a:extLst>
          </p:cNvPr>
          <p:cNvSpPr>
            <a:spLocks noGrp="1"/>
          </p:cNvSpPr>
          <p:nvPr>
            <p:ph idx="1"/>
          </p:nvPr>
        </p:nvSpPr>
        <p:spPr/>
        <p:txBody>
          <a:bodyPr/>
          <a:lstStyle>
            <a:lvl2pPr marL="467916" indent="-198835">
              <a:buFont typeface="Arial" panose="020B0604020202020204" pitchFamily="34" charset="0"/>
              <a:buChar char="•"/>
              <a:defRPr/>
            </a:lvl2pPr>
            <a:lvl3pPr marL="672704" indent="-204788">
              <a:buFont typeface="Wingdings" panose="05000000000000000000" pitchFamily="2" charset="2"/>
              <a:buChar char="Ø"/>
              <a:defRPr/>
            </a:lvl3pPr>
            <a:lvl4pPr marL="871538" indent="-198835">
              <a:buFont typeface="Courier New" panose="02070309020205020404" pitchFamily="49" charset="0"/>
              <a:buChar char="o"/>
              <a:defRPr/>
            </a:lvl4pPr>
            <a:lvl5pPr marL="1076325" indent="-204788">
              <a:buFont typeface="Wingdings" panose="05000000000000000000" pitchFamily="2" charset="2"/>
              <a:buChar cha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ACFC8A8-644D-4E33-A2E6-3978E472A053}"/>
              </a:ext>
            </a:extLst>
          </p:cNvPr>
          <p:cNvSpPr>
            <a:spLocks noGrp="1"/>
          </p:cNvSpPr>
          <p:nvPr>
            <p:ph type="dt" sz="half" idx="10"/>
          </p:nvPr>
        </p:nvSpPr>
        <p:spPr/>
        <p:txBody>
          <a:bodyPr/>
          <a:lstStyle/>
          <a:p>
            <a:fld id="{68618445-69E0-41A0-8931-429AC9A387DE}" type="datetimeFigureOut">
              <a:rPr lang="fr-FR" smtClean="0"/>
              <a:t>21/10/2025</a:t>
            </a:fld>
            <a:endParaRPr lang="fr-FR"/>
          </a:p>
        </p:txBody>
      </p:sp>
      <p:sp>
        <p:nvSpPr>
          <p:cNvPr id="5" name="Espace réservé du pied de page 4">
            <a:extLst>
              <a:ext uri="{FF2B5EF4-FFF2-40B4-BE49-F238E27FC236}">
                <a16:creationId xmlns:a16="http://schemas.microsoft.com/office/drawing/2014/main" id="{5B104296-FEBA-4FA9-A7B2-273A370A92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93A00A-13DD-43D4-8E9C-5C08D39BFFCC}"/>
              </a:ext>
            </a:extLst>
          </p:cNvPr>
          <p:cNvSpPr>
            <a:spLocks noGrp="1"/>
          </p:cNvSpPr>
          <p:nvPr>
            <p:ph type="sldNum" sz="quarter" idx="12"/>
          </p:nvPr>
        </p:nvSpPr>
        <p:spPr/>
        <p:txBody>
          <a:bodyPr/>
          <a:lstStyle>
            <a:lvl1pPr>
              <a:defRPr sz="1050" b="1">
                <a:solidFill>
                  <a:schemeClr val="tx1"/>
                </a:solidFill>
              </a:defRPr>
            </a:lvl1pPr>
          </a:lstStyle>
          <a:p>
            <a:fld id="{8594178D-012F-4E26-927A-2B9A69B06473}" type="slidenum">
              <a:rPr lang="fr-FR" smtClean="0"/>
              <a:pPr/>
              <a:t>‹N°›</a:t>
            </a:fld>
            <a:endParaRPr lang="fr-FR"/>
          </a:p>
        </p:txBody>
      </p:sp>
      <p:sp>
        <p:nvSpPr>
          <p:cNvPr id="7" name="Espace réservé du numéro de diapositive 12"/>
          <p:cNvSpPr txBox="1">
            <a:spLocks/>
          </p:cNvSpPr>
          <p:nvPr userDrawn="1"/>
        </p:nvSpPr>
        <p:spPr>
          <a:xfrm>
            <a:off x="8209209" y="34712"/>
            <a:ext cx="903515"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C13DB90-8846-46CD-8CE9-762A3C2D864D}" type="slidenum">
              <a:rPr lang="fr-FR" sz="1500" b="1" smtClean="0">
                <a:solidFill>
                  <a:srgbClr val="0066FF"/>
                </a:solidFill>
              </a:rPr>
              <a:pPr algn="r"/>
              <a:t>‹N°›</a:t>
            </a:fld>
            <a:endParaRPr lang="fr-FR" sz="1500" b="1" dirty="0">
              <a:solidFill>
                <a:srgbClr val="0066FF"/>
              </a:solidFill>
            </a:endParaRPr>
          </a:p>
        </p:txBody>
      </p:sp>
    </p:spTree>
    <p:extLst>
      <p:ext uri="{BB962C8B-B14F-4D97-AF65-F5344CB8AC3E}">
        <p14:creationId xmlns:p14="http://schemas.microsoft.com/office/powerpoint/2010/main" val="229717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EFD4E5-9B89-4594-A52C-2E6302C9AB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C310CE9-50DD-4D42-9FF8-CAF5AA130DCA}"/>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7AD2CDE-966A-40AC-8486-F55034F032E9}"/>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2EBE2C2-3640-47EF-9CE7-D11B426C4CE1}"/>
              </a:ext>
            </a:extLst>
          </p:cNvPr>
          <p:cNvSpPr>
            <a:spLocks noGrp="1"/>
          </p:cNvSpPr>
          <p:nvPr>
            <p:ph type="dt" sz="half" idx="10"/>
          </p:nvPr>
        </p:nvSpPr>
        <p:spPr/>
        <p:txBody>
          <a:bodyPr/>
          <a:lstStyle/>
          <a:p>
            <a:fld id="{68618445-69E0-41A0-8931-429AC9A387DE}" type="datetimeFigureOut">
              <a:rPr lang="fr-FR" smtClean="0"/>
              <a:t>21/10/2025</a:t>
            </a:fld>
            <a:endParaRPr lang="fr-FR"/>
          </a:p>
        </p:txBody>
      </p:sp>
      <p:sp>
        <p:nvSpPr>
          <p:cNvPr id="6" name="Espace réservé du pied de page 5">
            <a:extLst>
              <a:ext uri="{FF2B5EF4-FFF2-40B4-BE49-F238E27FC236}">
                <a16:creationId xmlns:a16="http://schemas.microsoft.com/office/drawing/2014/main" id="{147A7FB9-94D5-48CD-A864-8A05878B318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569A964-F50F-472A-B4F5-283358813E55}"/>
              </a:ext>
            </a:extLst>
          </p:cNvPr>
          <p:cNvSpPr>
            <a:spLocks noGrp="1"/>
          </p:cNvSpPr>
          <p:nvPr>
            <p:ph type="sldNum" sz="quarter" idx="12"/>
          </p:nvPr>
        </p:nvSpPr>
        <p:spPr/>
        <p:txBody>
          <a:bodyPr/>
          <a:lstStyle/>
          <a:p>
            <a:fld id="{8594178D-012F-4E26-927A-2B9A69B06473}" type="slidenum">
              <a:rPr lang="fr-FR" smtClean="0"/>
              <a:t>‹N°›</a:t>
            </a:fld>
            <a:endParaRPr lang="fr-FR"/>
          </a:p>
        </p:txBody>
      </p:sp>
    </p:spTree>
    <p:extLst>
      <p:ext uri="{BB962C8B-B14F-4D97-AF65-F5344CB8AC3E}">
        <p14:creationId xmlns:p14="http://schemas.microsoft.com/office/powerpoint/2010/main" val="415711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2DB9B-656C-4395-BB55-C925FC670CD8}"/>
              </a:ext>
            </a:extLst>
          </p:cNvPr>
          <p:cNvSpPr>
            <a:spLocks noGrp="1"/>
          </p:cNvSpPr>
          <p:nvPr>
            <p:ph type="title"/>
          </p:nvPr>
        </p:nvSpPr>
        <p:spPr>
          <a:xfrm>
            <a:off x="629841" y="365126"/>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ACB7B21-3515-48A1-ABE8-03FAADC49F6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CEA7272-AA89-4418-B78F-4FD5685629AA}"/>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132E49B-2735-4F82-AB72-F3AFE06888E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E1E7531-830D-4D10-8CE3-4AC8551D51F9}"/>
              </a:ext>
            </a:extLst>
          </p:cNvPr>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F0CA4CB-03E0-4A92-81BD-3E18A97D27A4}"/>
              </a:ext>
            </a:extLst>
          </p:cNvPr>
          <p:cNvSpPr>
            <a:spLocks noGrp="1"/>
          </p:cNvSpPr>
          <p:nvPr>
            <p:ph type="dt" sz="half" idx="10"/>
          </p:nvPr>
        </p:nvSpPr>
        <p:spPr/>
        <p:txBody>
          <a:bodyPr/>
          <a:lstStyle/>
          <a:p>
            <a:fld id="{68618445-69E0-41A0-8931-429AC9A387DE}" type="datetimeFigureOut">
              <a:rPr lang="fr-FR" smtClean="0"/>
              <a:t>21/10/2025</a:t>
            </a:fld>
            <a:endParaRPr lang="fr-FR"/>
          </a:p>
        </p:txBody>
      </p:sp>
      <p:sp>
        <p:nvSpPr>
          <p:cNvPr id="8" name="Espace réservé du pied de page 7">
            <a:extLst>
              <a:ext uri="{FF2B5EF4-FFF2-40B4-BE49-F238E27FC236}">
                <a16:creationId xmlns:a16="http://schemas.microsoft.com/office/drawing/2014/main" id="{044DA14F-65A1-4B6F-8066-8E362F43B0D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63B0BFF-DC41-4F97-BC1E-B2F4FB93EA8F}"/>
              </a:ext>
            </a:extLst>
          </p:cNvPr>
          <p:cNvSpPr>
            <a:spLocks noGrp="1"/>
          </p:cNvSpPr>
          <p:nvPr>
            <p:ph type="sldNum" sz="quarter" idx="12"/>
          </p:nvPr>
        </p:nvSpPr>
        <p:spPr/>
        <p:txBody>
          <a:bodyPr/>
          <a:lstStyle/>
          <a:p>
            <a:fld id="{8594178D-012F-4E26-927A-2B9A69B06473}" type="slidenum">
              <a:rPr lang="fr-FR" smtClean="0"/>
              <a:t>‹N°›</a:t>
            </a:fld>
            <a:endParaRPr lang="fr-FR"/>
          </a:p>
        </p:txBody>
      </p:sp>
    </p:spTree>
    <p:extLst>
      <p:ext uri="{BB962C8B-B14F-4D97-AF65-F5344CB8AC3E}">
        <p14:creationId xmlns:p14="http://schemas.microsoft.com/office/powerpoint/2010/main" val="2615698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95C962-E4F0-4C1A-8CD6-B23633A08737}"/>
              </a:ext>
            </a:extLst>
          </p:cNvPr>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du contenu 2">
            <a:extLst>
              <a:ext uri="{FF2B5EF4-FFF2-40B4-BE49-F238E27FC236}">
                <a16:creationId xmlns:a16="http://schemas.microsoft.com/office/drawing/2014/main" id="{61CFB80A-0D7A-4418-80B0-42FDFFE7F0A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DE52858-8C68-46AE-9EFC-8448CF41BA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B57B96-64F1-4C28-9528-58384A7F1133}"/>
              </a:ext>
            </a:extLst>
          </p:cNvPr>
          <p:cNvSpPr>
            <a:spLocks noGrp="1"/>
          </p:cNvSpPr>
          <p:nvPr>
            <p:ph type="dt" sz="half" idx="10"/>
          </p:nvPr>
        </p:nvSpPr>
        <p:spPr/>
        <p:txBody>
          <a:bodyPr/>
          <a:lstStyle/>
          <a:p>
            <a:fld id="{68618445-69E0-41A0-8931-429AC9A387DE}" type="datetimeFigureOut">
              <a:rPr lang="fr-FR" smtClean="0"/>
              <a:t>21/10/2025</a:t>
            </a:fld>
            <a:endParaRPr lang="fr-FR"/>
          </a:p>
        </p:txBody>
      </p:sp>
      <p:sp>
        <p:nvSpPr>
          <p:cNvPr id="6" name="Espace réservé du pied de page 5">
            <a:extLst>
              <a:ext uri="{FF2B5EF4-FFF2-40B4-BE49-F238E27FC236}">
                <a16:creationId xmlns:a16="http://schemas.microsoft.com/office/drawing/2014/main" id="{A78E8D4A-EBDA-4929-9EE2-11A6DFD51A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391447-CECB-4971-9C61-BCE1D51C5ED0}"/>
              </a:ext>
            </a:extLst>
          </p:cNvPr>
          <p:cNvSpPr>
            <a:spLocks noGrp="1"/>
          </p:cNvSpPr>
          <p:nvPr>
            <p:ph type="sldNum" sz="quarter" idx="12"/>
          </p:nvPr>
        </p:nvSpPr>
        <p:spPr/>
        <p:txBody>
          <a:bodyPr/>
          <a:lstStyle/>
          <a:p>
            <a:fld id="{8594178D-012F-4E26-927A-2B9A69B06473}" type="slidenum">
              <a:rPr lang="fr-FR" smtClean="0"/>
              <a:t>‹N°›</a:t>
            </a:fld>
            <a:endParaRPr lang="fr-FR"/>
          </a:p>
        </p:txBody>
      </p:sp>
    </p:spTree>
    <p:extLst>
      <p:ext uri="{BB962C8B-B14F-4D97-AF65-F5344CB8AC3E}">
        <p14:creationId xmlns:p14="http://schemas.microsoft.com/office/powerpoint/2010/main" val="422940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79B7C-0ED4-4F53-B665-4204C322A616}"/>
              </a:ext>
            </a:extLst>
          </p:cNvPr>
          <p:cNvSpPr>
            <a:spLocks noGrp="1"/>
          </p:cNvSpPr>
          <p:nvPr>
            <p:ph type="ctrTitle"/>
          </p:nvPr>
        </p:nvSpPr>
        <p:spPr>
          <a:xfrm>
            <a:off x="1143000" y="1122363"/>
            <a:ext cx="6858000" cy="2387600"/>
          </a:xfr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id="{96CB1675-AD64-4A3B-B121-61AE5B0CFA9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06BD38A-6B3B-4C5A-A059-8F29EEB8A2D5}"/>
              </a:ext>
            </a:extLst>
          </p:cNvPr>
          <p:cNvSpPr>
            <a:spLocks noGrp="1"/>
          </p:cNvSpPr>
          <p:nvPr>
            <p:ph type="dt" sz="half" idx="10"/>
          </p:nvPr>
        </p:nvSpPr>
        <p:spPr/>
        <p:txBody>
          <a:bodyPr/>
          <a:lstStyle/>
          <a:p>
            <a:fld id="{68618445-69E0-41A0-8931-429AC9A387DE}" type="datetimeFigureOut">
              <a:rPr lang="fr-FR" smtClean="0"/>
              <a:t>21/10/2025</a:t>
            </a:fld>
            <a:endParaRPr lang="fr-FR"/>
          </a:p>
        </p:txBody>
      </p:sp>
      <p:sp>
        <p:nvSpPr>
          <p:cNvPr id="5" name="Espace réservé du pied de page 4">
            <a:extLst>
              <a:ext uri="{FF2B5EF4-FFF2-40B4-BE49-F238E27FC236}">
                <a16:creationId xmlns:a16="http://schemas.microsoft.com/office/drawing/2014/main" id="{BA539BA4-A62A-4C09-81D7-889BAD0493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9CD843-79F5-49BD-8916-0B0EFD345B3E}"/>
              </a:ext>
            </a:extLst>
          </p:cNvPr>
          <p:cNvSpPr>
            <a:spLocks noGrp="1"/>
          </p:cNvSpPr>
          <p:nvPr>
            <p:ph type="sldNum" sz="quarter" idx="12"/>
          </p:nvPr>
        </p:nvSpPr>
        <p:spPr/>
        <p:txBody>
          <a:bodyPr/>
          <a:lstStyle/>
          <a:p>
            <a:fld id="{8594178D-012F-4E26-927A-2B9A69B06473}" type="slidenum">
              <a:rPr lang="fr-FR" smtClean="0"/>
              <a:t>‹N°›</a:t>
            </a:fld>
            <a:endParaRPr lang="fr-FR"/>
          </a:p>
        </p:txBody>
      </p:sp>
    </p:spTree>
    <p:extLst>
      <p:ext uri="{BB962C8B-B14F-4D97-AF65-F5344CB8AC3E}">
        <p14:creationId xmlns:p14="http://schemas.microsoft.com/office/powerpoint/2010/main" val="217243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67606F4-11FB-445C-AD82-85ABA710EBE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637AD3E3-21BF-4C93-9952-BFB779B6EE7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E681DB8D-8502-4642-8793-61CD60D4AA5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618445-69E0-41A0-8931-429AC9A387DE}" type="datetimeFigureOut">
              <a:rPr lang="fr-FR" smtClean="0"/>
              <a:t>21/10/2025</a:t>
            </a:fld>
            <a:endParaRPr lang="fr-FR"/>
          </a:p>
        </p:txBody>
      </p:sp>
      <p:sp>
        <p:nvSpPr>
          <p:cNvPr id="5" name="Espace réservé du pied de page 4">
            <a:extLst>
              <a:ext uri="{FF2B5EF4-FFF2-40B4-BE49-F238E27FC236}">
                <a16:creationId xmlns:a16="http://schemas.microsoft.com/office/drawing/2014/main" id="{E19419B6-34A2-4309-A0B1-6A4A54673DA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000E72D-B549-4800-9351-D6B7B44DBC7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94178D-012F-4E26-927A-2B9A69B06473}" type="slidenum">
              <a:rPr lang="fr-FR" smtClean="0"/>
              <a:t>‹N°›</a:t>
            </a:fld>
            <a:endParaRPr lang="fr-FR"/>
          </a:p>
        </p:txBody>
      </p:sp>
      <p:sp>
        <p:nvSpPr>
          <p:cNvPr id="7" name="Espace réservé du numéro de diapositive 12">
            <a:extLst>
              <a:ext uri="{FF2B5EF4-FFF2-40B4-BE49-F238E27FC236}">
                <a16:creationId xmlns:a16="http://schemas.microsoft.com/office/drawing/2014/main" id="{71BDC311-3ED1-4CE1-A353-ED8185CD0E65}"/>
              </a:ext>
            </a:extLst>
          </p:cNvPr>
          <p:cNvSpPr txBox="1">
            <a:spLocks/>
          </p:cNvSpPr>
          <p:nvPr userDrawn="1"/>
        </p:nvSpPr>
        <p:spPr>
          <a:xfrm>
            <a:off x="8209209" y="34712"/>
            <a:ext cx="903515"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0C13DB90-8846-46CD-8CE9-762A3C2D864D}" type="slidenum">
              <a:rPr lang="fr-FR" sz="1500" b="1" smtClean="0">
                <a:solidFill>
                  <a:srgbClr val="0066FF"/>
                </a:solidFill>
              </a:rPr>
              <a:pPr algn="r"/>
              <a:t>‹N°›</a:t>
            </a:fld>
            <a:endParaRPr lang="fr-FR" sz="1500" b="1" dirty="0">
              <a:solidFill>
                <a:srgbClr val="0066FF"/>
              </a:solidFill>
            </a:endParaRPr>
          </a:p>
        </p:txBody>
      </p:sp>
    </p:spTree>
    <p:extLst>
      <p:ext uri="{BB962C8B-B14F-4D97-AF65-F5344CB8AC3E}">
        <p14:creationId xmlns:p14="http://schemas.microsoft.com/office/powerpoint/2010/main" val="3432086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69081" indent="-269081" algn="l" defTabSz="685800" rtl="0" eaLnBrk="1" latinLnBrk="0" hangingPunct="1">
        <a:lnSpc>
          <a:spcPct val="100000"/>
        </a:lnSpc>
        <a:spcBef>
          <a:spcPts val="900"/>
        </a:spcBef>
        <a:spcAft>
          <a:spcPts val="450"/>
        </a:spcAft>
        <a:buSzPct val="125000"/>
        <a:buFont typeface="Calibri" panose="020F0502020204030204" pitchFamily="34" charset="0"/>
        <a:buChar char="•"/>
        <a:defRPr sz="2100" kern="1200">
          <a:solidFill>
            <a:srgbClr val="0066FF"/>
          </a:solidFill>
          <a:latin typeface="+mn-lt"/>
          <a:ea typeface="+mn-ea"/>
          <a:cs typeface="+mn-cs"/>
        </a:defRPr>
      </a:lvl1pPr>
      <a:lvl2pPr marL="467916" indent="-198835" algn="l" defTabSz="685800" rtl="0" eaLnBrk="1" latinLnBrk="0" hangingPunct="1">
        <a:lnSpc>
          <a:spcPct val="100000"/>
        </a:lnSpc>
        <a:spcBef>
          <a:spcPts val="450"/>
        </a:spcBef>
        <a:spcAft>
          <a:spcPts val="450"/>
        </a:spcAft>
        <a:buSzPct val="100000"/>
        <a:buFont typeface="Arial" panose="020B0604020202020204" pitchFamily="34" charset="0"/>
        <a:buChar char="•"/>
        <a:defRPr sz="1800" kern="1200">
          <a:solidFill>
            <a:schemeClr val="tx1"/>
          </a:solidFill>
          <a:latin typeface="+mn-lt"/>
          <a:ea typeface="+mn-ea"/>
          <a:cs typeface="+mn-cs"/>
        </a:defRPr>
      </a:lvl2pPr>
      <a:lvl3pPr marL="672704" indent="-204788" algn="l" defTabSz="685800" rtl="0" eaLnBrk="1" latinLnBrk="0" hangingPunct="1">
        <a:lnSpc>
          <a:spcPct val="100000"/>
        </a:lnSpc>
        <a:spcBef>
          <a:spcPts val="375"/>
        </a:spcBef>
        <a:spcAft>
          <a:spcPts val="375"/>
        </a:spcAft>
        <a:buSzPct val="75000"/>
        <a:buFont typeface="Wingdings" panose="05000000000000000000" pitchFamily="2" charset="2"/>
        <a:buChar char="Ø"/>
        <a:defRPr sz="1500" kern="1200">
          <a:solidFill>
            <a:schemeClr val="tx1"/>
          </a:solidFill>
          <a:latin typeface="+mn-lt"/>
          <a:ea typeface="+mn-ea"/>
          <a:cs typeface="+mn-cs"/>
        </a:defRPr>
      </a:lvl3pPr>
      <a:lvl4pPr marL="871538" indent="-198835" algn="l" defTabSz="685800" rtl="0" eaLnBrk="1" latinLnBrk="0" hangingPunct="1">
        <a:lnSpc>
          <a:spcPct val="100000"/>
        </a:lnSpc>
        <a:spcBef>
          <a:spcPts val="300"/>
        </a:spcBef>
        <a:spcAft>
          <a:spcPts val="300"/>
        </a:spcAft>
        <a:buSzPct val="80000"/>
        <a:buFont typeface="Courier New" panose="02070309020205020404" pitchFamily="49" charset="0"/>
        <a:buChar char="o"/>
        <a:tabLst>
          <a:tab pos="941785" algn="l"/>
        </a:tabLst>
        <a:defRPr sz="1350" kern="1200">
          <a:solidFill>
            <a:schemeClr val="tx1"/>
          </a:solidFill>
          <a:latin typeface="+mn-lt"/>
          <a:ea typeface="+mn-ea"/>
          <a:cs typeface="+mn-cs"/>
        </a:defRPr>
      </a:lvl4pPr>
      <a:lvl5pPr marL="1076325" indent="-204788" algn="l" defTabSz="685800" rtl="0" eaLnBrk="1" latinLnBrk="0" hangingPunct="1">
        <a:lnSpc>
          <a:spcPct val="100000"/>
        </a:lnSpc>
        <a:spcBef>
          <a:spcPts val="300"/>
        </a:spcBef>
        <a:spcAft>
          <a:spcPts val="300"/>
        </a:spcAft>
        <a:buFont typeface="Wingdings" panose="05000000000000000000" pitchFamily="2" charset="2"/>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jp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jpg"/><Relationship Id="rId15" Type="http://schemas.openxmlformats.org/officeDocument/2006/relationships/image" Target="../media/image13.jpg"/><Relationship Id="rId10" Type="http://schemas.openxmlformats.org/officeDocument/2006/relationships/image" Target="../media/image8.jp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re 1">
            <a:extLst>
              <a:ext uri="{FF2B5EF4-FFF2-40B4-BE49-F238E27FC236}">
                <a16:creationId xmlns:a16="http://schemas.microsoft.com/office/drawing/2014/main" id="{027A589D-B321-4A3F-9643-CD515A7C7B8A}"/>
              </a:ext>
            </a:extLst>
          </p:cNvPr>
          <p:cNvSpPr>
            <a:spLocks noGrp="1"/>
          </p:cNvSpPr>
          <p:nvPr>
            <p:ph type="ctrTitle"/>
          </p:nvPr>
        </p:nvSpPr>
        <p:spPr bwMode="auto">
          <a:xfrm>
            <a:off x="1744875" y="1841273"/>
            <a:ext cx="7365759" cy="3292029"/>
          </a:xfrm>
        </p:spPr>
        <p:txBody>
          <a:bodyPr>
            <a:normAutofit fontScale="90000"/>
          </a:bodyPr>
          <a:lstStyle>
            <a:lvl1pPr>
              <a:defRPr sz="2800">
                <a:solidFill>
                  <a:srgbClr val="3270D4"/>
                </a:solidFill>
              </a:defRPr>
            </a:lvl1pPr>
          </a:lstStyle>
          <a:p>
            <a:pPr>
              <a:spcBef>
                <a:spcPts val="900"/>
              </a:spcBef>
              <a:defRPr/>
            </a:pPr>
            <a:r>
              <a:rPr lang="en-US" sz="2400" b="1" dirty="0">
                <a:solidFill>
                  <a:schemeClr val="accent1">
                    <a:lumMod val="75000"/>
                  </a:schemeClr>
                </a:solidFill>
                <a:latin typeface="Arial" panose="020B0604020202020204" pitchFamily="34" charset="0"/>
                <a:cs typeface="Arial" panose="020B0604020202020204" pitchFamily="34" charset="0"/>
              </a:rPr>
              <a:t>WP4  -  Enhancing stock assessment models</a:t>
            </a:r>
            <a:br>
              <a:rPr lang="en-US" b="1" dirty="0">
                <a:solidFill>
                  <a:srgbClr val="0066FF"/>
                </a:solidFill>
                <a:latin typeface="Arial" panose="020B0604020202020204" pitchFamily="34" charset="0"/>
                <a:cs typeface="Arial" panose="020B0604020202020204" pitchFamily="34" charset="0"/>
              </a:rPr>
            </a:br>
            <a:r>
              <a:rPr lang="en-US" sz="1700" dirty="0">
                <a:solidFill>
                  <a:schemeClr val="accent1">
                    <a:lumMod val="50000"/>
                  </a:schemeClr>
                </a:solidFill>
                <a:latin typeface="Arial" panose="020B0604020202020204" pitchFamily="34" charset="0"/>
                <a:cs typeface="Arial" panose="020B0604020202020204" pitchFamily="34" charset="0"/>
              </a:rPr>
              <a:t>(Task 4.3. - Benchmarking tools to enhance computational performance of SAM)</a:t>
            </a:r>
            <a:br>
              <a:rPr lang="en-US" sz="17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kumimoji="0" lang="en-US" altLang="fr-FR" sz="2000" b="1" i="0" u="none" strike="noStrike" cap="none" normalizeH="0" baseline="0" dirty="0">
                <a:ln>
                  <a:noFill/>
                </a:ln>
                <a:solidFill>
                  <a:srgbClr val="0070C0"/>
                </a:solidFill>
                <a:effectLst/>
                <a:latin typeface="Arial" panose="020B0604020202020204" pitchFamily="34" charset="0"/>
              </a:rPr>
              <a:t>Optimizing MCMC Workflows in Complex Ecological Models</a:t>
            </a:r>
            <a:br>
              <a:rPr kumimoji="0" lang="en-US" altLang="fr-FR" sz="2000" b="1" i="0" u="none" strike="noStrike" cap="none" normalizeH="0" baseline="0" dirty="0">
                <a:ln>
                  <a:noFill/>
                </a:ln>
                <a:solidFill>
                  <a:srgbClr val="0070C0"/>
                </a:solidFill>
                <a:effectLst/>
                <a:latin typeface="Arial" panose="020B0604020202020204" pitchFamily="34" charset="0"/>
              </a:rPr>
            </a:br>
            <a:r>
              <a:rPr kumimoji="0" lang="en-US" altLang="fr-FR" sz="2000" b="1" i="0" u="none" strike="noStrike" cap="none" normalizeH="0" baseline="0" dirty="0">
                <a:ln>
                  <a:noFill/>
                </a:ln>
                <a:solidFill>
                  <a:srgbClr val="0070C0"/>
                </a:solidFill>
                <a:effectLst/>
                <a:latin typeface="Arial" panose="020B0604020202020204" pitchFamily="34" charset="0"/>
              </a:rPr>
              <a:t>Lessons from salmon and eels stock assessment models</a:t>
            </a:r>
            <a:br>
              <a:rPr kumimoji="0" lang="en-US" altLang="fr-FR" sz="2000" b="0" i="0" u="none" strike="noStrike" cap="none" normalizeH="0" baseline="0" dirty="0">
                <a:ln>
                  <a:noFill/>
                </a:ln>
                <a:solidFill>
                  <a:srgbClr val="FF0000"/>
                </a:solidFill>
                <a:effectLst/>
                <a:latin typeface="Arial" panose="020B0604020202020204" pitchFamily="34" charset="0"/>
              </a:rPr>
            </a:br>
            <a:r>
              <a:rPr kumimoji="0" lang="en-US" altLang="fr-FR" sz="2000" b="0" i="0" u="none" strike="noStrike" cap="none" normalizeH="0" baseline="0" dirty="0">
                <a:ln>
                  <a:noFill/>
                </a:ln>
                <a:solidFill>
                  <a:srgbClr val="00B0F0"/>
                </a:solidFill>
                <a:effectLst/>
                <a:latin typeface="Arial" panose="020B0604020202020204" pitchFamily="34" charset="0"/>
              </a:rPr>
              <a:t>(Focus on efficiency, HMC challenges, and NIMBLE workflow design)</a:t>
            </a:r>
            <a:br>
              <a:rPr kumimoji="0" lang="en-US" altLang="fr-FR" sz="1800" b="0" i="0" u="none" strike="noStrike" cap="none" normalizeH="0" baseline="0" dirty="0">
                <a:ln>
                  <a:noFill/>
                </a:ln>
                <a:solidFill>
                  <a:schemeClr val="tx1"/>
                </a:solidFill>
                <a:effectLst/>
                <a:latin typeface="Arial" panose="020B0604020202020204" pitchFamily="34" charset="0"/>
              </a:rPr>
            </a:br>
            <a:br>
              <a:rPr lang="en-US" b="1" dirty="0">
                <a:solidFill>
                  <a:srgbClr val="0066FF"/>
                </a:solidFill>
                <a:latin typeface="Arial" panose="020B0604020202020204" pitchFamily="34" charset="0"/>
                <a:cs typeface="Arial" panose="020B0604020202020204" pitchFamily="34" charset="0"/>
              </a:rPr>
            </a:br>
            <a:r>
              <a:rPr lang="en-US" sz="1500" b="1" dirty="0">
                <a:solidFill>
                  <a:schemeClr val="tx1">
                    <a:lumMod val="85000"/>
                    <a:lumOff val="15000"/>
                  </a:schemeClr>
                </a:solidFill>
                <a:latin typeface="Arial" panose="020B0604020202020204" pitchFamily="34" charset="0"/>
                <a:cs typeface="Arial" panose="020B0604020202020204" pitchFamily="34" charset="0"/>
              </a:rPr>
              <a:t>Romuald HOUNYEME, </a:t>
            </a:r>
            <a:r>
              <a:rPr lang="en-US" sz="1600" b="1" dirty="0">
                <a:solidFill>
                  <a:schemeClr val="tx1">
                    <a:lumMod val="85000"/>
                    <a:lumOff val="15000"/>
                  </a:schemeClr>
                </a:solidFill>
                <a:latin typeface="Arial" panose="020B0604020202020204" pitchFamily="34" charset="0"/>
                <a:cs typeface="Arial" panose="020B0604020202020204" pitchFamily="34" charset="0"/>
              </a:rPr>
              <a:t>UMR DECOD,</a:t>
            </a:r>
            <a:r>
              <a:rPr lang="en-US" sz="1500" b="1" dirty="0">
                <a:solidFill>
                  <a:schemeClr val="tx1">
                    <a:lumMod val="85000"/>
                    <a:lumOff val="15000"/>
                  </a:schemeClr>
                </a:solidFill>
                <a:latin typeface="Arial" panose="020B0604020202020204" pitchFamily="34" charset="0"/>
                <a:cs typeface="Arial" panose="020B0604020202020204" pitchFamily="34" charset="0"/>
              </a:rPr>
              <a:t> Institut Agro, France</a:t>
            </a:r>
            <a:br>
              <a:rPr lang="en-US" sz="1500" b="1" dirty="0">
                <a:solidFill>
                  <a:schemeClr val="tx1">
                    <a:lumMod val="85000"/>
                    <a:lumOff val="15000"/>
                  </a:schemeClr>
                </a:solidFill>
                <a:latin typeface="Arial" panose="020B0604020202020204" pitchFamily="34" charset="0"/>
                <a:cs typeface="Arial" panose="020B0604020202020204" pitchFamily="34" charset="0"/>
              </a:rPr>
            </a:br>
            <a:br>
              <a:rPr lang="en-US" sz="1500" b="1" dirty="0">
                <a:solidFill>
                  <a:schemeClr val="tx1">
                    <a:lumMod val="85000"/>
                    <a:lumOff val="15000"/>
                  </a:schemeClr>
                </a:solidFill>
                <a:latin typeface="Arial" panose="020B0604020202020204" pitchFamily="34" charset="0"/>
                <a:cs typeface="Arial" panose="020B0604020202020204" pitchFamily="34" charset="0"/>
              </a:rPr>
            </a:br>
            <a:r>
              <a:rPr lang="en-US" sz="1500" b="1" u="sng" dirty="0">
                <a:solidFill>
                  <a:schemeClr val="tx1">
                    <a:lumMod val="85000"/>
                    <a:lumOff val="15000"/>
                  </a:schemeClr>
                </a:solidFill>
                <a:latin typeface="Arial" panose="020B0604020202020204" pitchFamily="34" charset="0"/>
                <a:cs typeface="Arial" panose="020B0604020202020204" pitchFamily="34" charset="0"/>
              </a:rPr>
              <a:t>Collaborations</a:t>
            </a:r>
            <a:br>
              <a:rPr lang="en-US" sz="1500" b="1" dirty="0">
                <a:solidFill>
                  <a:srgbClr val="0066FF"/>
                </a:solidFill>
                <a:latin typeface="Arial" panose="020B0604020202020204" pitchFamily="34" charset="0"/>
                <a:cs typeface="Arial" panose="020B0604020202020204" pitchFamily="34" charset="0"/>
              </a:rPr>
            </a:br>
            <a:r>
              <a:rPr lang="en-US" sz="1500" i="1" dirty="0">
                <a:solidFill>
                  <a:schemeClr val="tx1"/>
                </a:solidFill>
                <a:latin typeface="Arial" panose="020B0604020202020204" pitchFamily="34" charset="0"/>
                <a:cs typeface="Arial" panose="020B0604020202020204" pitchFamily="34" charset="0"/>
              </a:rPr>
              <a:t>Etienne Rivot, </a:t>
            </a:r>
            <a:r>
              <a:rPr lang="en-US" sz="1500" i="1" dirty="0" err="1">
                <a:solidFill>
                  <a:schemeClr val="tx1"/>
                </a:solidFill>
                <a:latin typeface="Arial" panose="020B0604020202020204" pitchFamily="34" charset="0"/>
                <a:cs typeface="Arial" panose="020B0604020202020204" pitchFamily="34" charset="0"/>
              </a:rPr>
              <a:t>Rémi</a:t>
            </a:r>
            <a:r>
              <a:rPr lang="en-US" sz="1500" i="1" dirty="0">
                <a:solidFill>
                  <a:schemeClr val="tx1"/>
                </a:solidFill>
                <a:latin typeface="Arial" panose="020B0604020202020204" pitchFamily="34" charset="0"/>
                <a:cs typeface="Arial" panose="020B0604020202020204" pitchFamily="34" charset="0"/>
              </a:rPr>
              <a:t> </a:t>
            </a:r>
            <a:r>
              <a:rPr lang="en-US" sz="1500" i="1" dirty="0" err="1">
                <a:solidFill>
                  <a:schemeClr val="tx1"/>
                </a:solidFill>
                <a:latin typeface="Arial" panose="020B0604020202020204" pitchFamily="34" charset="0"/>
                <a:cs typeface="Arial" panose="020B0604020202020204" pitchFamily="34" charset="0"/>
              </a:rPr>
              <a:t>Patin</a:t>
            </a:r>
            <a:r>
              <a:rPr lang="en-US" sz="1500" i="1" dirty="0">
                <a:solidFill>
                  <a:schemeClr val="tx1"/>
                </a:solidFill>
                <a:latin typeface="Arial" panose="020B0604020202020204" pitchFamily="34" charset="0"/>
                <a:cs typeface="Arial" panose="020B0604020202020204" pitchFamily="34" charset="0"/>
              </a:rPr>
              <a:t>, Marie-Pierre Etienne, Hilaire </a:t>
            </a:r>
            <a:r>
              <a:rPr lang="en-US" sz="1500" i="1" dirty="0" err="1">
                <a:solidFill>
                  <a:schemeClr val="tx1"/>
                </a:solidFill>
                <a:latin typeface="Arial" panose="020B0604020202020204" pitchFamily="34" charset="0"/>
                <a:cs typeface="Arial" panose="020B0604020202020204" pitchFamily="34" charset="0"/>
              </a:rPr>
              <a:t>Drouineau</a:t>
            </a:r>
            <a:r>
              <a:rPr lang="en-US" sz="1500" i="1" dirty="0">
                <a:solidFill>
                  <a:schemeClr val="tx1"/>
                </a:solidFill>
                <a:latin typeface="Arial" panose="020B0604020202020204" pitchFamily="34" charset="0"/>
                <a:cs typeface="Arial" panose="020B0604020202020204" pitchFamily="34" charset="0"/>
              </a:rPr>
              <a:t>, Rob van </a:t>
            </a:r>
            <a:r>
              <a:rPr lang="en-US" sz="1500" i="1" dirty="0" err="1">
                <a:solidFill>
                  <a:schemeClr val="tx1"/>
                </a:solidFill>
                <a:latin typeface="Arial" panose="020B0604020202020204" pitchFamily="34" charset="0"/>
                <a:cs typeface="Arial" panose="020B0604020202020204" pitchFamily="34" charset="0"/>
              </a:rPr>
              <a:t>Gemert</a:t>
            </a:r>
            <a:br>
              <a:rPr lang="en-US" sz="1500" b="1" dirty="0">
                <a:solidFill>
                  <a:schemeClr val="tx1">
                    <a:lumMod val="85000"/>
                    <a:lumOff val="15000"/>
                  </a:schemeClr>
                </a:solidFill>
                <a:latin typeface="Arial" panose="020B0604020202020204" pitchFamily="34" charset="0"/>
                <a:cs typeface="Arial" panose="020B0604020202020204" pitchFamily="34" charset="0"/>
              </a:rPr>
            </a:br>
            <a:r>
              <a:rPr lang="en-US" sz="1500" b="1" dirty="0">
                <a:solidFill>
                  <a:schemeClr val="tx1">
                    <a:lumMod val="85000"/>
                    <a:lumOff val="15000"/>
                  </a:schemeClr>
                </a:solidFill>
                <a:latin typeface="Arial" panose="020B0604020202020204" pitchFamily="34" charset="0"/>
                <a:cs typeface="Arial" panose="020B0604020202020204" pitchFamily="34" charset="0"/>
              </a:rPr>
              <a:t>				</a:t>
            </a:r>
            <a:endParaRPr lang="fr-FR" sz="1500" b="1" dirty="0">
              <a:solidFill>
                <a:srgbClr val="0066FF"/>
              </a:solidFill>
              <a:latin typeface="Arial" panose="020B0604020202020204" pitchFamily="34" charset="0"/>
              <a:cs typeface="Arial" panose="020B0604020202020204" pitchFamily="34" charset="0"/>
            </a:endParaRPr>
          </a:p>
        </p:txBody>
      </p:sp>
      <p:grpSp>
        <p:nvGrpSpPr>
          <p:cNvPr id="6" name="Groupe 5">
            <a:extLst>
              <a:ext uri="{FF2B5EF4-FFF2-40B4-BE49-F238E27FC236}">
                <a16:creationId xmlns:a16="http://schemas.microsoft.com/office/drawing/2014/main" id="{416A7327-FEAD-40F3-987B-88334B4124C3}"/>
              </a:ext>
            </a:extLst>
          </p:cNvPr>
          <p:cNvGrpSpPr/>
          <p:nvPr/>
        </p:nvGrpSpPr>
        <p:grpSpPr bwMode="auto">
          <a:xfrm>
            <a:off x="638469" y="6479721"/>
            <a:ext cx="4182149" cy="216000"/>
            <a:chOff x="303998" y="6390455"/>
            <a:chExt cx="4182149" cy="288000"/>
          </a:xfrm>
        </p:grpSpPr>
        <p:pic>
          <p:nvPicPr>
            <p:cNvPr id="7" name="Image 6">
              <a:extLst>
                <a:ext uri="{FF2B5EF4-FFF2-40B4-BE49-F238E27FC236}">
                  <a16:creationId xmlns:a16="http://schemas.microsoft.com/office/drawing/2014/main" id="{7C3AF42F-FC1D-4925-A9FC-770EF7906C56}"/>
                </a:ext>
              </a:extLst>
            </p:cNvPr>
            <p:cNvPicPr>
              <a:picLocks noChangeAspect="1"/>
            </p:cNvPicPr>
            <p:nvPr userDrawn="1"/>
          </p:nvPicPr>
          <p:blipFill>
            <a:blip r:embed="rId3"/>
            <a:stretch/>
          </p:blipFill>
          <p:spPr bwMode="auto">
            <a:xfrm>
              <a:off x="1275905" y="6428255"/>
              <a:ext cx="354849" cy="212400"/>
            </a:xfrm>
            <a:prstGeom prst="rect">
              <a:avLst/>
            </a:prstGeom>
          </p:spPr>
        </p:pic>
        <p:pic>
          <p:nvPicPr>
            <p:cNvPr id="8" name="Image 7">
              <a:extLst>
                <a:ext uri="{FF2B5EF4-FFF2-40B4-BE49-F238E27FC236}">
                  <a16:creationId xmlns:a16="http://schemas.microsoft.com/office/drawing/2014/main" id="{36E487F1-4463-4746-B527-E496F6B4BD9B}"/>
                </a:ext>
              </a:extLst>
            </p:cNvPr>
            <p:cNvPicPr>
              <a:picLocks noChangeAspect="1"/>
            </p:cNvPicPr>
            <p:nvPr userDrawn="1"/>
          </p:nvPicPr>
          <p:blipFill>
            <a:blip r:embed="rId4"/>
            <a:stretch/>
          </p:blipFill>
          <p:spPr bwMode="auto">
            <a:xfrm>
              <a:off x="1894690" y="6390455"/>
              <a:ext cx="321044" cy="288000"/>
            </a:xfrm>
            <a:prstGeom prst="rect">
              <a:avLst/>
            </a:prstGeom>
          </p:spPr>
        </p:pic>
        <p:pic>
          <p:nvPicPr>
            <p:cNvPr id="9" name="Image 8">
              <a:extLst>
                <a:ext uri="{FF2B5EF4-FFF2-40B4-BE49-F238E27FC236}">
                  <a16:creationId xmlns:a16="http://schemas.microsoft.com/office/drawing/2014/main" id="{7AD817C1-9D1E-4879-A579-D5DBADCBE894}"/>
                </a:ext>
              </a:extLst>
            </p:cNvPr>
            <p:cNvPicPr>
              <a:picLocks noChangeAspect="1"/>
            </p:cNvPicPr>
            <p:nvPr userDrawn="1"/>
          </p:nvPicPr>
          <p:blipFill>
            <a:blip r:embed="rId5"/>
            <a:stretch/>
          </p:blipFill>
          <p:spPr bwMode="auto">
            <a:xfrm>
              <a:off x="3635896" y="6428255"/>
              <a:ext cx="850251" cy="212400"/>
            </a:xfrm>
            <a:prstGeom prst="rect">
              <a:avLst/>
            </a:prstGeom>
          </p:spPr>
        </p:pic>
        <p:pic>
          <p:nvPicPr>
            <p:cNvPr id="10" name="Image 9">
              <a:extLst>
                <a:ext uri="{FF2B5EF4-FFF2-40B4-BE49-F238E27FC236}">
                  <a16:creationId xmlns:a16="http://schemas.microsoft.com/office/drawing/2014/main" id="{61096636-A99E-45F1-827D-6898F00A062C}"/>
                </a:ext>
              </a:extLst>
            </p:cNvPr>
            <p:cNvPicPr>
              <a:picLocks noChangeAspect="1"/>
            </p:cNvPicPr>
            <p:nvPr userDrawn="1"/>
          </p:nvPicPr>
          <p:blipFill>
            <a:blip r:embed="rId6"/>
            <a:stretch/>
          </p:blipFill>
          <p:spPr bwMode="auto">
            <a:xfrm>
              <a:off x="2479670" y="6428255"/>
              <a:ext cx="892289" cy="212400"/>
            </a:xfrm>
            <a:prstGeom prst="rect">
              <a:avLst/>
            </a:prstGeom>
          </p:spPr>
        </p:pic>
        <p:pic>
          <p:nvPicPr>
            <p:cNvPr id="11" name="Image 10">
              <a:extLst>
                <a:ext uri="{FF2B5EF4-FFF2-40B4-BE49-F238E27FC236}">
                  <a16:creationId xmlns:a16="http://schemas.microsoft.com/office/drawing/2014/main" id="{A54BA998-2F24-468A-AAF6-0EEB508EFC45}"/>
                </a:ext>
              </a:extLst>
            </p:cNvPr>
            <p:cNvPicPr>
              <a:picLocks noChangeAspect="1"/>
            </p:cNvPicPr>
            <p:nvPr userDrawn="1"/>
          </p:nvPicPr>
          <p:blipFill>
            <a:blip r:embed="rId7"/>
            <a:stretch/>
          </p:blipFill>
          <p:spPr bwMode="auto">
            <a:xfrm>
              <a:off x="303998" y="6428255"/>
              <a:ext cx="707971" cy="212400"/>
            </a:xfrm>
            <a:prstGeom prst="rect">
              <a:avLst/>
            </a:prstGeom>
          </p:spPr>
        </p:pic>
      </p:grpSp>
      <p:grpSp>
        <p:nvGrpSpPr>
          <p:cNvPr id="12" name="Groupe 11">
            <a:extLst>
              <a:ext uri="{FF2B5EF4-FFF2-40B4-BE49-F238E27FC236}">
                <a16:creationId xmlns:a16="http://schemas.microsoft.com/office/drawing/2014/main" id="{3566D392-5FA5-4679-B70D-36C2F5131321}"/>
              </a:ext>
            </a:extLst>
          </p:cNvPr>
          <p:cNvGrpSpPr/>
          <p:nvPr/>
        </p:nvGrpSpPr>
        <p:grpSpPr bwMode="auto">
          <a:xfrm>
            <a:off x="254692" y="6193537"/>
            <a:ext cx="4949700" cy="216000"/>
            <a:chOff x="254692" y="6008876"/>
            <a:chExt cx="4949700" cy="288000"/>
          </a:xfrm>
        </p:grpSpPr>
        <p:pic>
          <p:nvPicPr>
            <p:cNvPr id="13" name="Image 12">
              <a:extLst>
                <a:ext uri="{FF2B5EF4-FFF2-40B4-BE49-F238E27FC236}">
                  <a16:creationId xmlns:a16="http://schemas.microsoft.com/office/drawing/2014/main" id="{8FD53CF6-B2A1-42F3-A067-6B2EFE0A307B}"/>
                </a:ext>
              </a:extLst>
            </p:cNvPr>
            <p:cNvPicPr>
              <a:picLocks noChangeAspect="1"/>
            </p:cNvPicPr>
            <p:nvPr userDrawn="1"/>
          </p:nvPicPr>
          <p:blipFill>
            <a:blip r:embed="rId8"/>
            <a:srcRect t="8101" b="4861"/>
            <a:stretch/>
          </p:blipFill>
          <p:spPr bwMode="auto">
            <a:xfrm>
              <a:off x="2686209" y="6046676"/>
              <a:ext cx="682926" cy="212400"/>
            </a:xfrm>
            <a:prstGeom prst="rect">
              <a:avLst/>
            </a:prstGeom>
          </p:spPr>
        </p:pic>
        <p:pic>
          <p:nvPicPr>
            <p:cNvPr id="14" name="Image 13">
              <a:extLst>
                <a:ext uri="{FF2B5EF4-FFF2-40B4-BE49-F238E27FC236}">
                  <a16:creationId xmlns:a16="http://schemas.microsoft.com/office/drawing/2014/main" id="{E0EAFE28-A77E-45EE-B477-80610DA6D238}"/>
                </a:ext>
              </a:extLst>
            </p:cNvPr>
            <p:cNvPicPr>
              <a:picLocks noChangeAspect="1"/>
            </p:cNvPicPr>
            <p:nvPr userDrawn="1"/>
          </p:nvPicPr>
          <p:blipFill>
            <a:blip r:embed="rId9"/>
            <a:stretch/>
          </p:blipFill>
          <p:spPr bwMode="auto">
            <a:xfrm>
              <a:off x="3547398" y="6046676"/>
              <a:ext cx="342285" cy="212400"/>
            </a:xfrm>
            <a:prstGeom prst="rect">
              <a:avLst/>
            </a:prstGeom>
          </p:spPr>
        </p:pic>
        <p:pic>
          <p:nvPicPr>
            <p:cNvPr id="15" name="Image 14">
              <a:extLst>
                <a:ext uri="{FF2B5EF4-FFF2-40B4-BE49-F238E27FC236}">
                  <a16:creationId xmlns:a16="http://schemas.microsoft.com/office/drawing/2014/main" id="{F2299F37-80B4-42AD-882B-4412275B99ED}"/>
                </a:ext>
              </a:extLst>
            </p:cNvPr>
            <p:cNvPicPr>
              <a:picLocks noChangeAspect="1"/>
            </p:cNvPicPr>
            <p:nvPr userDrawn="1"/>
          </p:nvPicPr>
          <p:blipFill>
            <a:blip r:embed="rId10"/>
            <a:stretch/>
          </p:blipFill>
          <p:spPr bwMode="auto">
            <a:xfrm>
              <a:off x="254692" y="6046676"/>
              <a:ext cx="806582" cy="212400"/>
            </a:xfrm>
            <a:prstGeom prst="rect">
              <a:avLst/>
            </a:prstGeom>
          </p:spPr>
        </p:pic>
        <p:pic>
          <p:nvPicPr>
            <p:cNvPr id="16" name="Image 15">
              <a:extLst>
                <a:ext uri="{FF2B5EF4-FFF2-40B4-BE49-F238E27FC236}">
                  <a16:creationId xmlns:a16="http://schemas.microsoft.com/office/drawing/2014/main" id="{AC51D7C0-01FC-4CDD-A087-429D534F443E}"/>
                </a:ext>
              </a:extLst>
            </p:cNvPr>
            <p:cNvPicPr>
              <a:picLocks noChangeAspect="1"/>
            </p:cNvPicPr>
            <p:nvPr userDrawn="1"/>
          </p:nvPicPr>
          <p:blipFill>
            <a:blip r:embed="rId11"/>
            <a:stretch/>
          </p:blipFill>
          <p:spPr bwMode="auto">
            <a:xfrm>
              <a:off x="2132334" y="6008876"/>
              <a:ext cx="375612" cy="288000"/>
            </a:xfrm>
            <a:prstGeom prst="rect">
              <a:avLst/>
            </a:prstGeom>
          </p:spPr>
        </p:pic>
        <p:pic>
          <p:nvPicPr>
            <p:cNvPr id="17" name="Image 16">
              <a:extLst>
                <a:ext uri="{FF2B5EF4-FFF2-40B4-BE49-F238E27FC236}">
                  <a16:creationId xmlns:a16="http://schemas.microsoft.com/office/drawing/2014/main" id="{2C449507-AAEB-4B64-B506-173A0ED08969}"/>
                </a:ext>
              </a:extLst>
            </p:cNvPr>
            <p:cNvPicPr>
              <a:picLocks noChangeAspect="1"/>
            </p:cNvPicPr>
            <p:nvPr userDrawn="1"/>
          </p:nvPicPr>
          <p:blipFill>
            <a:blip r:embed="rId12"/>
            <a:stretch/>
          </p:blipFill>
          <p:spPr bwMode="auto">
            <a:xfrm>
              <a:off x="1705800" y="6008876"/>
              <a:ext cx="248271" cy="288000"/>
            </a:xfrm>
            <a:prstGeom prst="rect">
              <a:avLst/>
            </a:prstGeom>
          </p:spPr>
        </p:pic>
        <p:pic>
          <p:nvPicPr>
            <p:cNvPr id="18" name="Image 17">
              <a:extLst>
                <a:ext uri="{FF2B5EF4-FFF2-40B4-BE49-F238E27FC236}">
                  <a16:creationId xmlns:a16="http://schemas.microsoft.com/office/drawing/2014/main" id="{F3C79B8F-9089-4883-89F6-1AA864C2F226}"/>
                </a:ext>
              </a:extLst>
            </p:cNvPr>
            <p:cNvPicPr>
              <a:picLocks noChangeAspect="1"/>
            </p:cNvPicPr>
            <p:nvPr userDrawn="1"/>
          </p:nvPicPr>
          <p:blipFill>
            <a:blip r:embed="rId13"/>
            <a:stretch/>
          </p:blipFill>
          <p:spPr bwMode="auto">
            <a:xfrm>
              <a:off x="1239537" y="6008876"/>
              <a:ext cx="288000" cy="288000"/>
            </a:xfrm>
            <a:prstGeom prst="rect">
              <a:avLst/>
            </a:prstGeom>
          </p:spPr>
        </p:pic>
        <p:pic>
          <p:nvPicPr>
            <p:cNvPr id="19" name="Image 18">
              <a:extLst>
                <a:ext uri="{FF2B5EF4-FFF2-40B4-BE49-F238E27FC236}">
                  <a16:creationId xmlns:a16="http://schemas.microsoft.com/office/drawing/2014/main" id="{80DD697B-D3A9-467D-B9C0-21048343C64B}"/>
                </a:ext>
              </a:extLst>
            </p:cNvPr>
            <p:cNvPicPr>
              <a:picLocks noChangeAspect="1"/>
            </p:cNvPicPr>
            <p:nvPr userDrawn="1"/>
          </p:nvPicPr>
          <p:blipFill>
            <a:blip r:embed="rId14"/>
            <a:stretch/>
          </p:blipFill>
          <p:spPr bwMode="auto">
            <a:xfrm>
              <a:off x="4067944" y="6046676"/>
              <a:ext cx="1136448" cy="212400"/>
            </a:xfrm>
            <a:prstGeom prst="rect">
              <a:avLst/>
            </a:prstGeom>
          </p:spPr>
        </p:pic>
      </p:grpSp>
      <p:pic>
        <p:nvPicPr>
          <p:cNvPr id="20" name="Image 19">
            <a:extLst>
              <a:ext uri="{FF2B5EF4-FFF2-40B4-BE49-F238E27FC236}">
                <a16:creationId xmlns:a16="http://schemas.microsoft.com/office/drawing/2014/main" id="{AEF39DE1-5F3C-4C45-B396-D2BAD2DE17D5}"/>
              </a:ext>
            </a:extLst>
          </p:cNvPr>
          <p:cNvPicPr>
            <a:picLocks noChangeAspect="1"/>
          </p:cNvPicPr>
          <p:nvPr/>
        </p:nvPicPr>
        <p:blipFill>
          <a:blip r:embed="rId15"/>
          <a:stretch/>
        </p:blipFill>
        <p:spPr bwMode="auto">
          <a:xfrm>
            <a:off x="-692" y="566577"/>
            <a:ext cx="2105371" cy="1080000"/>
          </a:xfrm>
          <a:prstGeom prst="rect">
            <a:avLst/>
          </a:prstGeom>
          <a:ln>
            <a:noFill/>
          </a:ln>
          <a:effectLst>
            <a:outerShdw blurRad="292100" dist="139700" dir="2700000" algn="tl" rotWithShape="0">
              <a:srgbClr val="333333">
                <a:alpha val="65000"/>
              </a:srgbClr>
            </a:outerShdw>
          </a:effectLst>
        </p:spPr>
      </p:pic>
      <p:pic>
        <p:nvPicPr>
          <p:cNvPr id="21" name="Image 20">
            <a:extLst>
              <a:ext uri="{FF2B5EF4-FFF2-40B4-BE49-F238E27FC236}">
                <a16:creationId xmlns:a16="http://schemas.microsoft.com/office/drawing/2014/main" id="{C5DC7A24-A8AB-402C-87C5-320D84AD7EB8}"/>
              </a:ext>
            </a:extLst>
          </p:cNvPr>
          <p:cNvPicPr>
            <a:picLocks noChangeAspect="1"/>
          </p:cNvPicPr>
          <p:nvPr/>
        </p:nvPicPr>
        <p:blipFill>
          <a:blip r:embed="rId16"/>
          <a:stretch/>
        </p:blipFill>
        <p:spPr bwMode="auto">
          <a:xfrm>
            <a:off x="4371675" y="566577"/>
            <a:ext cx="1920000" cy="1080000"/>
          </a:xfrm>
          <a:prstGeom prst="rect">
            <a:avLst/>
          </a:prstGeom>
          <a:ln>
            <a:noFill/>
          </a:ln>
          <a:effectLst>
            <a:outerShdw blurRad="292100" dist="139700" dir="2700000" algn="tl" rotWithShape="0">
              <a:srgbClr val="333333">
                <a:alpha val="65000"/>
              </a:srgbClr>
            </a:outerShdw>
          </a:effectLst>
        </p:spPr>
      </p:pic>
      <p:pic>
        <p:nvPicPr>
          <p:cNvPr id="22" name="Picture 2" descr="RÃ©sultat de recherche d'images pour &quot;sÃ©lune info travaux&quot;">
            <a:extLst>
              <a:ext uri="{FF2B5EF4-FFF2-40B4-BE49-F238E27FC236}">
                <a16:creationId xmlns:a16="http://schemas.microsoft.com/office/drawing/2014/main" id="{3EC42B67-5884-4170-845C-30791869ABCC}"/>
              </a:ext>
            </a:extLst>
          </p:cNvPr>
          <p:cNvPicPr>
            <a:picLocks noChangeAspect="1" noChangeArrowheads="1"/>
          </p:cNvPicPr>
          <p:nvPr/>
        </p:nvPicPr>
        <p:blipFill>
          <a:blip r:embed="rId17"/>
          <a:stretch/>
        </p:blipFill>
        <p:spPr bwMode="auto">
          <a:xfrm>
            <a:off x="2299964" y="566577"/>
            <a:ext cx="1876425" cy="1080000"/>
          </a:xfrm>
          <a:prstGeom prst="rect">
            <a:avLst/>
          </a:prstGeom>
          <a:ln>
            <a:noFill/>
          </a:ln>
          <a:effectLst>
            <a:outerShdw blurRad="292100" dist="139700" dir="2700000" algn="tl" rotWithShape="0">
              <a:srgbClr val="333333">
                <a:alpha val="65000"/>
              </a:srgbClr>
            </a:outerShdw>
          </a:effectLst>
        </p:spPr>
      </p:pic>
      <p:pic>
        <p:nvPicPr>
          <p:cNvPr id="23" name="Image 22">
            <a:extLst>
              <a:ext uri="{FF2B5EF4-FFF2-40B4-BE49-F238E27FC236}">
                <a16:creationId xmlns:a16="http://schemas.microsoft.com/office/drawing/2014/main" id="{FD03B997-355E-4635-827A-F226990EBBEB}"/>
              </a:ext>
            </a:extLst>
          </p:cNvPr>
          <p:cNvPicPr>
            <a:picLocks noChangeAspect="1"/>
          </p:cNvPicPr>
          <p:nvPr/>
        </p:nvPicPr>
        <p:blipFill>
          <a:blip r:embed="rId18"/>
          <a:stretch/>
        </p:blipFill>
        <p:spPr bwMode="auto">
          <a:xfrm>
            <a:off x="6513948" y="566577"/>
            <a:ext cx="2637988" cy="1080000"/>
          </a:xfrm>
          <a:prstGeom prst="rect">
            <a:avLst/>
          </a:prstGeom>
          <a:ln>
            <a:noFill/>
          </a:ln>
          <a:effectLst>
            <a:outerShdw blurRad="292100" dist="139700" dir="2700000" algn="tl" rotWithShape="0">
              <a:srgbClr val="333333">
                <a:alpha val="65000"/>
              </a:srgbClr>
            </a:outerShdw>
          </a:effectLst>
        </p:spPr>
      </p:pic>
      <p:pic>
        <p:nvPicPr>
          <p:cNvPr id="24" name="Image 23">
            <a:extLst>
              <a:ext uri="{FF2B5EF4-FFF2-40B4-BE49-F238E27FC236}">
                <a16:creationId xmlns:a16="http://schemas.microsoft.com/office/drawing/2014/main" id="{FE623F13-A43C-40F9-91D2-1FEAC2E15A90}"/>
              </a:ext>
            </a:extLst>
          </p:cNvPr>
          <p:cNvPicPr>
            <a:picLocks noChangeAspect="1"/>
          </p:cNvPicPr>
          <p:nvPr/>
        </p:nvPicPr>
        <p:blipFill>
          <a:blip r:embed="rId19"/>
          <a:stretch/>
        </p:blipFill>
        <p:spPr bwMode="auto">
          <a:xfrm>
            <a:off x="72442" y="2660458"/>
            <a:ext cx="2013906" cy="1505336"/>
          </a:xfrm>
          <a:prstGeom prst="rect">
            <a:avLst/>
          </a:prstGeom>
          <a:ln>
            <a:noFill/>
          </a:ln>
          <a:effectLst>
            <a:outerShdw blurRad="292100" dist="139700" dir="2700000" algn="tl" rotWithShape="0">
              <a:srgbClr val="333333">
                <a:alpha val="65000"/>
              </a:srgbClr>
            </a:outerShdw>
          </a:effectLst>
        </p:spPr>
      </p:pic>
      <p:sp>
        <p:nvSpPr>
          <p:cNvPr id="25" name="ZoneTexte 24">
            <a:extLst>
              <a:ext uri="{FF2B5EF4-FFF2-40B4-BE49-F238E27FC236}">
                <a16:creationId xmlns:a16="http://schemas.microsoft.com/office/drawing/2014/main" id="{90B4866F-1954-4B52-A86D-765C2369366A}"/>
              </a:ext>
            </a:extLst>
          </p:cNvPr>
          <p:cNvSpPr txBox="1"/>
          <p:nvPr/>
        </p:nvSpPr>
        <p:spPr bwMode="auto">
          <a:xfrm>
            <a:off x="11937" y="561799"/>
            <a:ext cx="1080120" cy="207749"/>
          </a:xfrm>
          <a:prstGeom prst="rect">
            <a:avLst/>
          </a:prstGeom>
          <a:noFill/>
        </p:spPr>
        <p:txBody>
          <a:bodyPr wrap="square" rtlCol="0">
            <a:spAutoFit/>
          </a:bodyPr>
          <a:lstStyle/>
          <a:p>
            <a:pPr>
              <a:defRPr/>
            </a:pPr>
            <a:r>
              <a:rPr lang="fr-FR" sz="750" b="1">
                <a:solidFill>
                  <a:schemeClr val="bg1"/>
                </a:solidFill>
              </a:rPr>
              <a:t>©</a:t>
            </a:r>
            <a:r>
              <a:rPr lang="fr-FR" sz="600" b="1">
                <a:solidFill>
                  <a:schemeClr val="bg1"/>
                </a:solidFill>
              </a:rPr>
              <a:t>Helminen</a:t>
            </a:r>
          </a:p>
        </p:txBody>
      </p:sp>
      <p:sp>
        <p:nvSpPr>
          <p:cNvPr id="26" name="ZoneTexte 25">
            <a:extLst>
              <a:ext uri="{FF2B5EF4-FFF2-40B4-BE49-F238E27FC236}">
                <a16:creationId xmlns:a16="http://schemas.microsoft.com/office/drawing/2014/main" id="{64679FD7-F467-4175-9829-B45F251758E4}"/>
              </a:ext>
            </a:extLst>
          </p:cNvPr>
          <p:cNvSpPr txBox="1"/>
          <p:nvPr/>
        </p:nvSpPr>
        <p:spPr bwMode="auto">
          <a:xfrm>
            <a:off x="6530341" y="561799"/>
            <a:ext cx="1080120" cy="184666"/>
          </a:xfrm>
          <a:prstGeom prst="rect">
            <a:avLst/>
          </a:prstGeom>
          <a:noFill/>
        </p:spPr>
        <p:txBody>
          <a:bodyPr wrap="square" rtlCol="0">
            <a:spAutoFit/>
          </a:bodyPr>
          <a:lstStyle/>
          <a:p>
            <a:pPr>
              <a:defRPr/>
            </a:pPr>
            <a:r>
              <a:rPr lang="fr-FR" sz="600" b="1">
                <a:solidFill>
                  <a:schemeClr val="bg1"/>
                </a:solidFill>
              </a:rPr>
              <a:t>©Helminen</a:t>
            </a:r>
          </a:p>
        </p:txBody>
      </p:sp>
      <p:sp>
        <p:nvSpPr>
          <p:cNvPr id="27" name="ZoneTexte 26">
            <a:extLst>
              <a:ext uri="{FF2B5EF4-FFF2-40B4-BE49-F238E27FC236}">
                <a16:creationId xmlns:a16="http://schemas.microsoft.com/office/drawing/2014/main" id="{FCA156B7-86DC-49F8-B402-49C88CD579B7}"/>
              </a:ext>
            </a:extLst>
          </p:cNvPr>
          <p:cNvSpPr txBox="1"/>
          <p:nvPr/>
        </p:nvSpPr>
        <p:spPr bwMode="auto">
          <a:xfrm>
            <a:off x="4403453" y="561799"/>
            <a:ext cx="1080120" cy="184666"/>
          </a:xfrm>
          <a:prstGeom prst="rect">
            <a:avLst/>
          </a:prstGeom>
          <a:noFill/>
        </p:spPr>
        <p:txBody>
          <a:bodyPr wrap="square" rtlCol="0">
            <a:spAutoFit/>
          </a:bodyPr>
          <a:lstStyle/>
          <a:p>
            <a:pPr>
              <a:defRPr/>
            </a:pPr>
            <a:r>
              <a:rPr lang="fr-FR" sz="600" b="1">
                <a:solidFill>
                  <a:schemeClr val="bg1"/>
                </a:solidFill>
              </a:rPr>
              <a:t>©Helminen</a:t>
            </a:r>
          </a:p>
        </p:txBody>
      </p:sp>
      <p:sp>
        <p:nvSpPr>
          <p:cNvPr id="28" name="ZoneTexte 27">
            <a:extLst>
              <a:ext uri="{FF2B5EF4-FFF2-40B4-BE49-F238E27FC236}">
                <a16:creationId xmlns:a16="http://schemas.microsoft.com/office/drawing/2014/main" id="{C9650485-110C-4F8D-AF39-29438E42576C}"/>
              </a:ext>
            </a:extLst>
          </p:cNvPr>
          <p:cNvSpPr txBox="1"/>
          <p:nvPr/>
        </p:nvSpPr>
        <p:spPr bwMode="auto">
          <a:xfrm>
            <a:off x="2339752" y="561799"/>
            <a:ext cx="1080120" cy="184666"/>
          </a:xfrm>
          <a:prstGeom prst="rect">
            <a:avLst/>
          </a:prstGeom>
          <a:noFill/>
        </p:spPr>
        <p:txBody>
          <a:bodyPr wrap="square" rtlCol="0">
            <a:spAutoFit/>
          </a:bodyPr>
          <a:lstStyle/>
          <a:p>
            <a:pPr>
              <a:defRPr/>
            </a:pPr>
            <a:r>
              <a:rPr lang="fr-FR" sz="600" b="1"/>
              <a:t>©U3E</a:t>
            </a:r>
          </a:p>
        </p:txBody>
      </p:sp>
      <p:pic>
        <p:nvPicPr>
          <p:cNvPr id="29" name="Image 28">
            <a:extLst>
              <a:ext uri="{FF2B5EF4-FFF2-40B4-BE49-F238E27FC236}">
                <a16:creationId xmlns:a16="http://schemas.microsoft.com/office/drawing/2014/main" id="{EF696A71-B71D-4258-9B65-14DFB8BDA72C}"/>
              </a:ext>
            </a:extLst>
          </p:cNvPr>
          <p:cNvPicPr>
            <a:picLocks noChangeAspect="1"/>
          </p:cNvPicPr>
          <p:nvPr/>
        </p:nvPicPr>
        <p:blipFill>
          <a:blip r:embed="rId20"/>
          <a:stretch/>
        </p:blipFill>
        <p:spPr bwMode="auto">
          <a:xfrm>
            <a:off x="378847" y="1702507"/>
            <a:ext cx="262800" cy="64913"/>
          </a:xfrm>
          <a:prstGeom prst="rect">
            <a:avLst/>
          </a:prstGeom>
          <a:ln>
            <a:noFill/>
          </a:ln>
          <a:effectLst>
            <a:outerShdw blurRad="292100" dist="139700" dir="2700000" algn="tl" rotWithShape="0">
              <a:srgbClr val="333333">
                <a:alpha val="65000"/>
              </a:srgbClr>
            </a:outerShdw>
          </a:effectLst>
        </p:spPr>
      </p:pic>
      <p:pic>
        <p:nvPicPr>
          <p:cNvPr id="30" name="Image 29">
            <a:extLst>
              <a:ext uri="{FF2B5EF4-FFF2-40B4-BE49-F238E27FC236}">
                <a16:creationId xmlns:a16="http://schemas.microsoft.com/office/drawing/2014/main" id="{D60BDFAE-0196-4808-A437-216B8FDF8F02}"/>
              </a:ext>
            </a:extLst>
          </p:cNvPr>
          <p:cNvPicPr>
            <a:picLocks noChangeAspect="1"/>
          </p:cNvPicPr>
          <p:nvPr/>
        </p:nvPicPr>
        <p:blipFill>
          <a:blip r:embed="rId21"/>
          <a:stretch/>
        </p:blipFill>
        <p:spPr bwMode="auto">
          <a:xfrm>
            <a:off x="78930" y="1667465"/>
            <a:ext cx="263140" cy="135000"/>
          </a:xfrm>
          <a:prstGeom prst="rect">
            <a:avLst/>
          </a:prstGeom>
          <a:ln>
            <a:noFill/>
          </a:ln>
          <a:effectLst>
            <a:outerShdw blurRad="292100" dist="139700" dir="2700000" algn="tl" rotWithShape="0">
              <a:srgbClr val="333333">
                <a:alpha val="65000"/>
              </a:srgbClr>
            </a:outerShdw>
          </a:effectLst>
        </p:spPr>
      </p:pic>
      <p:pic>
        <p:nvPicPr>
          <p:cNvPr id="31" name="Image 30">
            <a:extLst>
              <a:ext uri="{FF2B5EF4-FFF2-40B4-BE49-F238E27FC236}">
                <a16:creationId xmlns:a16="http://schemas.microsoft.com/office/drawing/2014/main" id="{3D0C8E3E-0DE1-4CEC-87DD-3621902D9A73}"/>
              </a:ext>
            </a:extLst>
          </p:cNvPr>
          <p:cNvPicPr>
            <a:picLocks noChangeAspect="1"/>
          </p:cNvPicPr>
          <p:nvPr/>
        </p:nvPicPr>
        <p:blipFill>
          <a:blip r:embed="rId20"/>
          <a:stretch/>
        </p:blipFill>
        <p:spPr bwMode="auto">
          <a:xfrm>
            <a:off x="978343" y="1702507"/>
            <a:ext cx="262800" cy="64913"/>
          </a:xfrm>
          <a:prstGeom prst="rect">
            <a:avLst/>
          </a:prstGeom>
          <a:ln>
            <a:noFill/>
          </a:ln>
          <a:effectLst>
            <a:outerShdw blurRad="292100" dist="139700" dir="2700000" algn="tl" rotWithShape="0">
              <a:srgbClr val="333333">
                <a:alpha val="65000"/>
              </a:srgbClr>
            </a:outerShdw>
          </a:effectLst>
        </p:spPr>
      </p:pic>
      <p:pic>
        <p:nvPicPr>
          <p:cNvPr id="32" name="Image 31">
            <a:extLst>
              <a:ext uri="{FF2B5EF4-FFF2-40B4-BE49-F238E27FC236}">
                <a16:creationId xmlns:a16="http://schemas.microsoft.com/office/drawing/2014/main" id="{A520A7D8-3431-40A5-B163-011C5C9DC2C2}"/>
              </a:ext>
            </a:extLst>
          </p:cNvPr>
          <p:cNvPicPr>
            <a:picLocks noChangeAspect="1"/>
          </p:cNvPicPr>
          <p:nvPr/>
        </p:nvPicPr>
        <p:blipFill>
          <a:blip r:embed="rId21"/>
          <a:stretch/>
        </p:blipFill>
        <p:spPr bwMode="auto">
          <a:xfrm>
            <a:off x="678426" y="1667465"/>
            <a:ext cx="263140" cy="135000"/>
          </a:xfrm>
          <a:prstGeom prst="rect">
            <a:avLst/>
          </a:prstGeom>
          <a:ln>
            <a:noFill/>
          </a:ln>
          <a:effectLst>
            <a:outerShdw blurRad="292100" dist="139700" dir="2700000" algn="tl" rotWithShape="0">
              <a:srgbClr val="333333">
                <a:alpha val="65000"/>
              </a:srgbClr>
            </a:outerShdw>
          </a:effectLst>
        </p:spPr>
      </p:pic>
      <p:pic>
        <p:nvPicPr>
          <p:cNvPr id="33" name="Image 32">
            <a:extLst>
              <a:ext uri="{FF2B5EF4-FFF2-40B4-BE49-F238E27FC236}">
                <a16:creationId xmlns:a16="http://schemas.microsoft.com/office/drawing/2014/main" id="{2FC48C0D-C885-4AAF-B495-EA3F2128B94A}"/>
              </a:ext>
            </a:extLst>
          </p:cNvPr>
          <p:cNvPicPr>
            <a:picLocks noChangeAspect="1"/>
          </p:cNvPicPr>
          <p:nvPr/>
        </p:nvPicPr>
        <p:blipFill>
          <a:blip r:embed="rId20"/>
          <a:stretch/>
        </p:blipFill>
        <p:spPr bwMode="auto">
          <a:xfrm>
            <a:off x="1577839" y="1702507"/>
            <a:ext cx="262800" cy="64913"/>
          </a:xfrm>
          <a:prstGeom prst="rect">
            <a:avLst/>
          </a:prstGeom>
          <a:ln>
            <a:noFill/>
          </a:ln>
          <a:effectLst>
            <a:outerShdw blurRad="292100" dist="139700" dir="2700000" algn="tl" rotWithShape="0">
              <a:srgbClr val="333333">
                <a:alpha val="65000"/>
              </a:srgbClr>
            </a:outerShdw>
          </a:effectLst>
        </p:spPr>
      </p:pic>
      <p:pic>
        <p:nvPicPr>
          <p:cNvPr id="34" name="Image 33">
            <a:extLst>
              <a:ext uri="{FF2B5EF4-FFF2-40B4-BE49-F238E27FC236}">
                <a16:creationId xmlns:a16="http://schemas.microsoft.com/office/drawing/2014/main" id="{C1A54780-7A6B-46F6-B451-20E92DD14B8D}"/>
              </a:ext>
            </a:extLst>
          </p:cNvPr>
          <p:cNvPicPr>
            <a:picLocks noChangeAspect="1"/>
          </p:cNvPicPr>
          <p:nvPr/>
        </p:nvPicPr>
        <p:blipFill>
          <a:blip r:embed="rId21"/>
          <a:stretch/>
        </p:blipFill>
        <p:spPr bwMode="auto">
          <a:xfrm>
            <a:off x="1277922" y="1667465"/>
            <a:ext cx="263140" cy="135000"/>
          </a:xfrm>
          <a:prstGeom prst="rect">
            <a:avLst/>
          </a:prstGeom>
          <a:ln>
            <a:noFill/>
          </a:ln>
          <a:effectLst>
            <a:outerShdw blurRad="292100" dist="139700" dir="2700000" algn="tl" rotWithShape="0">
              <a:srgbClr val="333333">
                <a:alpha val="65000"/>
              </a:srgbClr>
            </a:outerShdw>
          </a:effectLst>
        </p:spPr>
      </p:pic>
      <p:pic>
        <p:nvPicPr>
          <p:cNvPr id="35" name="Image 34">
            <a:extLst>
              <a:ext uri="{FF2B5EF4-FFF2-40B4-BE49-F238E27FC236}">
                <a16:creationId xmlns:a16="http://schemas.microsoft.com/office/drawing/2014/main" id="{8989568A-168A-46B7-BE45-85F032FBF6CE}"/>
              </a:ext>
            </a:extLst>
          </p:cNvPr>
          <p:cNvPicPr>
            <a:picLocks noChangeAspect="1"/>
          </p:cNvPicPr>
          <p:nvPr/>
        </p:nvPicPr>
        <p:blipFill>
          <a:blip r:embed="rId20"/>
          <a:stretch/>
        </p:blipFill>
        <p:spPr bwMode="auto">
          <a:xfrm>
            <a:off x="2177335" y="1702507"/>
            <a:ext cx="262800" cy="64913"/>
          </a:xfrm>
          <a:prstGeom prst="rect">
            <a:avLst/>
          </a:prstGeom>
          <a:ln>
            <a:noFill/>
          </a:ln>
          <a:effectLst>
            <a:outerShdw blurRad="292100" dist="139700" dir="2700000" algn="tl" rotWithShape="0">
              <a:srgbClr val="333333">
                <a:alpha val="65000"/>
              </a:srgbClr>
            </a:outerShdw>
          </a:effectLst>
        </p:spPr>
      </p:pic>
      <p:pic>
        <p:nvPicPr>
          <p:cNvPr id="36" name="Image 35">
            <a:extLst>
              <a:ext uri="{FF2B5EF4-FFF2-40B4-BE49-F238E27FC236}">
                <a16:creationId xmlns:a16="http://schemas.microsoft.com/office/drawing/2014/main" id="{47905E98-D1EC-4D47-B92B-168881387159}"/>
              </a:ext>
            </a:extLst>
          </p:cNvPr>
          <p:cNvPicPr>
            <a:picLocks noChangeAspect="1"/>
          </p:cNvPicPr>
          <p:nvPr/>
        </p:nvPicPr>
        <p:blipFill>
          <a:blip r:embed="rId21"/>
          <a:stretch/>
        </p:blipFill>
        <p:spPr bwMode="auto">
          <a:xfrm>
            <a:off x="1877418" y="1667465"/>
            <a:ext cx="263140" cy="135000"/>
          </a:xfrm>
          <a:prstGeom prst="rect">
            <a:avLst/>
          </a:prstGeom>
          <a:ln>
            <a:noFill/>
          </a:ln>
          <a:effectLst>
            <a:outerShdw blurRad="292100" dist="139700" dir="2700000" algn="tl" rotWithShape="0">
              <a:srgbClr val="333333">
                <a:alpha val="65000"/>
              </a:srgbClr>
            </a:outerShdw>
          </a:effectLst>
        </p:spPr>
      </p:pic>
      <p:pic>
        <p:nvPicPr>
          <p:cNvPr id="37" name="Image 36">
            <a:extLst>
              <a:ext uri="{FF2B5EF4-FFF2-40B4-BE49-F238E27FC236}">
                <a16:creationId xmlns:a16="http://schemas.microsoft.com/office/drawing/2014/main" id="{3F10A402-F4E9-4A7D-A465-0A229893111B}"/>
              </a:ext>
            </a:extLst>
          </p:cNvPr>
          <p:cNvPicPr>
            <a:picLocks noChangeAspect="1"/>
          </p:cNvPicPr>
          <p:nvPr/>
        </p:nvPicPr>
        <p:blipFill>
          <a:blip r:embed="rId20"/>
          <a:stretch/>
        </p:blipFill>
        <p:spPr bwMode="auto">
          <a:xfrm>
            <a:off x="2776831" y="1702507"/>
            <a:ext cx="262800" cy="64913"/>
          </a:xfrm>
          <a:prstGeom prst="rect">
            <a:avLst/>
          </a:prstGeom>
          <a:ln>
            <a:noFill/>
          </a:ln>
          <a:effectLst>
            <a:outerShdw blurRad="292100" dist="139700" dir="2700000" algn="tl" rotWithShape="0">
              <a:srgbClr val="333333">
                <a:alpha val="65000"/>
              </a:srgbClr>
            </a:outerShdw>
          </a:effectLst>
        </p:spPr>
      </p:pic>
      <p:pic>
        <p:nvPicPr>
          <p:cNvPr id="38" name="Image 37">
            <a:extLst>
              <a:ext uri="{FF2B5EF4-FFF2-40B4-BE49-F238E27FC236}">
                <a16:creationId xmlns:a16="http://schemas.microsoft.com/office/drawing/2014/main" id="{E0464F40-C956-44B8-88B2-8E5AF7DCABF7}"/>
              </a:ext>
            </a:extLst>
          </p:cNvPr>
          <p:cNvPicPr>
            <a:picLocks noChangeAspect="1"/>
          </p:cNvPicPr>
          <p:nvPr/>
        </p:nvPicPr>
        <p:blipFill>
          <a:blip r:embed="rId21"/>
          <a:stretch/>
        </p:blipFill>
        <p:spPr bwMode="auto">
          <a:xfrm>
            <a:off x="2476914" y="1667465"/>
            <a:ext cx="263140" cy="135000"/>
          </a:xfrm>
          <a:prstGeom prst="rect">
            <a:avLst/>
          </a:prstGeom>
          <a:ln>
            <a:noFill/>
          </a:ln>
          <a:effectLst>
            <a:outerShdw blurRad="292100" dist="139700" dir="2700000" algn="tl" rotWithShape="0">
              <a:srgbClr val="333333">
                <a:alpha val="65000"/>
              </a:srgbClr>
            </a:outerShdw>
          </a:effectLst>
        </p:spPr>
      </p:pic>
      <p:pic>
        <p:nvPicPr>
          <p:cNvPr id="39" name="Image 38">
            <a:extLst>
              <a:ext uri="{FF2B5EF4-FFF2-40B4-BE49-F238E27FC236}">
                <a16:creationId xmlns:a16="http://schemas.microsoft.com/office/drawing/2014/main" id="{5DA470E5-8C20-4043-B4C3-02A1FC7E4D1F}"/>
              </a:ext>
            </a:extLst>
          </p:cNvPr>
          <p:cNvPicPr>
            <a:picLocks noChangeAspect="1"/>
          </p:cNvPicPr>
          <p:nvPr/>
        </p:nvPicPr>
        <p:blipFill>
          <a:blip r:embed="rId20"/>
          <a:stretch/>
        </p:blipFill>
        <p:spPr bwMode="auto">
          <a:xfrm>
            <a:off x="3376327" y="1702507"/>
            <a:ext cx="262800" cy="64913"/>
          </a:xfrm>
          <a:prstGeom prst="rect">
            <a:avLst/>
          </a:prstGeom>
          <a:ln>
            <a:noFill/>
          </a:ln>
          <a:effectLst>
            <a:outerShdw blurRad="292100" dist="139700" dir="2700000" algn="tl" rotWithShape="0">
              <a:srgbClr val="333333">
                <a:alpha val="65000"/>
              </a:srgbClr>
            </a:outerShdw>
          </a:effectLst>
        </p:spPr>
      </p:pic>
      <p:pic>
        <p:nvPicPr>
          <p:cNvPr id="40" name="Image 39">
            <a:extLst>
              <a:ext uri="{FF2B5EF4-FFF2-40B4-BE49-F238E27FC236}">
                <a16:creationId xmlns:a16="http://schemas.microsoft.com/office/drawing/2014/main" id="{B2860ADC-7CC9-4911-8A95-82BD0E23373B}"/>
              </a:ext>
            </a:extLst>
          </p:cNvPr>
          <p:cNvPicPr>
            <a:picLocks noChangeAspect="1"/>
          </p:cNvPicPr>
          <p:nvPr/>
        </p:nvPicPr>
        <p:blipFill>
          <a:blip r:embed="rId21"/>
          <a:stretch/>
        </p:blipFill>
        <p:spPr bwMode="auto">
          <a:xfrm>
            <a:off x="3076410" y="1667465"/>
            <a:ext cx="263140" cy="135000"/>
          </a:xfrm>
          <a:prstGeom prst="rect">
            <a:avLst/>
          </a:prstGeom>
          <a:ln>
            <a:noFill/>
          </a:ln>
          <a:effectLst>
            <a:outerShdw blurRad="292100" dist="139700" dir="2700000" algn="tl" rotWithShape="0">
              <a:srgbClr val="333333">
                <a:alpha val="65000"/>
              </a:srgbClr>
            </a:outerShdw>
          </a:effectLst>
        </p:spPr>
      </p:pic>
      <p:pic>
        <p:nvPicPr>
          <p:cNvPr id="41" name="Image 40">
            <a:extLst>
              <a:ext uri="{FF2B5EF4-FFF2-40B4-BE49-F238E27FC236}">
                <a16:creationId xmlns:a16="http://schemas.microsoft.com/office/drawing/2014/main" id="{6F969C07-25D3-4CEB-9D9F-EDCDCAAEF8D0}"/>
              </a:ext>
            </a:extLst>
          </p:cNvPr>
          <p:cNvPicPr>
            <a:picLocks noChangeAspect="1"/>
          </p:cNvPicPr>
          <p:nvPr/>
        </p:nvPicPr>
        <p:blipFill>
          <a:blip r:embed="rId20"/>
          <a:stretch/>
        </p:blipFill>
        <p:spPr bwMode="auto">
          <a:xfrm>
            <a:off x="3975823" y="1702507"/>
            <a:ext cx="262800" cy="64913"/>
          </a:xfrm>
          <a:prstGeom prst="rect">
            <a:avLst/>
          </a:prstGeom>
          <a:ln>
            <a:noFill/>
          </a:ln>
          <a:effectLst>
            <a:outerShdw blurRad="292100" dist="139700" dir="2700000" algn="tl" rotWithShape="0">
              <a:srgbClr val="333333">
                <a:alpha val="65000"/>
              </a:srgbClr>
            </a:outerShdw>
          </a:effectLst>
        </p:spPr>
      </p:pic>
      <p:pic>
        <p:nvPicPr>
          <p:cNvPr id="42" name="Image 41">
            <a:extLst>
              <a:ext uri="{FF2B5EF4-FFF2-40B4-BE49-F238E27FC236}">
                <a16:creationId xmlns:a16="http://schemas.microsoft.com/office/drawing/2014/main" id="{5B547515-6DEB-40BC-A831-2933ADDE13D8}"/>
              </a:ext>
            </a:extLst>
          </p:cNvPr>
          <p:cNvPicPr>
            <a:picLocks noChangeAspect="1"/>
          </p:cNvPicPr>
          <p:nvPr/>
        </p:nvPicPr>
        <p:blipFill>
          <a:blip r:embed="rId21"/>
          <a:stretch/>
        </p:blipFill>
        <p:spPr bwMode="auto">
          <a:xfrm>
            <a:off x="3675906" y="1667465"/>
            <a:ext cx="263140" cy="135000"/>
          </a:xfrm>
          <a:prstGeom prst="rect">
            <a:avLst/>
          </a:prstGeom>
          <a:ln>
            <a:noFill/>
          </a:ln>
          <a:effectLst>
            <a:outerShdw blurRad="292100" dist="139700" dir="2700000" algn="tl" rotWithShape="0">
              <a:srgbClr val="333333">
                <a:alpha val="65000"/>
              </a:srgbClr>
            </a:outerShdw>
          </a:effectLst>
        </p:spPr>
      </p:pic>
      <p:pic>
        <p:nvPicPr>
          <p:cNvPr id="43" name="Image 42">
            <a:extLst>
              <a:ext uri="{FF2B5EF4-FFF2-40B4-BE49-F238E27FC236}">
                <a16:creationId xmlns:a16="http://schemas.microsoft.com/office/drawing/2014/main" id="{BF2F307D-E17F-4E42-B72D-DEF778783F9C}"/>
              </a:ext>
            </a:extLst>
          </p:cNvPr>
          <p:cNvPicPr>
            <a:picLocks noChangeAspect="1"/>
          </p:cNvPicPr>
          <p:nvPr/>
        </p:nvPicPr>
        <p:blipFill>
          <a:blip r:embed="rId20"/>
          <a:stretch/>
        </p:blipFill>
        <p:spPr bwMode="auto">
          <a:xfrm>
            <a:off x="4575319" y="1702507"/>
            <a:ext cx="262800" cy="64913"/>
          </a:xfrm>
          <a:prstGeom prst="rect">
            <a:avLst/>
          </a:prstGeom>
          <a:ln>
            <a:noFill/>
          </a:ln>
          <a:effectLst>
            <a:outerShdw blurRad="292100" dist="139700" dir="2700000" algn="tl" rotWithShape="0">
              <a:srgbClr val="333333">
                <a:alpha val="65000"/>
              </a:srgbClr>
            </a:outerShdw>
          </a:effectLst>
        </p:spPr>
      </p:pic>
      <p:pic>
        <p:nvPicPr>
          <p:cNvPr id="44" name="Image 43">
            <a:extLst>
              <a:ext uri="{FF2B5EF4-FFF2-40B4-BE49-F238E27FC236}">
                <a16:creationId xmlns:a16="http://schemas.microsoft.com/office/drawing/2014/main" id="{9E91F3A1-5584-4966-A34F-17B3211375E9}"/>
              </a:ext>
            </a:extLst>
          </p:cNvPr>
          <p:cNvPicPr>
            <a:picLocks noChangeAspect="1"/>
          </p:cNvPicPr>
          <p:nvPr/>
        </p:nvPicPr>
        <p:blipFill>
          <a:blip r:embed="rId21"/>
          <a:stretch/>
        </p:blipFill>
        <p:spPr bwMode="auto">
          <a:xfrm>
            <a:off x="4275402" y="1667465"/>
            <a:ext cx="263140" cy="135000"/>
          </a:xfrm>
          <a:prstGeom prst="rect">
            <a:avLst/>
          </a:prstGeom>
          <a:ln>
            <a:noFill/>
          </a:ln>
          <a:effectLst>
            <a:outerShdw blurRad="292100" dist="139700" dir="2700000" algn="tl" rotWithShape="0">
              <a:srgbClr val="333333">
                <a:alpha val="65000"/>
              </a:srgbClr>
            </a:outerShdw>
          </a:effectLst>
        </p:spPr>
      </p:pic>
      <p:pic>
        <p:nvPicPr>
          <p:cNvPr id="45" name="Image 44">
            <a:extLst>
              <a:ext uri="{FF2B5EF4-FFF2-40B4-BE49-F238E27FC236}">
                <a16:creationId xmlns:a16="http://schemas.microsoft.com/office/drawing/2014/main" id="{3483B913-F5BC-41E4-876D-7D00281D40A3}"/>
              </a:ext>
            </a:extLst>
          </p:cNvPr>
          <p:cNvPicPr>
            <a:picLocks noChangeAspect="1"/>
          </p:cNvPicPr>
          <p:nvPr/>
        </p:nvPicPr>
        <p:blipFill>
          <a:blip r:embed="rId20"/>
          <a:stretch/>
        </p:blipFill>
        <p:spPr bwMode="auto">
          <a:xfrm>
            <a:off x="5174815" y="1702507"/>
            <a:ext cx="262800" cy="64913"/>
          </a:xfrm>
          <a:prstGeom prst="rect">
            <a:avLst/>
          </a:prstGeom>
          <a:ln>
            <a:noFill/>
          </a:ln>
          <a:effectLst>
            <a:outerShdw blurRad="292100" dist="139700" dir="2700000" algn="tl" rotWithShape="0">
              <a:srgbClr val="333333">
                <a:alpha val="65000"/>
              </a:srgbClr>
            </a:outerShdw>
          </a:effectLst>
        </p:spPr>
      </p:pic>
      <p:pic>
        <p:nvPicPr>
          <p:cNvPr id="46" name="Image 45">
            <a:extLst>
              <a:ext uri="{FF2B5EF4-FFF2-40B4-BE49-F238E27FC236}">
                <a16:creationId xmlns:a16="http://schemas.microsoft.com/office/drawing/2014/main" id="{AE648CC7-61EC-41A3-84A4-048394971E92}"/>
              </a:ext>
            </a:extLst>
          </p:cNvPr>
          <p:cNvPicPr>
            <a:picLocks noChangeAspect="1"/>
          </p:cNvPicPr>
          <p:nvPr/>
        </p:nvPicPr>
        <p:blipFill>
          <a:blip r:embed="rId21"/>
          <a:stretch/>
        </p:blipFill>
        <p:spPr bwMode="auto">
          <a:xfrm>
            <a:off x="4874898" y="1667465"/>
            <a:ext cx="263140" cy="135000"/>
          </a:xfrm>
          <a:prstGeom prst="rect">
            <a:avLst/>
          </a:prstGeom>
          <a:ln>
            <a:noFill/>
          </a:ln>
          <a:effectLst>
            <a:outerShdw blurRad="292100" dist="139700" dir="2700000" algn="tl" rotWithShape="0">
              <a:srgbClr val="333333">
                <a:alpha val="65000"/>
              </a:srgbClr>
            </a:outerShdw>
          </a:effectLst>
        </p:spPr>
      </p:pic>
      <p:pic>
        <p:nvPicPr>
          <p:cNvPr id="47" name="Image 46">
            <a:extLst>
              <a:ext uri="{FF2B5EF4-FFF2-40B4-BE49-F238E27FC236}">
                <a16:creationId xmlns:a16="http://schemas.microsoft.com/office/drawing/2014/main" id="{2984C713-F51C-48B1-9E05-17CBF32B299F}"/>
              </a:ext>
            </a:extLst>
          </p:cNvPr>
          <p:cNvPicPr>
            <a:picLocks noChangeAspect="1"/>
          </p:cNvPicPr>
          <p:nvPr/>
        </p:nvPicPr>
        <p:blipFill>
          <a:blip r:embed="rId20"/>
          <a:stretch/>
        </p:blipFill>
        <p:spPr bwMode="auto">
          <a:xfrm>
            <a:off x="5774311" y="1702507"/>
            <a:ext cx="262800" cy="64913"/>
          </a:xfrm>
          <a:prstGeom prst="rect">
            <a:avLst/>
          </a:prstGeom>
          <a:ln>
            <a:noFill/>
          </a:ln>
          <a:effectLst>
            <a:outerShdw blurRad="292100" dist="139700" dir="2700000" algn="tl" rotWithShape="0">
              <a:srgbClr val="333333">
                <a:alpha val="65000"/>
              </a:srgbClr>
            </a:outerShdw>
          </a:effectLst>
        </p:spPr>
      </p:pic>
      <p:pic>
        <p:nvPicPr>
          <p:cNvPr id="48" name="Image 47">
            <a:extLst>
              <a:ext uri="{FF2B5EF4-FFF2-40B4-BE49-F238E27FC236}">
                <a16:creationId xmlns:a16="http://schemas.microsoft.com/office/drawing/2014/main" id="{7506C049-C924-415D-9D2C-1009D4221974}"/>
              </a:ext>
            </a:extLst>
          </p:cNvPr>
          <p:cNvPicPr>
            <a:picLocks noChangeAspect="1"/>
          </p:cNvPicPr>
          <p:nvPr/>
        </p:nvPicPr>
        <p:blipFill>
          <a:blip r:embed="rId21"/>
          <a:stretch/>
        </p:blipFill>
        <p:spPr bwMode="auto">
          <a:xfrm>
            <a:off x="5474394" y="1667465"/>
            <a:ext cx="263140" cy="135000"/>
          </a:xfrm>
          <a:prstGeom prst="rect">
            <a:avLst/>
          </a:prstGeom>
          <a:ln>
            <a:noFill/>
          </a:ln>
          <a:effectLst>
            <a:outerShdw blurRad="292100" dist="139700" dir="2700000" algn="tl" rotWithShape="0">
              <a:srgbClr val="333333">
                <a:alpha val="65000"/>
              </a:srgbClr>
            </a:outerShdw>
          </a:effectLst>
        </p:spPr>
      </p:pic>
      <p:pic>
        <p:nvPicPr>
          <p:cNvPr id="49" name="Image 48">
            <a:extLst>
              <a:ext uri="{FF2B5EF4-FFF2-40B4-BE49-F238E27FC236}">
                <a16:creationId xmlns:a16="http://schemas.microsoft.com/office/drawing/2014/main" id="{176029A9-BEB5-428B-9FE7-127D90F851C0}"/>
              </a:ext>
            </a:extLst>
          </p:cNvPr>
          <p:cNvPicPr>
            <a:picLocks noChangeAspect="1"/>
          </p:cNvPicPr>
          <p:nvPr/>
        </p:nvPicPr>
        <p:blipFill>
          <a:blip r:embed="rId20"/>
          <a:stretch/>
        </p:blipFill>
        <p:spPr bwMode="auto">
          <a:xfrm>
            <a:off x="6373807" y="1702507"/>
            <a:ext cx="262800" cy="64913"/>
          </a:xfrm>
          <a:prstGeom prst="rect">
            <a:avLst/>
          </a:prstGeom>
          <a:ln>
            <a:noFill/>
          </a:ln>
          <a:effectLst>
            <a:outerShdw blurRad="292100" dist="139700" dir="2700000" algn="tl" rotWithShape="0">
              <a:srgbClr val="333333">
                <a:alpha val="65000"/>
              </a:srgbClr>
            </a:outerShdw>
          </a:effectLst>
        </p:spPr>
      </p:pic>
      <p:pic>
        <p:nvPicPr>
          <p:cNvPr id="50" name="Image 49">
            <a:extLst>
              <a:ext uri="{FF2B5EF4-FFF2-40B4-BE49-F238E27FC236}">
                <a16:creationId xmlns:a16="http://schemas.microsoft.com/office/drawing/2014/main" id="{9890B27F-E32C-4AAF-A355-97A69477DDD4}"/>
              </a:ext>
            </a:extLst>
          </p:cNvPr>
          <p:cNvPicPr>
            <a:picLocks noChangeAspect="1"/>
          </p:cNvPicPr>
          <p:nvPr/>
        </p:nvPicPr>
        <p:blipFill>
          <a:blip r:embed="rId21"/>
          <a:stretch/>
        </p:blipFill>
        <p:spPr bwMode="auto">
          <a:xfrm>
            <a:off x="6073890" y="1667465"/>
            <a:ext cx="263140" cy="135000"/>
          </a:xfrm>
          <a:prstGeom prst="rect">
            <a:avLst/>
          </a:prstGeom>
          <a:ln>
            <a:noFill/>
          </a:ln>
          <a:effectLst>
            <a:outerShdw blurRad="292100" dist="139700" dir="2700000" algn="tl" rotWithShape="0">
              <a:srgbClr val="333333">
                <a:alpha val="65000"/>
              </a:srgbClr>
            </a:outerShdw>
          </a:effectLst>
        </p:spPr>
      </p:pic>
      <p:pic>
        <p:nvPicPr>
          <p:cNvPr id="51" name="Image 50">
            <a:extLst>
              <a:ext uri="{FF2B5EF4-FFF2-40B4-BE49-F238E27FC236}">
                <a16:creationId xmlns:a16="http://schemas.microsoft.com/office/drawing/2014/main" id="{21D4FB1E-2D8A-47B5-A0B0-B12E913ECA16}"/>
              </a:ext>
            </a:extLst>
          </p:cNvPr>
          <p:cNvPicPr>
            <a:picLocks noChangeAspect="1"/>
          </p:cNvPicPr>
          <p:nvPr/>
        </p:nvPicPr>
        <p:blipFill>
          <a:blip r:embed="rId20"/>
          <a:stretch/>
        </p:blipFill>
        <p:spPr bwMode="auto">
          <a:xfrm>
            <a:off x="6973303" y="1702507"/>
            <a:ext cx="262800" cy="64913"/>
          </a:xfrm>
          <a:prstGeom prst="rect">
            <a:avLst/>
          </a:prstGeom>
          <a:ln>
            <a:noFill/>
          </a:ln>
          <a:effectLst>
            <a:outerShdw blurRad="292100" dist="139700" dir="2700000" algn="tl" rotWithShape="0">
              <a:srgbClr val="333333">
                <a:alpha val="65000"/>
              </a:srgbClr>
            </a:outerShdw>
          </a:effectLst>
        </p:spPr>
      </p:pic>
      <p:pic>
        <p:nvPicPr>
          <p:cNvPr id="52" name="Image 51">
            <a:extLst>
              <a:ext uri="{FF2B5EF4-FFF2-40B4-BE49-F238E27FC236}">
                <a16:creationId xmlns:a16="http://schemas.microsoft.com/office/drawing/2014/main" id="{FDF3A232-046D-41B1-8904-393E6E1AEAB9}"/>
              </a:ext>
            </a:extLst>
          </p:cNvPr>
          <p:cNvPicPr>
            <a:picLocks noChangeAspect="1"/>
          </p:cNvPicPr>
          <p:nvPr/>
        </p:nvPicPr>
        <p:blipFill>
          <a:blip r:embed="rId21"/>
          <a:stretch/>
        </p:blipFill>
        <p:spPr bwMode="auto">
          <a:xfrm>
            <a:off x="6673386" y="1667465"/>
            <a:ext cx="263140" cy="135000"/>
          </a:xfrm>
          <a:prstGeom prst="rect">
            <a:avLst/>
          </a:prstGeom>
          <a:ln>
            <a:noFill/>
          </a:ln>
          <a:effectLst>
            <a:outerShdw blurRad="292100" dist="139700" dir="2700000" algn="tl" rotWithShape="0">
              <a:srgbClr val="333333">
                <a:alpha val="65000"/>
              </a:srgbClr>
            </a:outerShdw>
          </a:effectLst>
        </p:spPr>
      </p:pic>
      <p:pic>
        <p:nvPicPr>
          <p:cNvPr id="53" name="Image 52">
            <a:extLst>
              <a:ext uri="{FF2B5EF4-FFF2-40B4-BE49-F238E27FC236}">
                <a16:creationId xmlns:a16="http://schemas.microsoft.com/office/drawing/2014/main" id="{628AB195-74D9-4989-9618-DD5399F1357C}"/>
              </a:ext>
            </a:extLst>
          </p:cNvPr>
          <p:cNvPicPr>
            <a:picLocks noChangeAspect="1"/>
          </p:cNvPicPr>
          <p:nvPr/>
        </p:nvPicPr>
        <p:blipFill>
          <a:blip r:embed="rId20"/>
          <a:stretch/>
        </p:blipFill>
        <p:spPr bwMode="auto">
          <a:xfrm>
            <a:off x="7572799" y="1702507"/>
            <a:ext cx="262800" cy="64913"/>
          </a:xfrm>
          <a:prstGeom prst="rect">
            <a:avLst/>
          </a:prstGeom>
          <a:ln>
            <a:noFill/>
          </a:ln>
          <a:effectLst>
            <a:outerShdw blurRad="292100" dist="139700" dir="2700000" algn="tl" rotWithShape="0">
              <a:srgbClr val="333333">
                <a:alpha val="65000"/>
              </a:srgbClr>
            </a:outerShdw>
          </a:effectLst>
        </p:spPr>
      </p:pic>
      <p:pic>
        <p:nvPicPr>
          <p:cNvPr id="54" name="Image 53">
            <a:extLst>
              <a:ext uri="{FF2B5EF4-FFF2-40B4-BE49-F238E27FC236}">
                <a16:creationId xmlns:a16="http://schemas.microsoft.com/office/drawing/2014/main" id="{45BABFC0-E7C4-4A9C-AF7A-B297244C9112}"/>
              </a:ext>
            </a:extLst>
          </p:cNvPr>
          <p:cNvPicPr>
            <a:picLocks noChangeAspect="1"/>
          </p:cNvPicPr>
          <p:nvPr/>
        </p:nvPicPr>
        <p:blipFill>
          <a:blip r:embed="rId21"/>
          <a:stretch/>
        </p:blipFill>
        <p:spPr bwMode="auto">
          <a:xfrm>
            <a:off x="7272882" y="1667465"/>
            <a:ext cx="263140" cy="135000"/>
          </a:xfrm>
          <a:prstGeom prst="rect">
            <a:avLst/>
          </a:prstGeom>
          <a:ln>
            <a:noFill/>
          </a:ln>
          <a:effectLst>
            <a:outerShdw blurRad="292100" dist="139700" dir="2700000" algn="tl" rotWithShape="0">
              <a:srgbClr val="333333">
                <a:alpha val="65000"/>
              </a:srgbClr>
            </a:outerShdw>
          </a:effectLst>
        </p:spPr>
      </p:pic>
      <p:pic>
        <p:nvPicPr>
          <p:cNvPr id="55" name="Image 54">
            <a:extLst>
              <a:ext uri="{FF2B5EF4-FFF2-40B4-BE49-F238E27FC236}">
                <a16:creationId xmlns:a16="http://schemas.microsoft.com/office/drawing/2014/main" id="{258071DF-E25E-445F-AAE7-05DCEF1112DA}"/>
              </a:ext>
            </a:extLst>
          </p:cNvPr>
          <p:cNvPicPr>
            <a:picLocks noChangeAspect="1"/>
          </p:cNvPicPr>
          <p:nvPr/>
        </p:nvPicPr>
        <p:blipFill>
          <a:blip r:embed="rId20"/>
          <a:stretch/>
        </p:blipFill>
        <p:spPr bwMode="auto">
          <a:xfrm>
            <a:off x="8172295" y="1702507"/>
            <a:ext cx="262800" cy="64913"/>
          </a:xfrm>
          <a:prstGeom prst="rect">
            <a:avLst/>
          </a:prstGeom>
          <a:ln>
            <a:noFill/>
          </a:ln>
          <a:effectLst>
            <a:outerShdw blurRad="292100" dist="139700" dir="2700000" algn="tl" rotWithShape="0">
              <a:srgbClr val="333333">
                <a:alpha val="65000"/>
              </a:srgbClr>
            </a:outerShdw>
          </a:effectLst>
        </p:spPr>
      </p:pic>
      <p:pic>
        <p:nvPicPr>
          <p:cNvPr id="56" name="Image 55">
            <a:extLst>
              <a:ext uri="{FF2B5EF4-FFF2-40B4-BE49-F238E27FC236}">
                <a16:creationId xmlns:a16="http://schemas.microsoft.com/office/drawing/2014/main" id="{B3308855-5FAF-4F3A-9F8F-CD860E8EC71F}"/>
              </a:ext>
            </a:extLst>
          </p:cNvPr>
          <p:cNvPicPr>
            <a:picLocks noChangeAspect="1"/>
          </p:cNvPicPr>
          <p:nvPr/>
        </p:nvPicPr>
        <p:blipFill>
          <a:blip r:embed="rId21"/>
          <a:stretch/>
        </p:blipFill>
        <p:spPr bwMode="auto">
          <a:xfrm>
            <a:off x="7872378" y="1667465"/>
            <a:ext cx="263140" cy="135000"/>
          </a:xfrm>
          <a:prstGeom prst="rect">
            <a:avLst/>
          </a:prstGeom>
          <a:ln>
            <a:noFill/>
          </a:ln>
          <a:effectLst>
            <a:outerShdw blurRad="292100" dist="139700" dir="2700000" algn="tl" rotWithShape="0">
              <a:srgbClr val="333333">
                <a:alpha val="65000"/>
              </a:srgbClr>
            </a:outerShdw>
          </a:effectLst>
        </p:spPr>
      </p:pic>
      <p:pic>
        <p:nvPicPr>
          <p:cNvPr id="57" name="Image 56">
            <a:extLst>
              <a:ext uri="{FF2B5EF4-FFF2-40B4-BE49-F238E27FC236}">
                <a16:creationId xmlns:a16="http://schemas.microsoft.com/office/drawing/2014/main" id="{04DC1E22-7940-4ACF-81F6-5DE8249B10B0}"/>
              </a:ext>
            </a:extLst>
          </p:cNvPr>
          <p:cNvPicPr>
            <a:picLocks noChangeAspect="1"/>
          </p:cNvPicPr>
          <p:nvPr/>
        </p:nvPicPr>
        <p:blipFill>
          <a:blip r:embed="rId20"/>
          <a:stretch/>
        </p:blipFill>
        <p:spPr bwMode="auto">
          <a:xfrm>
            <a:off x="8771799" y="1702507"/>
            <a:ext cx="262800" cy="64913"/>
          </a:xfrm>
          <a:prstGeom prst="rect">
            <a:avLst/>
          </a:prstGeom>
          <a:ln>
            <a:noFill/>
          </a:ln>
          <a:effectLst>
            <a:outerShdw blurRad="292100" dist="139700" dir="2700000" algn="tl" rotWithShape="0">
              <a:srgbClr val="333333">
                <a:alpha val="65000"/>
              </a:srgbClr>
            </a:outerShdw>
          </a:effectLst>
        </p:spPr>
      </p:pic>
      <p:pic>
        <p:nvPicPr>
          <p:cNvPr id="58" name="Image 57">
            <a:extLst>
              <a:ext uri="{FF2B5EF4-FFF2-40B4-BE49-F238E27FC236}">
                <a16:creationId xmlns:a16="http://schemas.microsoft.com/office/drawing/2014/main" id="{84C8BFF0-1220-4EB9-A489-8FF3CEC2E73B}"/>
              </a:ext>
            </a:extLst>
          </p:cNvPr>
          <p:cNvPicPr>
            <a:picLocks noChangeAspect="1"/>
          </p:cNvPicPr>
          <p:nvPr/>
        </p:nvPicPr>
        <p:blipFill>
          <a:blip r:embed="rId21"/>
          <a:stretch/>
        </p:blipFill>
        <p:spPr bwMode="auto">
          <a:xfrm>
            <a:off x="8471874" y="1667465"/>
            <a:ext cx="263140" cy="135000"/>
          </a:xfrm>
          <a:prstGeom prst="rect">
            <a:avLst/>
          </a:prstGeom>
          <a:ln>
            <a:noFill/>
          </a:ln>
          <a:effectLst>
            <a:outerShdw blurRad="292100" dist="139700" dir="2700000" algn="tl" rotWithShape="0">
              <a:srgbClr val="333333">
                <a:alpha val="65000"/>
              </a:srgbClr>
            </a:outerShdw>
          </a:effectLst>
        </p:spPr>
      </p:pic>
      <p:pic>
        <p:nvPicPr>
          <p:cNvPr id="59" name="Image 58">
            <a:extLst>
              <a:ext uri="{FF2B5EF4-FFF2-40B4-BE49-F238E27FC236}">
                <a16:creationId xmlns:a16="http://schemas.microsoft.com/office/drawing/2014/main" id="{5D8EF942-95E4-445E-A489-F88D522EAB53}"/>
              </a:ext>
            </a:extLst>
          </p:cNvPr>
          <p:cNvPicPr>
            <a:picLocks noChangeAspect="1"/>
          </p:cNvPicPr>
          <p:nvPr/>
        </p:nvPicPr>
        <p:blipFill>
          <a:blip r:embed="rId20"/>
          <a:stretch/>
        </p:blipFill>
        <p:spPr bwMode="auto">
          <a:xfrm>
            <a:off x="378847" y="6089816"/>
            <a:ext cx="262800" cy="64913"/>
          </a:xfrm>
          <a:prstGeom prst="rect">
            <a:avLst/>
          </a:prstGeom>
          <a:ln>
            <a:noFill/>
          </a:ln>
          <a:effectLst>
            <a:outerShdw blurRad="292100" dist="139700" dir="2700000" algn="tl" rotWithShape="0">
              <a:srgbClr val="333333">
                <a:alpha val="65000"/>
              </a:srgbClr>
            </a:outerShdw>
          </a:effectLst>
        </p:spPr>
      </p:pic>
      <p:pic>
        <p:nvPicPr>
          <p:cNvPr id="60" name="Image 59">
            <a:extLst>
              <a:ext uri="{FF2B5EF4-FFF2-40B4-BE49-F238E27FC236}">
                <a16:creationId xmlns:a16="http://schemas.microsoft.com/office/drawing/2014/main" id="{43A4A0F5-1DAD-4BE8-A187-D9A08F319616}"/>
              </a:ext>
            </a:extLst>
          </p:cNvPr>
          <p:cNvPicPr>
            <a:picLocks noChangeAspect="1"/>
          </p:cNvPicPr>
          <p:nvPr/>
        </p:nvPicPr>
        <p:blipFill>
          <a:blip r:embed="rId21"/>
          <a:stretch/>
        </p:blipFill>
        <p:spPr bwMode="auto">
          <a:xfrm>
            <a:off x="78930" y="6054773"/>
            <a:ext cx="263140" cy="135000"/>
          </a:xfrm>
          <a:prstGeom prst="rect">
            <a:avLst/>
          </a:prstGeom>
          <a:ln>
            <a:noFill/>
          </a:ln>
          <a:effectLst>
            <a:outerShdw blurRad="292100" dist="139700" dir="2700000" algn="tl" rotWithShape="0">
              <a:srgbClr val="333333">
                <a:alpha val="65000"/>
              </a:srgbClr>
            </a:outerShdw>
          </a:effectLst>
        </p:spPr>
      </p:pic>
      <p:pic>
        <p:nvPicPr>
          <p:cNvPr id="61" name="Image 60">
            <a:extLst>
              <a:ext uri="{FF2B5EF4-FFF2-40B4-BE49-F238E27FC236}">
                <a16:creationId xmlns:a16="http://schemas.microsoft.com/office/drawing/2014/main" id="{D703A1AB-B78E-45E7-B916-5474796E505E}"/>
              </a:ext>
            </a:extLst>
          </p:cNvPr>
          <p:cNvPicPr>
            <a:picLocks noChangeAspect="1"/>
          </p:cNvPicPr>
          <p:nvPr/>
        </p:nvPicPr>
        <p:blipFill>
          <a:blip r:embed="rId20"/>
          <a:stretch/>
        </p:blipFill>
        <p:spPr bwMode="auto">
          <a:xfrm>
            <a:off x="978343" y="6089816"/>
            <a:ext cx="262800" cy="64913"/>
          </a:xfrm>
          <a:prstGeom prst="rect">
            <a:avLst/>
          </a:prstGeom>
          <a:ln>
            <a:noFill/>
          </a:ln>
          <a:effectLst>
            <a:outerShdw blurRad="292100" dist="139700" dir="2700000" algn="tl" rotWithShape="0">
              <a:srgbClr val="333333">
                <a:alpha val="65000"/>
              </a:srgbClr>
            </a:outerShdw>
          </a:effectLst>
        </p:spPr>
      </p:pic>
      <p:pic>
        <p:nvPicPr>
          <p:cNvPr id="62" name="Image 61">
            <a:extLst>
              <a:ext uri="{FF2B5EF4-FFF2-40B4-BE49-F238E27FC236}">
                <a16:creationId xmlns:a16="http://schemas.microsoft.com/office/drawing/2014/main" id="{7C9D836E-7890-4E99-AF99-6BD0B467ECDD}"/>
              </a:ext>
            </a:extLst>
          </p:cNvPr>
          <p:cNvPicPr>
            <a:picLocks noChangeAspect="1"/>
          </p:cNvPicPr>
          <p:nvPr/>
        </p:nvPicPr>
        <p:blipFill>
          <a:blip r:embed="rId21"/>
          <a:stretch/>
        </p:blipFill>
        <p:spPr bwMode="auto">
          <a:xfrm>
            <a:off x="678426" y="6054773"/>
            <a:ext cx="263140" cy="135000"/>
          </a:xfrm>
          <a:prstGeom prst="rect">
            <a:avLst/>
          </a:prstGeom>
          <a:ln>
            <a:noFill/>
          </a:ln>
          <a:effectLst>
            <a:outerShdw blurRad="292100" dist="139700" dir="2700000" algn="tl" rotWithShape="0">
              <a:srgbClr val="333333">
                <a:alpha val="65000"/>
              </a:srgbClr>
            </a:outerShdw>
          </a:effectLst>
        </p:spPr>
      </p:pic>
      <p:pic>
        <p:nvPicPr>
          <p:cNvPr id="63" name="Image 62">
            <a:extLst>
              <a:ext uri="{FF2B5EF4-FFF2-40B4-BE49-F238E27FC236}">
                <a16:creationId xmlns:a16="http://schemas.microsoft.com/office/drawing/2014/main" id="{8CA16B11-C615-4FD1-931A-4ADCC6879E11}"/>
              </a:ext>
            </a:extLst>
          </p:cNvPr>
          <p:cNvPicPr>
            <a:picLocks noChangeAspect="1"/>
          </p:cNvPicPr>
          <p:nvPr/>
        </p:nvPicPr>
        <p:blipFill>
          <a:blip r:embed="rId20"/>
          <a:stretch/>
        </p:blipFill>
        <p:spPr bwMode="auto">
          <a:xfrm>
            <a:off x="1577839" y="6089816"/>
            <a:ext cx="262800" cy="64913"/>
          </a:xfrm>
          <a:prstGeom prst="rect">
            <a:avLst/>
          </a:prstGeom>
          <a:ln>
            <a:noFill/>
          </a:ln>
          <a:effectLst>
            <a:outerShdw blurRad="292100" dist="139700" dir="2700000" algn="tl" rotWithShape="0">
              <a:srgbClr val="333333">
                <a:alpha val="65000"/>
              </a:srgbClr>
            </a:outerShdw>
          </a:effectLst>
        </p:spPr>
      </p:pic>
      <p:pic>
        <p:nvPicPr>
          <p:cNvPr id="64" name="Image 63">
            <a:extLst>
              <a:ext uri="{FF2B5EF4-FFF2-40B4-BE49-F238E27FC236}">
                <a16:creationId xmlns:a16="http://schemas.microsoft.com/office/drawing/2014/main" id="{C9ABC86E-27EC-457F-80E6-A762D56F23FF}"/>
              </a:ext>
            </a:extLst>
          </p:cNvPr>
          <p:cNvPicPr>
            <a:picLocks noChangeAspect="1"/>
          </p:cNvPicPr>
          <p:nvPr/>
        </p:nvPicPr>
        <p:blipFill>
          <a:blip r:embed="rId21"/>
          <a:stretch/>
        </p:blipFill>
        <p:spPr bwMode="auto">
          <a:xfrm>
            <a:off x="1277922" y="6054773"/>
            <a:ext cx="263140" cy="135000"/>
          </a:xfrm>
          <a:prstGeom prst="rect">
            <a:avLst/>
          </a:prstGeom>
          <a:ln>
            <a:noFill/>
          </a:ln>
          <a:effectLst>
            <a:outerShdw blurRad="292100" dist="139700" dir="2700000" algn="tl" rotWithShape="0">
              <a:srgbClr val="333333">
                <a:alpha val="65000"/>
              </a:srgbClr>
            </a:outerShdw>
          </a:effectLst>
        </p:spPr>
      </p:pic>
      <p:pic>
        <p:nvPicPr>
          <p:cNvPr id="65" name="Image 64">
            <a:extLst>
              <a:ext uri="{FF2B5EF4-FFF2-40B4-BE49-F238E27FC236}">
                <a16:creationId xmlns:a16="http://schemas.microsoft.com/office/drawing/2014/main" id="{D979FAC1-E75A-4A14-A63E-E3B725BBCF17}"/>
              </a:ext>
            </a:extLst>
          </p:cNvPr>
          <p:cNvPicPr>
            <a:picLocks noChangeAspect="1"/>
          </p:cNvPicPr>
          <p:nvPr/>
        </p:nvPicPr>
        <p:blipFill>
          <a:blip r:embed="rId20"/>
          <a:stretch/>
        </p:blipFill>
        <p:spPr bwMode="auto">
          <a:xfrm>
            <a:off x="2177335" y="6089816"/>
            <a:ext cx="262800" cy="64913"/>
          </a:xfrm>
          <a:prstGeom prst="rect">
            <a:avLst/>
          </a:prstGeom>
          <a:ln>
            <a:noFill/>
          </a:ln>
          <a:effectLst>
            <a:outerShdw blurRad="292100" dist="139700" dir="2700000" algn="tl" rotWithShape="0">
              <a:srgbClr val="333333">
                <a:alpha val="65000"/>
              </a:srgbClr>
            </a:outerShdw>
          </a:effectLst>
        </p:spPr>
      </p:pic>
      <p:pic>
        <p:nvPicPr>
          <p:cNvPr id="66" name="Image 65">
            <a:extLst>
              <a:ext uri="{FF2B5EF4-FFF2-40B4-BE49-F238E27FC236}">
                <a16:creationId xmlns:a16="http://schemas.microsoft.com/office/drawing/2014/main" id="{272873D7-0EB1-4999-92FC-A3273A612477}"/>
              </a:ext>
            </a:extLst>
          </p:cNvPr>
          <p:cNvPicPr>
            <a:picLocks noChangeAspect="1"/>
          </p:cNvPicPr>
          <p:nvPr/>
        </p:nvPicPr>
        <p:blipFill>
          <a:blip r:embed="rId21"/>
          <a:stretch/>
        </p:blipFill>
        <p:spPr bwMode="auto">
          <a:xfrm>
            <a:off x="1877418" y="6054773"/>
            <a:ext cx="263140" cy="135000"/>
          </a:xfrm>
          <a:prstGeom prst="rect">
            <a:avLst/>
          </a:prstGeom>
          <a:ln>
            <a:noFill/>
          </a:ln>
          <a:effectLst>
            <a:outerShdw blurRad="292100" dist="139700" dir="2700000" algn="tl" rotWithShape="0">
              <a:srgbClr val="333333">
                <a:alpha val="65000"/>
              </a:srgbClr>
            </a:outerShdw>
          </a:effectLst>
        </p:spPr>
      </p:pic>
      <p:pic>
        <p:nvPicPr>
          <p:cNvPr id="67" name="Image 66">
            <a:extLst>
              <a:ext uri="{FF2B5EF4-FFF2-40B4-BE49-F238E27FC236}">
                <a16:creationId xmlns:a16="http://schemas.microsoft.com/office/drawing/2014/main" id="{D113E0C1-43D2-42F4-A1BF-098085994681}"/>
              </a:ext>
            </a:extLst>
          </p:cNvPr>
          <p:cNvPicPr>
            <a:picLocks noChangeAspect="1"/>
          </p:cNvPicPr>
          <p:nvPr/>
        </p:nvPicPr>
        <p:blipFill>
          <a:blip r:embed="rId20"/>
          <a:stretch/>
        </p:blipFill>
        <p:spPr bwMode="auto">
          <a:xfrm>
            <a:off x="2776831" y="6089816"/>
            <a:ext cx="262800" cy="64913"/>
          </a:xfrm>
          <a:prstGeom prst="rect">
            <a:avLst/>
          </a:prstGeom>
          <a:ln>
            <a:noFill/>
          </a:ln>
          <a:effectLst>
            <a:outerShdw blurRad="292100" dist="139700" dir="2700000" algn="tl" rotWithShape="0">
              <a:srgbClr val="333333">
                <a:alpha val="65000"/>
              </a:srgbClr>
            </a:outerShdw>
          </a:effectLst>
        </p:spPr>
      </p:pic>
      <p:pic>
        <p:nvPicPr>
          <p:cNvPr id="68" name="Image 67">
            <a:extLst>
              <a:ext uri="{FF2B5EF4-FFF2-40B4-BE49-F238E27FC236}">
                <a16:creationId xmlns:a16="http://schemas.microsoft.com/office/drawing/2014/main" id="{93326C82-ABCF-42A1-913A-9E7DC96FD6B5}"/>
              </a:ext>
            </a:extLst>
          </p:cNvPr>
          <p:cNvPicPr>
            <a:picLocks noChangeAspect="1"/>
          </p:cNvPicPr>
          <p:nvPr/>
        </p:nvPicPr>
        <p:blipFill>
          <a:blip r:embed="rId21"/>
          <a:stretch/>
        </p:blipFill>
        <p:spPr bwMode="auto">
          <a:xfrm>
            <a:off x="2476914" y="6054773"/>
            <a:ext cx="263140" cy="135000"/>
          </a:xfrm>
          <a:prstGeom prst="rect">
            <a:avLst/>
          </a:prstGeom>
          <a:ln>
            <a:noFill/>
          </a:ln>
          <a:effectLst>
            <a:outerShdw blurRad="292100" dist="139700" dir="2700000" algn="tl" rotWithShape="0">
              <a:srgbClr val="333333">
                <a:alpha val="65000"/>
              </a:srgbClr>
            </a:outerShdw>
          </a:effectLst>
        </p:spPr>
      </p:pic>
      <p:pic>
        <p:nvPicPr>
          <p:cNvPr id="69" name="Image 68">
            <a:extLst>
              <a:ext uri="{FF2B5EF4-FFF2-40B4-BE49-F238E27FC236}">
                <a16:creationId xmlns:a16="http://schemas.microsoft.com/office/drawing/2014/main" id="{E2A912BA-CA04-4042-8476-7ECF033F84FC}"/>
              </a:ext>
            </a:extLst>
          </p:cNvPr>
          <p:cNvPicPr>
            <a:picLocks noChangeAspect="1"/>
          </p:cNvPicPr>
          <p:nvPr/>
        </p:nvPicPr>
        <p:blipFill>
          <a:blip r:embed="rId20"/>
          <a:stretch/>
        </p:blipFill>
        <p:spPr bwMode="auto">
          <a:xfrm>
            <a:off x="3376327" y="6089816"/>
            <a:ext cx="262800" cy="64913"/>
          </a:xfrm>
          <a:prstGeom prst="rect">
            <a:avLst/>
          </a:prstGeom>
          <a:ln>
            <a:noFill/>
          </a:ln>
          <a:effectLst>
            <a:outerShdw blurRad="292100" dist="139700" dir="2700000" algn="tl" rotWithShape="0">
              <a:srgbClr val="333333">
                <a:alpha val="65000"/>
              </a:srgbClr>
            </a:outerShdw>
          </a:effectLst>
        </p:spPr>
      </p:pic>
      <p:pic>
        <p:nvPicPr>
          <p:cNvPr id="70" name="Image 69">
            <a:extLst>
              <a:ext uri="{FF2B5EF4-FFF2-40B4-BE49-F238E27FC236}">
                <a16:creationId xmlns:a16="http://schemas.microsoft.com/office/drawing/2014/main" id="{B02C56FE-82B7-477D-8267-0364886AEC47}"/>
              </a:ext>
            </a:extLst>
          </p:cNvPr>
          <p:cNvPicPr>
            <a:picLocks noChangeAspect="1"/>
          </p:cNvPicPr>
          <p:nvPr/>
        </p:nvPicPr>
        <p:blipFill>
          <a:blip r:embed="rId21"/>
          <a:stretch/>
        </p:blipFill>
        <p:spPr bwMode="auto">
          <a:xfrm>
            <a:off x="3076410" y="6054773"/>
            <a:ext cx="263140" cy="135000"/>
          </a:xfrm>
          <a:prstGeom prst="rect">
            <a:avLst/>
          </a:prstGeom>
          <a:ln>
            <a:noFill/>
          </a:ln>
          <a:effectLst>
            <a:outerShdw blurRad="292100" dist="139700" dir="2700000" algn="tl" rotWithShape="0">
              <a:srgbClr val="333333">
                <a:alpha val="65000"/>
              </a:srgbClr>
            </a:outerShdw>
          </a:effectLst>
        </p:spPr>
      </p:pic>
      <p:pic>
        <p:nvPicPr>
          <p:cNvPr id="71" name="Image 70">
            <a:extLst>
              <a:ext uri="{FF2B5EF4-FFF2-40B4-BE49-F238E27FC236}">
                <a16:creationId xmlns:a16="http://schemas.microsoft.com/office/drawing/2014/main" id="{0FD3BF0A-80D5-421F-83C5-0CE10C0FEA5A}"/>
              </a:ext>
            </a:extLst>
          </p:cNvPr>
          <p:cNvPicPr>
            <a:picLocks noChangeAspect="1"/>
          </p:cNvPicPr>
          <p:nvPr/>
        </p:nvPicPr>
        <p:blipFill>
          <a:blip r:embed="rId20"/>
          <a:stretch/>
        </p:blipFill>
        <p:spPr bwMode="auto">
          <a:xfrm>
            <a:off x="3975823" y="6089816"/>
            <a:ext cx="262800" cy="64913"/>
          </a:xfrm>
          <a:prstGeom prst="rect">
            <a:avLst/>
          </a:prstGeom>
          <a:ln>
            <a:noFill/>
          </a:ln>
          <a:effectLst>
            <a:outerShdw blurRad="292100" dist="139700" dir="2700000" algn="tl" rotWithShape="0">
              <a:srgbClr val="333333">
                <a:alpha val="65000"/>
              </a:srgbClr>
            </a:outerShdw>
          </a:effectLst>
        </p:spPr>
      </p:pic>
      <p:pic>
        <p:nvPicPr>
          <p:cNvPr id="72" name="Image 71">
            <a:extLst>
              <a:ext uri="{FF2B5EF4-FFF2-40B4-BE49-F238E27FC236}">
                <a16:creationId xmlns:a16="http://schemas.microsoft.com/office/drawing/2014/main" id="{1236568D-8C8C-4CBE-8750-730E388ACB16}"/>
              </a:ext>
            </a:extLst>
          </p:cNvPr>
          <p:cNvPicPr>
            <a:picLocks noChangeAspect="1"/>
          </p:cNvPicPr>
          <p:nvPr/>
        </p:nvPicPr>
        <p:blipFill>
          <a:blip r:embed="rId21"/>
          <a:stretch/>
        </p:blipFill>
        <p:spPr bwMode="auto">
          <a:xfrm>
            <a:off x="3675906" y="6054773"/>
            <a:ext cx="263140" cy="135000"/>
          </a:xfrm>
          <a:prstGeom prst="rect">
            <a:avLst/>
          </a:prstGeom>
          <a:ln>
            <a:noFill/>
          </a:ln>
          <a:effectLst>
            <a:outerShdw blurRad="292100" dist="139700" dir="2700000" algn="tl" rotWithShape="0">
              <a:srgbClr val="333333">
                <a:alpha val="65000"/>
              </a:srgbClr>
            </a:outerShdw>
          </a:effectLst>
        </p:spPr>
      </p:pic>
      <p:pic>
        <p:nvPicPr>
          <p:cNvPr id="73" name="Image 72">
            <a:extLst>
              <a:ext uri="{FF2B5EF4-FFF2-40B4-BE49-F238E27FC236}">
                <a16:creationId xmlns:a16="http://schemas.microsoft.com/office/drawing/2014/main" id="{4FBEA5FA-8F53-44FC-AF68-D8B9A2299F8E}"/>
              </a:ext>
            </a:extLst>
          </p:cNvPr>
          <p:cNvPicPr>
            <a:picLocks noChangeAspect="1"/>
          </p:cNvPicPr>
          <p:nvPr/>
        </p:nvPicPr>
        <p:blipFill>
          <a:blip r:embed="rId20"/>
          <a:stretch/>
        </p:blipFill>
        <p:spPr bwMode="auto">
          <a:xfrm>
            <a:off x="4575319" y="6089816"/>
            <a:ext cx="262800" cy="64913"/>
          </a:xfrm>
          <a:prstGeom prst="rect">
            <a:avLst/>
          </a:prstGeom>
          <a:ln>
            <a:noFill/>
          </a:ln>
          <a:effectLst>
            <a:outerShdw blurRad="292100" dist="139700" dir="2700000" algn="tl" rotWithShape="0">
              <a:srgbClr val="333333">
                <a:alpha val="65000"/>
              </a:srgbClr>
            </a:outerShdw>
          </a:effectLst>
        </p:spPr>
      </p:pic>
      <p:pic>
        <p:nvPicPr>
          <p:cNvPr id="74" name="Image 73">
            <a:extLst>
              <a:ext uri="{FF2B5EF4-FFF2-40B4-BE49-F238E27FC236}">
                <a16:creationId xmlns:a16="http://schemas.microsoft.com/office/drawing/2014/main" id="{1527EDE9-B85B-41C3-9E17-46B3611B7778}"/>
              </a:ext>
            </a:extLst>
          </p:cNvPr>
          <p:cNvPicPr>
            <a:picLocks noChangeAspect="1"/>
          </p:cNvPicPr>
          <p:nvPr/>
        </p:nvPicPr>
        <p:blipFill>
          <a:blip r:embed="rId21"/>
          <a:stretch/>
        </p:blipFill>
        <p:spPr bwMode="auto">
          <a:xfrm>
            <a:off x="4275402" y="6054773"/>
            <a:ext cx="263140" cy="135000"/>
          </a:xfrm>
          <a:prstGeom prst="rect">
            <a:avLst/>
          </a:prstGeom>
          <a:ln>
            <a:noFill/>
          </a:ln>
          <a:effectLst>
            <a:outerShdw blurRad="292100" dist="139700" dir="2700000" algn="tl" rotWithShape="0">
              <a:srgbClr val="333333">
                <a:alpha val="65000"/>
              </a:srgbClr>
            </a:outerShdw>
          </a:effectLst>
        </p:spPr>
      </p:pic>
      <p:pic>
        <p:nvPicPr>
          <p:cNvPr id="75" name="Image 74">
            <a:extLst>
              <a:ext uri="{FF2B5EF4-FFF2-40B4-BE49-F238E27FC236}">
                <a16:creationId xmlns:a16="http://schemas.microsoft.com/office/drawing/2014/main" id="{5115EF78-46D8-47D3-94F2-B7B21D324CF8}"/>
              </a:ext>
            </a:extLst>
          </p:cNvPr>
          <p:cNvPicPr>
            <a:picLocks noChangeAspect="1"/>
          </p:cNvPicPr>
          <p:nvPr/>
        </p:nvPicPr>
        <p:blipFill>
          <a:blip r:embed="rId20"/>
          <a:stretch/>
        </p:blipFill>
        <p:spPr bwMode="auto">
          <a:xfrm>
            <a:off x="5174815" y="6089816"/>
            <a:ext cx="262800" cy="64913"/>
          </a:xfrm>
          <a:prstGeom prst="rect">
            <a:avLst/>
          </a:prstGeom>
          <a:ln>
            <a:noFill/>
          </a:ln>
          <a:effectLst>
            <a:outerShdw blurRad="292100" dist="139700" dir="2700000" algn="tl" rotWithShape="0">
              <a:srgbClr val="333333">
                <a:alpha val="65000"/>
              </a:srgbClr>
            </a:outerShdw>
          </a:effectLst>
        </p:spPr>
      </p:pic>
      <p:pic>
        <p:nvPicPr>
          <p:cNvPr id="76" name="Image 75">
            <a:extLst>
              <a:ext uri="{FF2B5EF4-FFF2-40B4-BE49-F238E27FC236}">
                <a16:creationId xmlns:a16="http://schemas.microsoft.com/office/drawing/2014/main" id="{A1BCD510-9411-4BCA-A2A2-600E0A726AA0}"/>
              </a:ext>
            </a:extLst>
          </p:cNvPr>
          <p:cNvPicPr>
            <a:picLocks noChangeAspect="1"/>
          </p:cNvPicPr>
          <p:nvPr/>
        </p:nvPicPr>
        <p:blipFill>
          <a:blip r:embed="rId21"/>
          <a:stretch/>
        </p:blipFill>
        <p:spPr bwMode="auto">
          <a:xfrm>
            <a:off x="4874898" y="6054773"/>
            <a:ext cx="263140" cy="135000"/>
          </a:xfrm>
          <a:prstGeom prst="rect">
            <a:avLst/>
          </a:prstGeom>
          <a:ln>
            <a:noFill/>
          </a:ln>
          <a:effectLst>
            <a:outerShdw blurRad="292100" dist="139700" dir="2700000" algn="tl" rotWithShape="0">
              <a:srgbClr val="333333">
                <a:alpha val="65000"/>
              </a:srgbClr>
            </a:outerShdw>
          </a:effectLst>
        </p:spPr>
      </p:pic>
      <p:pic>
        <p:nvPicPr>
          <p:cNvPr id="77" name="Image 76">
            <a:extLst>
              <a:ext uri="{FF2B5EF4-FFF2-40B4-BE49-F238E27FC236}">
                <a16:creationId xmlns:a16="http://schemas.microsoft.com/office/drawing/2014/main" id="{D75DF60F-AF2A-4896-8D05-598A97D1A7D1}"/>
              </a:ext>
            </a:extLst>
          </p:cNvPr>
          <p:cNvPicPr>
            <a:picLocks noChangeAspect="1"/>
          </p:cNvPicPr>
          <p:nvPr/>
        </p:nvPicPr>
        <p:blipFill>
          <a:blip r:embed="rId20"/>
          <a:stretch/>
        </p:blipFill>
        <p:spPr bwMode="auto">
          <a:xfrm>
            <a:off x="5774311" y="6089816"/>
            <a:ext cx="262800" cy="64913"/>
          </a:xfrm>
          <a:prstGeom prst="rect">
            <a:avLst/>
          </a:prstGeom>
          <a:ln>
            <a:noFill/>
          </a:ln>
          <a:effectLst>
            <a:outerShdw blurRad="292100" dist="139700" dir="2700000" algn="tl" rotWithShape="0">
              <a:srgbClr val="333333">
                <a:alpha val="65000"/>
              </a:srgbClr>
            </a:outerShdw>
          </a:effectLst>
        </p:spPr>
      </p:pic>
      <p:pic>
        <p:nvPicPr>
          <p:cNvPr id="78" name="Image 77">
            <a:extLst>
              <a:ext uri="{FF2B5EF4-FFF2-40B4-BE49-F238E27FC236}">
                <a16:creationId xmlns:a16="http://schemas.microsoft.com/office/drawing/2014/main" id="{E2E9682C-D09A-4672-8534-D8D7B083F1E7}"/>
              </a:ext>
            </a:extLst>
          </p:cNvPr>
          <p:cNvPicPr>
            <a:picLocks noChangeAspect="1"/>
          </p:cNvPicPr>
          <p:nvPr/>
        </p:nvPicPr>
        <p:blipFill>
          <a:blip r:embed="rId21"/>
          <a:stretch/>
        </p:blipFill>
        <p:spPr bwMode="auto">
          <a:xfrm>
            <a:off x="5474394" y="6054773"/>
            <a:ext cx="263140" cy="135000"/>
          </a:xfrm>
          <a:prstGeom prst="rect">
            <a:avLst/>
          </a:prstGeom>
          <a:ln>
            <a:noFill/>
          </a:ln>
          <a:effectLst>
            <a:outerShdw blurRad="292100" dist="139700" dir="2700000" algn="tl" rotWithShape="0">
              <a:srgbClr val="333333">
                <a:alpha val="65000"/>
              </a:srgbClr>
            </a:outerShdw>
          </a:effectLst>
        </p:spPr>
      </p:pic>
      <p:pic>
        <p:nvPicPr>
          <p:cNvPr id="79" name="Image 78">
            <a:extLst>
              <a:ext uri="{FF2B5EF4-FFF2-40B4-BE49-F238E27FC236}">
                <a16:creationId xmlns:a16="http://schemas.microsoft.com/office/drawing/2014/main" id="{581B4A10-606D-405D-A733-FF8D100B8E0E}"/>
              </a:ext>
            </a:extLst>
          </p:cNvPr>
          <p:cNvPicPr>
            <a:picLocks noChangeAspect="1"/>
          </p:cNvPicPr>
          <p:nvPr/>
        </p:nvPicPr>
        <p:blipFill>
          <a:blip r:embed="rId20"/>
          <a:stretch/>
        </p:blipFill>
        <p:spPr bwMode="auto">
          <a:xfrm>
            <a:off x="6373807" y="6089816"/>
            <a:ext cx="262800" cy="64913"/>
          </a:xfrm>
          <a:prstGeom prst="rect">
            <a:avLst/>
          </a:prstGeom>
          <a:ln>
            <a:noFill/>
          </a:ln>
          <a:effectLst>
            <a:outerShdw blurRad="292100" dist="139700" dir="2700000" algn="tl" rotWithShape="0">
              <a:srgbClr val="333333">
                <a:alpha val="65000"/>
              </a:srgbClr>
            </a:outerShdw>
          </a:effectLst>
        </p:spPr>
      </p:pic>
      <p:pic>
        <p:nvPicPr>
          <p:cNvPr id="80" name="Image 79">
            <a:extLst>
              <a:ext uri="{FF2B5EF4-FFF2-40B4-BE49-F238E27FC236}">
                <a16:creationId xmlns:a16="http://schemas.microsoft.com/office/drawing/2014/main" id="{B9F0965F-F718-4030-819D-850488BE0EA1}"/>
              </a:ext>
            </a:extLst>
          </p:cNvPr>
          <p:cNvPicPr>
            <a:picLocks noChangeAspect="1"/>
          </p:cNvPicPr>
          <p:nvPr/>
        </p:nvPicPr>
        <p:blipFill>
          <a:blip r:embed="rId21"/>
          <a:stretch/>
        </p:blipFill>
        <p:spPr bwMode="auto">
          <a:xfrm>
            <a:off x="6073890" y="6054773"/>
            <a:ext cx="263140" cy="135000"/>
          </a:xfrm>
          <a:prstGeom prst="rect">
            <a:avLst/>
          </a:prstGeom>
          <a:ln>
            <a:noFill/>
          </a:ln>
          <a:effectLst>
            <a:outerShdw blurRad="292100" dist="139700" dir="2700000" algn="tl" rotWithShape="0">
              <a:srgbClr val="333333">
                <a:alpha val="65000"/>
              </a:srgbClr>
            </a:outerShdw>
          </a:effectLst>
        </p:spPr>
      </p:pic>
      <p:pic>
        <p:nvPicPr>
          <p:cNvPr id="81" name="Image 80">
            <a:extLst>
              <a:ext uri="{FF2B5EF4-FFF2-40B4-BE49-F238E27FC236}">
                <a16:creationId xmlns:a16="http://schemas.microsoft.com/office/drawing/2014/main" id="{DC244F54-774A-44B4-ADE9-249C3668EC91}"/>
              </a:ext>
            </a:extLst>
          </p:cNvPr>
          <p:cNvPicPr>
            <a:picLocks noChangeAspect="1"/>
          </p:cNvPicPr>
          <p:nvPr/>
        </p:nvPicPr>
        <p:blipFill>
          <a:blip r:embed="rId20"/>
          <a:stretch/>
        </p:blipFill>
        <p:spPr bwMode="auto">
          <a:xfrm>
            <a:off x="6973303" y="6089816"/>
            <a:ext cx="262800" cy="64913"/>
          </a:xfrm>
          <a:prstGeom prst="rect">
            <a:avLst/>
          </a:prstGeom>
          <a:ln>
            <a:noFill/>
          </a:ln>
          <a:effectLst>
            <a:outerShdw blurRad="292100" dist="139700" dir="2700000" algn="tl" rotWithShape="0">
              <a:srgbClr val="333333">
                <a:alpha val="65000"/>
              </a:srgbClr>
            </a:outerShdw>
          </a:effectLst>
        </p:spPr>
      </p:pic>
      <p:pic>
        <p:nvPicPr>
          <p:cNvPr id="82" name="Image 81">
            <a:extLst>
              <a:ext uri="{FF2B5EF4-FFF2-40B4-BE49-F238E27FC236}">
                <a16:creationId xmlns:a16="http://schemas.microsoft.com/office/drawing/2014/main" id="{C6068EE7-CB93-41B7-8300-9B749C70ABEC}"/>
              </a:ext>
            </a:extLst>
          </p:cNvPr>
          <p:cNvPicPr>
            <a:picLocks noChangeAspect="1"/>
          </p:cNvPicPr>
          <p:nvPr/>
        </p:nvPicPr>
        <p:blipFill>
          <a:blip r:embed="rId21"/>
          <a:stretch/>
        </p:blipFill>
        <p:spPr bwMode="auto">
          <a:xfrm>
            <a:off x="6673386" y="6054773"/>
            <a:ext cx="263140" cy="135000"/>
          </a:xfrm>
          <a:prstGeom prst="rect">
            <a:avLst/>
          </a:prstGeom>
          <a:ln>
            <a:noFill/>
          </a:ln>
          <a:effectLst>
            <a:outerShdw blurRad="292100" dist="139700" dir="2700000" algn="tl" rotWithShape="0">
              <a:srgbClr val="333333">
                <a:alpha val="65000"/>
              </a:srgbClr>
            </a:outerShdw>
          </a:effectLst>
        </p:spPr>
      </p:pic>
      <p:pic>
        <p:nvPicPr>
          <p:cNvPr id="83" name="Image 82">
            <a:extLst>
              <a:ext uri="{FF2B5EF4-FFF2-40B4-BE49-F238E27FC236}">
                <a16:creationId xmlns:a16="http://schemas.microsoft.com/office/drawing/2014/main" id="{825E2521-4166-40A1-A106-452CEC19D84A}"/>
              </a:ext>
            </a:extLst>
          </p:cNvPr>
          <p:cNvPicPr>
            <a:picLocks noChangeAspect="1"/>
          </p:cNvPicPr>
          <p:nvPr/>
        </p:nvPicPr>
        <p:blipFill>
          <a:blip r:embed="rId20"/>
          <a:stretch/>
        </p:blipFill>
        <p:spPr bwMode="auto">
          <a:xfrm>
            <a:off x="7572799" y="6089816"/>
            <a:ext cx="262800" cy="64913"/>
          </a:xfrm>
          <a:prstGeom prst="rect">
            <a:avLst/>
          </a:prstGeom>
          <a:ln>
            <a:noFill/>
          </a:ln>
          <a:effectLst>
            <a:outerShdw blurRad="292100" dist="139700" dir="2700000" algn="tl" rotWithShape="0">
              <a:srgbClr val="333333">
                <a:alpha val="65000"/>
              </a:srgbClr>
            </a:outerShdw>
          </a:effectLst>
        </p:spPr>
      </p:pic>
      <p:pic>
        <p:nvPicPr>
          <p:cNvPr id="84" name="Image 83">
            <a:extLst>
              <a:ext uri="{FF2B5EF4-FFF2-40B4-BE49-F238E27FC236}">
                <a16:creationId xmlns:a16="http://schemas.microsoft.com/office/drawing/2014/main" id="{30CEBC07-ACD0-40B1-B299-15A4F1329677}"/>
              </a:ext>
            </a:extLst>
          </p:cNvPr>
          <p:cNvPicPr>
            <a:picLocks noChangeAspect="1"/>
          </p:cNvPicPr>
          <p:nvPr/>
        </p:nvPicPr>
        <p:blipFill>
          <a:blip r:embed="rId21"/>
          <a:stretch/>
        </p:blipFill>
        <p:spPr bwMode="auto">
          <a:xfrm>
            <a:off x="7272882" y="6054773"/>
            <a:ext cx="263140" cy="135000"/>
          </a:xfrm>
          <a:prstGeom prst="rect">
            <a:avLst/>
          </a:prstGeom>
          <a:ln>
            <a:noFill/>
          </a:ln>
          <a:effectLst>
            <a:outerShdw blurRad="292100" dist="139700" dir="2700000" algn="tl" rotWithShape="0">
              <a:srgbClr val="333333">
                <a:alpha val="65000"/>
              </a:srgbClr>
            </a:outerShdw>
          </a:effectLst>
        </p:spPr>
      </p:pic>
      <p:pic>
        <p:nvPicPr>
          <p:cNvPr id="85" name="Image 84">
            <a:extLst>
              <a:ext uri="{FF2B5EF4-FFF2-40B4-BE49-F238E27FC236}">
                <a16:creationId xmlns:a16="http://schemas.microsoft.com/office/drawing/2014/main" id="{1C9BBD40-D4A4-42CF-B14C-2EC0A067329D}"/>
              </a:ext>
            </a:extLst>
          </p:cNvPr>
          <p:cNvPicPr>
            <a:picLocks noChangeAspect="1"/>
          </p:cNvPicPr>
          <p:nvPr/>
        </p:nvPicPr>
        <p:blipFill>
          <a:blip r:embed="rId20"/>
          <a:stretch/>
        </p:blipFill>
        <p:spPr bwMode="auto">
          <a:xfrm>
            <a:off x="8172295" y="6089816"/>
            <a:ext cx="262800" cy="64913"/>
          </a:xfrm>
          <a:prstGeom prst="rect">
            <a:avLst/>
          </a:prstGeom>
          <a:ln>
            <a:noFill/>
          </a:ln>
          <a:effectLst>
            <a:outerShdw blurRad="292100" dist="139700" dir="2700000" algn="tl" rotWithShape="0">
              <a:srgbClr val="333333">
                <a:alpha val="65000"/>
              </a:srgbClr>
            </a:outerShdw>
          </a:effectLst>
        </p:spPr>
      </p:pic>
      <p:pic>
        <p:nvPicPr>
          <p:cNvPr id="86" name="Image 85">
            <a:extLst>
              <a:ext uri="{FF2B5EF4-FFF2-40B4-BE49-F238E27FC236}">
                <a16:creationId xmlns:a16="http://schemas.microsoft.com/office/drawing/2014/main" id="{CE6DD272-F6C3-48B2-8585-A1496F4CF480}"/>
              </a:ext>
            </a:extLst>
          </p:cNvPr>
          <p:cNvPicPr>
            <a:picLocks noChangeAspect="1"/>
          </p:cNvPicPr>
          <p:nvPr/>
        </p:nvPicPr>
        <p:blipFill>
          <a:blip r:embed="rId21"/>
          <a:stretch/>
        </p:blipFill>
        <p:spPr bwMode="auto">
          <a:xfrm>
            <a:off x="7872378" y="6054773"/>
            <a:ext cx="263140" cy="135000"/>
          </a:xfrm>
          <a:prstGeom prst="rect">
            <a:avLst/>
          </a:prstGeom>
          <a:ln>
            <a:noFill/>
          </a:ln>
          <a:effectLst>
            <a:outerShdw blurRad="292100" dist="139700" dir="2700000" algn="tl" rotWithShape="0">
              <a:srgbClr val="333333">
                <a:alpha val="65000"/>
              </a:srgbClr>
            </a:outerShdw>
          </a:effectLst>
        </p:spPr>
      </p:pic>
      <p:pic>
        <p:nvPicPr>
          <p:cNvPr id="87" name="Image 86">
            <a:extLst>
              <a:ext uri="{FF2B5EF4-FFF2-40B4-BE49-F238E27FC236}">
                <a16:creationId xmlns:a16="http://schemas.microsoft.com/office/drawing/2014/main" id="{64FE1DC3-9A99-46DC-8657-3211F2F7B9CF}"/>
              </a:ext>
            </a:extLst>
          </p:cNvPr>
          <p:cNvPicPr>
            <a:picLocks noChangeAspect="1"/>
          </p:cNvPicPr>
          <p:nvPr/>
        </p:nvPicPr>
        <p:blipFill>
          <a:blip r:embed="rId20"/>
          <a:stretch/>
        </p:blipFill>
        <p:spPr bwMode="auto">
          <a:xfrm>
            <a:off x="8771799" y="6089816"/>
            <a:ext cx="262800" cy="64913"/>
          </a:xfrm>
          <a:prstGeom prst="rect">
            <a:avLst/>
          </a:prstGeom>
          <a:ln>
            <a:noFill/>
          </a:ln>
          <a:effectLst>
            <a:outerShdw blurRad="292100" dist="139700" dir="2700000" algn="tl" rotWithShape="0">
              <a:srgbClr val="333333">
                <a:alpha val="65000"/>
              </a:srgbClr>
            </a:outerShdw>
          </a:effectLst>
        </p:spPr>
      </p:pic>
      <p:pic>
        <p:nvPicPr>
          <p:cNvPr id="88" name="Image 87">
            <a:extLst>
              <a:ext uri="{FF2B5EF4-FFF2-40B4-BE49-F238E27FC236}">
                <a16:creationId xmlns:a16="http://schemas.microsoft.com/office/drawing/2014/main" id="{409880EB-39BC-42DA-9AAF-8E5680741835}"/>
              </a:ext>
            </a:extLst>
          </p:cNvPr>
          <p:cNvPicPr>
            <a:picLocks noChangeAspect="1"/>
          </p:cNvPicPr>
          <p:nvPr/>
        </p:nvPicPr>
        <p:blipFill>
          <a:blip r:embed="rId21"/>
          <a:stretch/>
        </p:blipFill>
        <p:spPr bwMode="auto">
          <a:xfrm>
            <a:off x="8471874" y="6054773"/>
            <a:ext cx="263140" cy="135000"/>
          </a:xfrm>
          <a:prstGeom prst="rect">
            <a:avLst/>
          </a:prstGeom>
          <a:ln>
            <a:noFill/>
          </a:ln>
          <a:effectLst>
            <a:outerShdw blurRad="292100" dist="139700" dir="2700000" algn="tl" rotWithShape="0">
              <a:srgbClr val="333333">
                <a:alpha val="65000"/>
              </a:srgbClr>
            </a:outerShdw>
          </a:effectLst>
        </p:spPr>
      </p:pic>
      <p:sp>
        <p:nvSpPr>
          <p:cNvPr id="89" name="ZoneTexte 88">
            <a:extLst>
              <a:ext uri="{FF2B5EF4-FFF2-40B4-BE49-F238E27FC236}">
                <a16:creationId xmlns:a16="http://schemas.microsoft.com/office/drawing/2014/main" id="{B0C2881A-8844-4600-819C-45181D177198}"/>
              </a:ext>
            </a:extLst>
          </p:cNvPr>
          <p:cNvSpPr txBox="1"/>
          <p:nvPr/>
        </p:nvSpPr>
        <p:spPr bwMode="auto">
          <a:xfrm>
            <a:off x="6228184" y="6667370"/>
            <a:ext cx="3096344" cy="184666"/>
          </a:xfrm>
          <a:prstGeom prst="rect">
            <a:avLst/>
          </a:prstGeom>
          <a:noFill/>
        </p:spPr>
        <p:txBody>
          <a:bodyPr wrap="square" rtlCol="0">
            <a:spAutoFit/>
          </a:bodyPr>
          <a:lstStyle/>
          <a:p>
            <a:pPr>
              <a:defRPr/>
            </a:pPr>
            <a:r>
              <a:rPr lang="fr-FR" sz="600">
                <a:solidFill>
                  <a:schemeClr val="accent1">
                    <a:lumMod val="50000"/>
                  </a:schemeClr>
                </a:solidFill>
              </a:rPr>
              <a:t>The EU is not responsible for the content of the project</a:t>
            </a:r>
          </a:p>
        </p:txBody>
      </p:sp>
      <p:pic>
        <p:nvPicPr>
          <p:cNvPr id="90" name="Image 89">
            <a:extLst>
              <a:ext uri="{FF2B5EF4-FFF2-40B4-BE49-F238E27FC236}">
                <a16:creationId xmlns:a16="http://schemas.microsoft.com/office/drawing/2014/main" id="{64CA2A08-2D74-4238-9270-7B3E9A8D67B0}"/>
              </a:ext>
            </a:extLst>
          </p:cNvPr>
          <p:cNvPicPr>
            <a:picLocks noChangeAspect="1"/>
          </p:cNvPicPr>
          <p:nvPr/>
        </p:nvPicPr>
        <p:blipFill>
          <a:blip r:embed="rId22"/>
          <a:srcRect t="28952" b="28239"/>
          <a:stretch/>
        </p:blipFill>
        <p:spPr bwMode="auto">
          <a:xfrm>
            <a:off x="6064457" y="6273188"/>
            <a:ext cx="2882313" cy="394184"/>
          </a:xfrm>
          <a:prstGeom prst="rect">
            <a:avLst/>
          </a:prstGeom>
        </p:spPr>
      </p:pic>
      <p:sp>
        <p:nvSpPr>
          <p:cNvPr id="91" name="ZoneTexte 90">
            <a:extLst>
              <a:ext uri="{FF2B5EF4-FFF2-40B4-BE49-F238E27FC236}">
                <a16:creationId xmlns:a16="http://schemas.microsoft.com/office/drawing/2014/main" id="{3CDD8B28-3784-4CB8-A165-4AC5D1E560EC}"/>
              </a:ext>
            </a:extLst>
          </p:cNvPr>
          <p:cNvSpPr txBox="1"/>
          <p:nvPr/>
        </p:nvSpPr>
        <p:spPr>
          <a:xfrm>
            <a:off x="2052532" y="5371705"/>
            <a:ext cx="6770166"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      </a:t>
            </a:r>
            <a:r>
              <a:rPr lang="en-US" sz="1600" b="1" i="1" dirty="0">
                <a:solidFill>
                  <a:srgbClr val="FF0000"/>
                </a:solidFill>
                <a:latin typeface="Arial" panose="020B0604020202020204" pitchFamily="34" charset="0"/>
                <a:cs typeface="Arial" panose="020B0604020202020204" pitchFamily="34" charset="0"/>
              </a:rPr>
              <a:t>Meeting with Perry de </a:t>
            </a:r>
            <a:r>
              <a:rPr lang="en-US" sz="1600" b="1" i="1" dirty="0" err="1">
                <a:solidFill>
                  <a:srgbClr val="FF0000"/>
                </a:solidFill>
                <a:latin typeface="Arial" panose="020B0604020202020204" pitchFamily="34" charset="0"/>
                <a:cs typeface="Arial" panose="020B0604020202020204" pitchFamily="34" charset="0"/>
              </a:rPr>
              <a:t>Valpine</a:t>
            </a:r>
            <a:r>
              <a:rPr lang="en-US" sz="1600" b="1" i="1" dirty="0">
                <a:solidFill>
                  <a:srgbClr val="FF0000"/>
                </a:solidFill>
                <a:latin typeface="Arial" panose="020B0604020202020204" pitchFamily="34" charset="0"/>
                <a:cs typeface="Arial" panose="020B0604020202020204" pitchFamily="34" charset="0"/>
              </a:rPr>
              <a:t>  -  October 15th, 2025</a:t>
            </a:r>
            <a:endParaRPr lang="fr-FR" sz="1600" i="1" dirty="0">
              <a:solidFill>
                <a:srgbClr val="FF0000"/>
              </a:solidFill>
            </a:endParaRPr>
          </a:p>
        </p:txBody>
      </p:sp>
    </p:spTree>
    <p:extLst>
      <p:ext uri="{BB962C8B-B14F-4D97-AF65-F5344CB8AC3E}">
        <p14:creationId xmlns:p14="http://schemas.microsoft.com/office/powerpoint/2010/main" val="258118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8293" y="2657503"/>
            <a:ext cx="7546243" cy="10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useBgFill="1">
        <p:nvSpPr>
          <p:cNvPr id="3" name="Titre 1">
            <a:extLst>
              <a:ext uri="{FF2B5EF4-FFF2-40B4-BE49-F238E27FC236}">
                <a16:creationId xmlns:a16="http://schemas.microsoft.com/office/drawing/2014/main" id="{9B1726B8-AC5D-417E-B6FE-80B201C52B5C}"/>
              </a:ext>
            </a:extLst>
          </p:cNvPr>
          <p:cNvSpPr>
            <a:spLocks noGrp="1"/>
          </p:cNvSpPr>
          <p:nvPr>
            <p:ph type="title"/>
          </p:nvPr>
        </p:nvSpPr>
        <p:spPr>
          <a:xfrm>
            <a:off x="738065" y="2673132"/>
            <a:ext cx="7886700" cy="994172"/>
          </a:xfrm>
        </p:spPr>
        <p:txBody>
          <a:bodyPr>
            <a:normAutofit/>
          </a:bodyPr>
          <a:lstStyle/>
          <a:p>
            <a:r>
              <a:rPr lang="en-US" sz="2000" dirty="0">
                <a:latin typeface="Arial" panose="020B0604020202020204" pitchFamily="34" charset="0"/>
                <a:cs typeface="Arial" panose="020B0604020202020204" pitchFamily="34" charset="0"/>
              </a:rPr>
              <a:t>Special thanks to Perry de </a:t>
            </a:r>
            <a:r>
              <a:rPr lang="en-US" sz="2000" dirty="0" err="1">
                <a:latin typeface="Arial" panose="020B0604020202020204" pitchFamily="34" charset="0"/>
                <a:cs typeface="Arial" panose="020B0604020202020204" pitchFamily="34" charset="0"/>
              </a:rPr>
              <a:t>Valpine</a:t>
            </a:r>
            <a:r>
              <a:rPr lang="en-US" sz="2000" dirty="0">
                <a:latin typeface="Arial" panose="020B0604020202020204" pitchFamily="34" charset="0"/>
                <a:cs typeface="Arial" panose="020B0604020202020204" pitchFamily="34" charset="0"/>
              </a:rPr>
              <a:t> and the NIMBLE development team for the forthcoming discussion!!!</a:t>
            </a:r>
          </a:p>
        </p:txBody>
      </p:sp>
      <p:sp>
        <p:nvSpPr>
          <p:cNvPr id="5" name="ZoneTexte 4">
            <a:extLst>
              <a:ext uri="{FF2B5EF4-FFF2-40B4-BE49-F238E27FC236}">
                <a16:creationId xmlns:a16="http://schemas.microsoft.com/office/drawing/2014/main" id="{0CD2346E-17FB-4169-88E7-8BEFB4E1D586}"/>
              </a:ext>
            </a:extLst>
          </p:cNvPr>
          <p:cNvSpPr txBox="1"/>
          <p:nvPr/>
        </p:nvSpPr>
        <p:spPr>
          <a:xfrm>
            <a:off x="2848708" y="273494"/>
            <a:ext cx="4572000" cy="615553"/>
          </a:xfrm>
          <a:prstGeom prst="rect">
            <a:avLst/>
          </a:prstGeom>
          <a:noFill/>
        </p:spPr>
        <p:txBody>
          <a:bodyPr wrap="square">
            <a:spAutoFit/>
          </a:bodyPr>
          <a:lstStyle/>
          <a:p>
            <a:pPr>
              <a:defRPr sz="3400" b="1">
                <a:solidFill>
                  <a:srgbClr val="007C7A"/>
                </a:solidFill>
              </a:defRPr>
            </a:pPr>
            <a:r>
              <a:rPr lang="fr-FR" dirty="0">
                <a:solidFill>
                  <a:srgbClr val="00B0F0"/>
                </a:solidFill>
              </a:rPr>
              <a:t>Acknowledgments</a:t>
            </a:r>
          </a:p>
        </p:txBody>
      </p:sp>
    </p:spTree>
    <p:extLst>
      <p:ext uri="{BB962C8B-B14F-4D97-AF65-F5344CB8AC3E}">
        <p14:creationId xmlns:p14="http://schemas.microsoft.com/office/powerpoint/2010/main" val="31594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11635</TotalTime>
  <Words>215</Words>
  <Application>Microsoft Office PowerPoint</Application>
  <PresentationFormat>Affichage à l'écran (4:3)</PresentationFormat>
  <Paragraphs>14</Paragraphs>
  <Slides>2</Slides>
  <Notes>2</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2</vt:i4>
      </vt:variant>
    </vt:vector>
  </HeadingPairs>
  <TitlesOfParts>
    <vt:vector size="9" baseType="lpstr">
      <vt:lpstr>Arial</vt:lpstr>
      <vt:lpstr>Calibri</vt:lpstr>
      <vt:lpstr>Calibri Light</vt:lpstr>
      <vt:lpstr>Courier New</vt:lpstr>
      <vt:lpstr>Wingdings</vt:lpstr>
      <vt:lpstr>Office Theme</vt:lpstr>
      <vt:lpstr>Thème Office</vt:lpstr>
      <vt:lpstr>WP4  -  Enhancing stock assessment models (Task 4.3. - Benchmarking tools to enhance computational performance of SAM)   Optimizing MCMC Workflows in Complex Ecological Models Lessons from salmon and eels stock assessment models (Focus on efficiency, HMC challenges, and NIMBLE workflow design)  Romuald HOUNYEME, UMR DECOD, Institut Agro, France  Collaborations Etienne Rivot, Rémi Patin, Marie-Pierre Etienne, Hilaire Drouineau, Rob van Gemert     </vt:lpstr>
      <vt:lpstr>Special thanks to Perry de Valpine and the NIMBLE development team for the forthcoming discussion!!!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Romuald Hounyeme</dc:creator>
  <cp:keywords/>
  <dc:description>generated using python-pptx</dc:description>
  <cp:lastModifiedBy>Romuald Hounyeme</cp:lastModifiedBy>
  <cp:revision>699</cp:revision>
  <dcterms:created xsi:type="dcterms:W3CDTF">2013-01-27T09:14:16Z</dcterms:created>
  <dcterms:modified xsi:type="dcterms:W3CDTF">2025-10-21T15:27:31Z</dcterms:modified>
  <cp:category/>
</cp:coreProperties>
</file>