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1310-158F-4946-8448-E8BE363FFF6C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BC03-1819-4C13-97B9-19309D2E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04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1310-158F-4946-8448-E8BE363FFF6C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BC03-1819-4C13-97B9-19309D2E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40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1310-158F-4946-8448-E8BE363FFF6C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BC03-1819-4C13-97B9-19309D2E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1310-158F-4946-8448-E8BE363FFF6C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BC03-1819-4C13-97B9-19309D2E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1310-158F-4946-8448-E8BE363FFF6C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BC03-1819-4C13-97B9-19309D2E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1310-158F-4946-8448-E8BE363FFF6C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BC03-1819-4C13-97B9-19309D2E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95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1310-158F-4946-8448-E8BE363FFF6C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BC03-1819-4C13-97B9-19309D2E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3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1310-158F-4946-8448-E8BE363FFF6C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BC03-1819-4C13-97B9-19309D2E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22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1310-158F-4946-8448-E8BE363FFF6C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BC03-1819-4C13-97B9-19309D2E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3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1310-158F-4946-8448-E8BE363FFF6C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BC03-1819-4C13-97B9-19309D2E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7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1310-158F-4946-8448-E8BE363FFF6C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BC03-1819-4C13-97B9-19309D2E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10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21310-158F-4946-8448-E8BE363FFF6C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2BC03-1819-4C13-97B9-19309D2E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99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59085" y="2708988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CPU</a:t>
            </a:r>
          </a:p>
          <a:p>
            <a:pPr algn="ctr"/>
            <a:r>
              <a:rPr lang="en-US" sz="900" dirty="0" smtClean="0"/>
              <a:t>(ATTINY84)</a:t>
            </a:r>
            <a:endParaRPr lang="en-US" sz="900" dirty="0"/>
          </a:p>
        </p:txBody>
      </p:sp>
      <p:sp>
        <p:nvSpPr>
          <p:cNvPr id="5" name="Rectangle 4"/>
          <p:cNvSpPr/>
          <p:nvPr/>
        </p:nvSpPr>
        <p:spPr>
          <a:xfrm>
            <a:off x="4659085" y="1268961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HBRIDGE</a:t>
            </a:r>
            <a:endParaRPr lang="en-US" sz="900" dirty="0"/>
          </a:p>
        </p:txBody>
      </p:sp>
      <p:sp>
        <p:nvSpPr>
          <p:cNvPr id="6" name="Rectangle 5"/>
          <p:cNvSpPr/>
          <p:nvPr/>
        </p:nvSpPr>
        <p:spPr>
          <a:xfrm>
            <a:off x="2656117" y="1268961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POWER</a:t>
            </a:r>
          </a:p>
          <a:p>
            <a:pPr algn="ctr"/>
            <a:r>
              <a:rPr lang="en-US" sz="900" dirty="0" smtClean="0"/>
              <a:t>(LIPO)</a:t>
            </a:r>
            <a:endParaRPr lang="en-US" sz="900" dirty="0"/>
          </a:p>
        </p:txBody>
      </p:sp>
      <p:cxnSp>
        <p:nvCxnSpPr>
          <p:cNvPr id="8" name="Straight Connector 7"/>
          <p:cNvCxnSpPr>
            <a:stCxn id="6" idx="3"/>
            <a:endCxn id="5" idx="1"/>
          </p:cNvCxnSpPr>
          <p:nvPr/>
        </p:nvCxnSpPr>
        <p:spPr>
          <a:xfrm>
            <a:off x="3570517" y="1726161"/>
            <a:ext cx="10885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2"/>
            <a:endCxn id="4" idx="1"/>
          </p:cNvCxnSpPr>
          <p:nvPr/>
        </p:nvCxnSpPr>
        <p:spPr>
          <a:xfrm rot="16200000" flipH="1">
            <a:off x="3394788" y="1901890"/>
            <a:ext cx="982827" cy="154576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2"/>
            <a:endCxn id="4" idx="0"/>
          </p:cNvCxnSpPr>
          <p:nvPr/>
        </p:nvCxnSpPr>
        <p:spPr>
          <a:xfrm>
            <a:off x="5116285" y="2183361"/>
            <a:ext cx="0" cy="52562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352522" y="583161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Motor</a:t>
            </a:r>
          </a:p>
          <a:p>
            <a:pPr algn="ctr"/>
            <a:r>
              <a:rPr lang="en-US" sz="900" dirty="0" smtClean="0"/>
              <a:t>Left</a:t>
            </a:r>
          </a:p>
          <a:p>
            <a:pPr algn="ctr"/>
            <a:r>
              <a:rPr lang="en-US" sz="900" dirty="0" smtClean="0"/>
              <a:t>(N20)</a:t>
            </a:r>
            <a:endParaRPr lang="en-US" sz="900" dirty="0"/>
          </a:p>
        </p:txBody>
      </p:sp>
      <p:sp>
        <p:nvSpPr>
          <p:cNvPr id="18" name="Oval 17"/>
          <p:cNvSpPr/>
          <p:nvPr/>
        </p:nvSpPr>
        <p:spPr>
          <a:xfrm>
            <a:off x="7352522" y="1988974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Motor</a:t>
            </a:r>
          </a:p>
          <a:p>
            <a:pPr algn="ctr"/>
            <a:r>
              <a:rPr lang="en-US" sz="900" dirty="0" smtClean="0"/>
              <a:t>Right</a:t>
            </a:r>
          </a:p>
          <a:p>
            <a:pPr algn="ctr"/>
            <a:r>
              <a:rPr lang="en-US" sz="900" dirty="0" smtClean="0"/>
              <a:t>(N20)</a:t>
            </a:r>
          </a:p>
          <a:p>
            <a:pPr algn="ctr"/>
            <a:endParaRPr lang="en-US" sz="900" dirty="0"/>
          </a:p>
        </p:txBody>
      </p:sp>
      <p:cxnSp>
        <p:nvCxnSpPr>
          <p:cNvPr id="19" name="Straight Connector 18"/>
          <p:cNvCxnSpPr>
            <a:stCxn id="5" idx="3"/>
            <a:endCxn id="17" idx="2"/>
          </p:cNvCxnSpPr>
          <p:nvPr/>
        </p:nvCxnSpPr>
        <p:spPr>
          <a:xfrm flipV="1">
            <a:off x="5573485" y="1040361"/>
            <a:ext cx="1779037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3"/>
            <a:endCxn id="18" idx="2"/>
          </p:cNvCxnSpPr>
          <p:nvPr/>
        </p:nvCxnSpPr>
        <p:spPr>
          <a:xfrm>
            <a:off x="5573485" y="1726161"/>
            <a:ext cx="1779037" cy="7200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668554" y="4565781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Sensor</a:t>
            </a:r>
          </a:p>
          <a:p>
            <a:pPr algn="ctr"/>
            <a:r>
              <a:rPr lang="en-US" sz="900" dirty="0" smtClean="0"/>
              <a:t>Right</a:t>
            </a:r>
            <a:endParaRPr lang="en-US" sz="900" dirty="0"/>
          </a:p>
        </p:txBody>
      </p:sp>
      <p:sp>
        <p:nvSpPr>
          <p:cNvPr id="28" name="Oval 27"/>
          <p:cNvSpPr/>
          <p:nvPr/>
        </p:nvSpPr>
        <p:spPr>
          <a:xfrm>
            <a:off x="4015272" y="4565781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Sensor</a:t>
            </a:r>
          </a:p>
          <a:p>
            <a:pPr algn="ctr"/>
            <a:r>
              <a:rPr lang="en-US" sz="900" dirty="0" smtClean="0"/>
              <a:t>Front</a:t>
            </a:r>
            <a:endParaRPr lang="en-US" sz="900" dirty="0"/>
          </a:p>
        </p:txBody>
      </p:sp>
      <p:sp>
        <p:nvSpPr>
          <p:cNvPr id="29" name="Oval 28"/>
          <p:cNvSpPr/>
          <p:nvPr/>
        </p:nvSpPr>
        <p:spPr>
          <a:xfrm>
            <a:off x="5265661" y="4565781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Sensor</a:t>
            </a:r>
          </a:p>
          <a:p>
            <a:pPr algn="ctr"/>
            <a:r>
              <a:rPr lang="en-US" sz="900" dirty="0" smtClean="0"/>
              <a:t>Left</a:t>
            </a:r>
            <a:endParaRPr lang="en-US" sz="900" dirty="0"/>
          </a:p>
        </p:txBody>
      </p:sp>
      <p:cxnSp>
        <p:nvCxnSpPr>
          <p:cNvPr id="32" name="Straight Connector 31"/>
          <p:cNvCxnSpPr>
            <a:stCxn id="4" idx="2"/>
            <a:endCxn id="28" idx="0"/>
          </p:cNvCxnSpPr>
          <p:nvPr/>
        </p:nvCxnSpPr>
        <p:spPr>
          <a:xfrm rot="5400000">
            <a:off x="4323183" y="3772678"/>
            <a:ext cx="942393" cy="6438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" idx="2"/>
            <a:endCxn id="27" idx="0"/>
          </p:cNvCxnSpPr>
          <p:nvPr/>
        </p:nvCxnSpPr>
        <p:spPr>
          <a:xfrm rot="5400000">
            <a:off x="3649824" y="3099319"/>
            <a:ext cx="942393" cy="199053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4" idx="2"/>
            <a:endCxn id="29" idx="0"/>
          </p:cNvCxnSpPr>
          <p:nvPr/>
        </p:nvCxnSpPr>
        <p:spPr>
          <a:xfrm rot="16200000" flipH="1">
            <a:off x="4948377" y="3791296"/>
            <a:ext cx="942393" cy="60657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7352521" y="319892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PROGRAMMER</a:t>
            </a:r>
          </a:p>
          <a:p>
            <a:pPr algn="ctr"/>
            <a:r>
              <a:rPr lang="en-US" sz="900" dirty="0" smtClean="0"/>
              <a:t>(USB-ASP)</a:t>
            </a:r>
            <a:endParaRPr lang="en-US" sz="900" dirty="0"/>
          </a:p>
        </p:txBody>
      </p:sp>
      <p:cxnSp>
        <p:nvCxnSpPr>
          <p:cNvPr id="43" name="Straight Connector 8"/>
          <p:cNvCxnSpPr>
            <a:stCxn id="42" idx="1"/>
            <a:endCxn id="4" idx="3"/>
          </p:cNvCxnSpPr>
          <p:nvPr/>
        </p:nvCxnSpPr>
        <p:spPr>
          <a:xfrm rot="10800000">
            <a:off x="5573485" y="3166189"/>
            <a:ext cx="1779036" cy="489941"/>
          </a:xfrm>
          <a:prstGeom prst="bentConnector3">
            <a:avLst>
              <a:gd name="adj1" fmla="val 50000"/>
            </a:avLst>
          </a:prstGeom>
          <a:ln w="762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8724121" y="3852069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</a:t>
            </a:r>
            <a:endParaRPr lang="en-US" dirty="0"/>
          </a:p>
        </p:txBody>
      </p:sp>
      <p:cxnSp>
        <p:nvCxnSpPr>
          <p:cNvPr id="48" name="Straight Connector 47"/>
          <p:cNvCxnSpPr>
            <a:stCxn id="42" idx="3"/>
            <a:endCxn id="47" idx="1"/>
          </p:cNvCxnSpPr>
          <p:nvPr/>
        </p:nvCxnSpPr>
        <p:spPr>
          <a:xfrm>
            <a:off x="8266921" y="3656129"/>
            <a:ext cx="591111" cy="32985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126093" y="219503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5V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581589" y="1358555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7.2V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352521" y="457052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SERIAL</a:t>
            </a:r>
          </a:p>
          <a:p>
            <a:pPr algn="ctr"/>
            <a:r>
              <a:rPr lang="en-US" sz="900" dirty="0" smtClean="0"/>
              <a:t>(USB-TTL)</a:t>
            </a:r>
            <a:endParaRPr lang="en-US" sz="900" dirty="0"/>
          </a:p>
        </p:txBody>
      </p:sp>
      <p:cxnSp>
        <p:nvCxnSpPr>
          <p:cNvPr id="57" name="Straight Connector 56"/>
          <p:cNvCxnSpPr>
            <a:stCxn id="56" idx="3"/>
            <a:endCxn id="47" idx="3"/>
          </p:cNvCxnSpPr>
          <p:nvPr/>
        </p:nvCxnSpPr>
        <p:spPr>
          <a:xfrm flipV="1">
            <a:off x="8266921" y="4632558"/>
            <a:ext cx="591111" cy="39517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8"/>
          <p:cNvCxnSpPr>
            <a:stCxn id="56" idx="1"/>
            <a:endCxn id="4" idx="3"/>
          </p:cNvCxnSpPr>
          <p:nvPr/>
        </p:nvCxnSpPr>
        <p:spPr>
          <a:xfrm rot="10800000">
            <a:off x="5573485" y="3166189"/>
            <a:ext cx="1779036" cy="1861541"/>
          </a:xfrm>
          <a:prstGeom prst="bentConnector3">
            <a:avLst>
              <a:gd name="adj1" fmla="val 50000"/>
            </a:avLst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086608" y="226568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D2-D7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074904" y="3659238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A0 – A2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532916" y="465839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D0-D1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532916" y="331436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D3-D7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601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42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ROUSSEAU Romuald CHINA 1</dc:creator>
  <cp:lastModifiedBy>ROUSSEAU Romuald CHINA 1</cp:lastModifiedBy>
  <cp:revision>4</cp:revision>
  <dcterms:created xsi:type="dcterms:W3CDTF">2016-05-09T01:43:32Z</dcterms:created>
  <dcterms:modified xsi:type="dcterms:W3CDTF">2016-05-09T02:53:02Z</dcterms:modified>
</cp:coreProperties>
</file>