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2CBAD-017B-A642-BA2D-825D8DAFB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285B7C-F74D-5EDB-7080-E75D537B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A9553-4B85-9897-D29E-0BF306BD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52A36-88F6-6DFC-7E20-95A96958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3373B7-F5EB-60E2-4EF7-67E33F3F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07D84-B7A2-BC7C-4EE7-3CFF9C4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F20C9A-AAF1-0976-1244-E5622643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FFB9C-585A-015E-B48D-38B0EA45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8F66F-CB14-FBA7-4512-A1787352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09ED1-C64B-2625-B398-B45F152B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5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6EBE74-5C0D-D45E-6D3C-295025552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76AFD9-ADE8-2532-25FB-B09E4B41F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44D49-030D-F878-A4E5-6E6447F5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B3C1D-FE2C-6A67-EAFE-9708F903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FD95C-62D9-1BC5-6BAD-40F2F8F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BED5-8CA5-8D00-DE49-FD305D6E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46D1C-E67A-7DC8-C236-93900758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0BDBE-B529-A07C-32D8-4F6EE0D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54D88-2D3C-A8AA-139B-F00FFB54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A8125-EEE7-3006-558B-729B1D09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AA4BE-E332-3C07-2294-DCF2358B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570FF-A1B8-A1EB-A364-3AA42DA3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ABD9A-4489-2EF5-5C6D-0C0C82F3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10BB7A-4EE2-6CCB-0432-2551B79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49794-0135-221E-25C3-8B4F2BA0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59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6B5E-1CE0-7B88-8634-72B8CEB2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30F85-C64D-859B-C074-0CFA5E365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5647AF-115B-DB71-CCC3-8BA26E7E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C5CCE-6775-ABDA-E914-D19F2171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299110-EB63-5F55-15DA-EF8856A4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00EF69-2907-33F2-7C38-EB42F66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86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C5E2-1311-E309-DF71-14E96DA8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CC202-6356-36AA-951E-8FF64B53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26AC6D-992F-3328-C087-29FBB0B6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2F92A-8DFD-EE5F-9AC5-45B0AB40D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9ADB3B-4127-4EC4-503E-C3C3499B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38D9CC-2227-7B2E-0ACB-08E39C7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EE4C2A-2FE6-B2F9-8F27-35B0B45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F5DA2-B94B-C7FC-3737-624C93B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4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C590-F617-815C-C28D-5E075ADA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C1CA2A-37BC-A1A7-9308-6D902DF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D6B4E2-DBC7-9B09-4F95-04C32DDE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B4B0D5-7852-03C0-0A9F-70C6FB61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104997-768A-5A9A-4766-54955A4F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8EAAAE-E041-5DF7-F0F6-5EB1234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FBDA9D-C951-4C16-718A-2646022B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47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E11E8-F95E-21C7-9240-89FB5E1F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D303E-812A-B7A4-3163-1D493EA9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D75D6-933C-BBE4-96AA-876D4233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8670E-F81A-6A00-EC4E-94A4DB16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1A969-ADAA-9997-9D3D-D9F1E42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30C1E7-6199-E795-294F-4A4476DF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54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3F10-057A-3641-4B39-7529E051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ECD0B7-E35C-A1FB-B887-CD3694238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D44F1E-08BC-E7A6-1EB7-3B14BA25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F63981-5170-FE06-5FC8-5770114A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C1D728-4D80-6335-DBA9-A5C2E6C0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F19EAA-7AD4-8986-066F-9D8A6433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1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1ABD82-0703-D81D-0D77-2F36E60B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5F9F7-409B-BA54-9AFC-69CB581D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27019-6571-6529-89DA-C87D9A452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1F45-0BBC-48F3-8579-685B3F524E8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393FA-AA45-9F26-F181-4E7098C7B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8C489-4957-85D5-FE80-D2FC88672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00A0-E729-4EAB-911C-841D9E2DA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10F51D-A668-8408-95D6-C055CEB790DC}"/>
              </a:ext>
            </a:extLst>
          </p:cNvPr>
          <p:cNvSpPr txBox="1"/>
          <p:nvPr/>
        </p:nvSpPr>
        <p:spPr>
          <a:xfrm>
            <a:off x="0" y="70658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https//:www.exemplo.com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F4AAD-0F68-14EA-7C1F-19E75B7F857F}"/>
              </a:ext>
            </a:extLst>
          </p:cNvPr>
          <p:cNvSpPr txBox="1"/>
          <p:nvPr/>
        </p:nvSpPr>
        <p:spPr>
          <a:xfrm>
            <a:off x="0" y="108521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60534-3A40-693C-C006-F9F601EB5632}"/>
              </a:ext>
            </a:extLst>
          </p:cNvPr>
          <p:cNvSpPr txBox="1"/>
          <p:nvPr/>
        </p:nvSpPr>
        <p:spPr>
          <a:xfrm>
            <a:off x="0" y="337250"/>
            <a:ext cx="3519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            exemplo.com</a:t>
            </a:r>
          </a:p>
        </p:txBody>
      </p:sp>
      <p:sp>
        <p:nvSpPr>
          <p:cNvPr id="8" name="Fluxograma: Somador 7">
            <a:extLst>
              <a:ext uri="{FF2B5EF4-FFF2-40B4-BE49-F238E27FC236}">
                <a16:creationId xmlns:a16="http://schemas.microsoft.com/office/drawing/2014/main" id="{57C26B68-A818-BDAA-9047-78884A00929C}"/>
              </a:ext>
            </a:extLst>
          </p:cNvPr>
          <p:cNvSpPr/>
          <p:nvPr/>
        </p:nvSpPr>
        <p:spPr>
          <a:xfrm>
            <a:off x="2909454" y="364959"/>
            <a:ext cx="360218" cy="31391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BE8F1A-1D40-9279-AAAE-577E6254E038}"/>
              </a:ext>
            </a:extLst>
          </p:cNvPr>
          <p:cNvSpPr txBox="1"/>
          <p:nvPr/>
        </p:nvSpPr>
        <p:spPr>
          <a:xfrm>
            <a:off x="3519054" y="3103418"/>
            <a:ext cx="4488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CPF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CA66BB-67F0-C338-C1F4-29A3799211C1}"/>
              </a:ext>
            </a:extLst>
          </p:cNvPr>
          <p:cNvSpPr txBox="1"/>
          <p:nvPr/>
        </p:nvSpPr>
        <p:spPr>
          <a:xfrm>
            <a:off x="3519053" y="3763695"/>
            <a:ext cx="4488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A6CC81-B1C2-52D3-17B7-D12778901A40}"/>
              </a:ext>
            </a:extLst>
          </p:cNvPr>
          <p:cNvSpPr txBox="1"/>
          <p:nvPr/>
        </p:nvSpPr>
        <p:spPr>
          <a:xfrm>
            <a:off x="3519053" y="2170790"/>
            <a:ext cx="448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BEM VINDO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CEF40B-E723-E51E-C8BA-1CDE09321232}"/>
              </a:ext>
            </a:extLst>
          </p:cNvPr>
          <p:cNvSpPr txBox="1"/>
          <p:nvPr/>
        </p:nvSpPr>
        <p:spPr>
          <a:xfrm>
            <a:off x="3519053" y="4423972"/>
            <a:ext cx="448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Esqueceu a senha?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43D5C25-3462-ED91-40CD-BA4E900055C1}"/>
              </a:ext>
            </a:extLst>
          </p:cNvPr>
          <p:cNvSpPr/>
          <p:nvPr/>
        </p:nvSpPr>
        <p:spPr>
          <a:xfrm>
            <a:off x="-761999" y="5210374"/>
            <a:ext cx="2008909" cy="164762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BB6A1087-FAAB-9252-F0BA-0772FC8A0AC3}"/>
              </a:ext>
            </a:extLst>
          </p:cNvPr>
          <p:cNvSpPr/>
          <p:nvPr/>
        </p:nvSpPr>
        <p:spPr>
          <a:xfrm>
            <a:off x="48490" y="2276517"/>
            <a:ext cx="2632362" cy="2147455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B9F6766D-D145-CEFA-8E8F-54B576A4C558}"/>
              </a:ext>
            </a:extLst>
          </p:cNvPr>
          <p:cNvSpPr/>
          <p:nvPr/>
        </p:nvSpPr>
        <p:spPr>
          <a:xfrm>
            <a:off x="1080654" y="4577860"/>
            <a:ext cx="2008909" cy="1647625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88BA65C1-2C46-04B6-0C6A-AB2499F0CB8C}"/>
              </a:ext>
            </a:extLst>
          </p:cNvPr>
          <p:cNvSpPr/>
          <p:nvPr/>
        </p:nvSpPr>
        <p:spPr>
          <a:xfrm>
            <a:off x="11139055" y="1640458"/>
            <a:ext cx="2008909" cy="164762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8A421859-B36E-53A9-2542-3514E5C79A9C}"/>
              </a:ext>
            </a:extLst>
          </p:cNvPr>
          <p:cNvSpPr/>
          <p:nvPr/>
        </p:nvSpPr>
        <p:spPr>
          <a:xfrm>
            <a:off x="10806547" y="3562748"/>
            <a:ext cx="2008909" cy="164762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03CA745B-6F32-C1E8-4983-0E31334EC0AD}"/>
              </a:ext>
            </a:extLst>
          </p:cNvPr>
          <p:cNvSpPr/>
          <p:nvPr/>
        </p:nvSpPr>
        <p:spPr>
          <a:xfrm>
            <a:off x="9254838" y="2329326"/>
            <a:ext cx="2008909" cy="164762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6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10F51D-A668-8408-95D6-C055CEB790DC}"/>
              </a:ext>
            </a:extLst>
          </p:cNvPr>
          <p:cNvSpPr txBox="1"/>
          <p:nvPr/>
        </p:nvSpPr>
        <p:spPr>
          <a:xfrm>
            <a:off x="0" y="70658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https//:www.exemplo.com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F4AAD-0F68-14EA-7C1F-19E75B7F857F}"/>
              </a:ext>
            </a:extLst>
          </p:cNvPr>
          <p:cNvSpPr txBox="1"/>
          <p:nvPr/>
        </p:nvSpPr>
        <p:spPr>
          <a:xfrm>
            <a:off x="0" y="108521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60534-3A40-693C-C006-F9F601EB5632}"/>
              </a:ext>
            </a:extLst>
          </p:cNvPr>
          <p:cNvSpPr txBox="1"/>
          <p:nvPr/>
        </p:nvSpPr>
        <p:spPr>
          <a:xfrm>
            <a:off x="0" y="337250"/>
            <a:ext cx="3519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            exemplo.com</a:t>
            </a:r>
          </a:p>
        </p:txBody>
      </p:sp>
      <p:sp>
        <p:nvSpPr>
          <p:cNvPr id="8" name="Fluxograma: Somador 7">
            <a:extLst>
              <a:ext uri="{FF2B5EF4-FFF2-40B4-BE49-F238E27FC236}">
                <a16:creationId xmlns:a16="http://schemas.microsoft.com/office/drawing/2014/main" id="{57C26B68-A818-BDAA-9047-78884A00929C}"/>
              </a:ext>
            </a:extLst>
          </p:cNvPr>
          <p:cNvSpPr/>
          <p:nvPr/>
        </p:nvSpPr>
        <p:spPr>
          <a:xfrm>
            <a:off x="2909454" y="364959"/>
            <a:ext cx="360218" cy="31391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F2C4F2-3D9D-D256-CA37-9960F67A1E39}"/>
              </a:ext>
            </a:extLst>
          </p:cNvPr>
          <p:cNvSpPr/>
          <p:nvPr/>
        </p:nvSpPr>
        <p:spPr>
          <a:xfrm>
            <a:off x="0" y="1578412"/>
            <a:ext cx="2632364" cy="5099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C78C8E2-5AF6-3A2C-595E-509645626B50}"/>
              </a:ext>
            </a:extLst>
          </p:cNvPr>
          <p:cNvSpPr/>
          <p:nvPr/>
        </p:nvSpPr>
        <p:spPr>
          <a:xfrm>
            <a:off x="658091" y="1884035"/>
            <a:ext cx="1427018" cy="13369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da 3">
            <a:extLst>
              <a:ext uri="{FF2B5EF4-FFF2-40B4-BE49-F238E27FC236}">
                <a16:creationId xmlns:a16="http://schemas.microsoft.com/office/drawing/2014/main" id="{28BF6DFD-5759-6158-B026-7A62CEE7D587}"/>
              </a:ext>
            </a:extLst>
          </p:cNvPr>
          <p:cNvSpPr/>
          <p:nvPr/>
        </p:nvSpPr>
        <p:spPr>
          <a:xfrm rot="5400000">
            <a:off x="1095056" y="2425820"/>
            <a:ext cx="553087" cy="961251"/>
          </a:xfrm>
          <a:prstGeom prst="chord">
            <a:avLst>
              <a:gd name="adj1" fmla="val 5465371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11CF54-FF6A-6171-53E8-69A98401B702}"/>
              </a:ext>
            </a:extLst>
          </p:cNvPr>
          <p:cNvSpPr/>
          <p:nvPr/>
        </p:nvSpPr>
        <p:spPr>
          <a:xfrm>
            <a:off x="1149927" y="2076815"/>
            <a:ext cx="457200" cy="440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CA0182-5C35-4E82-A11C-D83924B1C3F5}"/>
              </a:ext>
            </a:extLst>
          </p:cNvPr>
          <p:cNvSpPr/>
          <p:nvPr/>
        </p:nvSpPr>
        <p:spPr>
          <a:xfrm>
            <a:off x="890974" y="3637002"/>
            <a:ext cx="862446" cy="104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A292EE-FB10-FA8C-0D45-D58919E279CD}"/>
              </a:ext>
            </a:extLst>
          </p:cNvPr>
          <p:cNvSpPr/>
          <p:nvPr/>
        </p:nvSpPr>
        <p:spPr>
          <a:xfrm>
            <a:off x="890974" y="4038140"/>
            <a:ext cx="862446" cy="104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EABEAC-BA86-2FFD-41A7-617960F270F5}"/>
              </a:ext>
            </a:extLst>
          </p:cNvPr>
          <p:cNvSpPr/>
          <p:nvPr/>
        </p:nvSpPr>
        <p:spPr>
          <a:xfrm>
            <a:off x="890974" y="4432213"/>
            <a:ext cx="862446" cy="104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61D229-0D70-E258-B240-5569A130FFBB}"/>
              </a:ext>
            </a:extLst>
          </p:cNvPr>
          <p:cNvSpPr/>
          <p:nvPr/>
        </p:nvSpPr>
        <p:spPr>
          <a:xfrm>
            <a:off x="2743201" y="1578412"/>
            <a:ext cx="1745672" cy="41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A18D83CE-1258-EF9B-DEC7-0BFCCBF83137}"/>
              </a:ext>
            </a:extLst>
          </p:cNvPr>
          <p:cNvSpPr/>
          <p:nvPr/>
        </p:nvSpPr>
        <p:spPr>
          <a:xfrm>
            <a:off x="3796145" y="1662543"/>
            <a:ext cx="18010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6BA93CA3-848B-BCAE-96DD-104B5B82D9F7}"/>
              </a:ext>
            </a:extLst>
          </p:cNvPr>
          <p:cNvSpPr/>
          <p:nvPr/>
        </p:nvSpPr>
        <p:spPr>
          <a:xfrm rot="10800000">
            <a:off x="2999510" y="1683327"/>
            <a:ext cx="18010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A9410B-ACB4-7C93-3D0D-DBE6E872F9C7}"/>
              </a:ext>
            </a:extLst>
          </p:cNvPr>
          <p:cNvSpPr txBox="1"/>
          <p:nvPr/>
        </p:nvSpPr>
        <p:spPr>
          <a:xfrm>
            <a:off x="200891" y="1532611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Servidor</a:t>
            </a: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34C2DC72-CC18-4120-7DDF-4850C3ED58BB}"/>
              </a:ext>
            </a:extLst>
          </p:cNvPr>
          <p:cNvSpPr/>
          <p:nvPr/>
        </p:nvSpPr>
        <p:spPr>
          <a:xfrm>
            <a:off x="-858982" y="5635873"/>
            <a:ext cx="2008909" cy="1647625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40D86D5-A65B-F191-D156-A7E2B22A3B5F}"/>
              </a:ext>
            </a:extLst>
          </p:cNvPr>
          <p:cNvSpPr/>
          <p:nvPr/>
        </p:nvSpPr>
        <p:spPr>
          <a:xfrm>
            <a:off x="962894" y="5228449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3DAF2F-262D-8960-7303-7644AD274343}"/>
              </a:ext>
            </a:extLst>
          </p:cNvPr>
          <p:cNvSpPr txBox="1"/>
          <p:nvPr/>
        </p:nvSpPr>
        <p:spPr>
          <a:xfrm>
            <a:off x="8005011" y="6239538"/>
            <a:ext cx="2988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Verificação detalhada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BCA3DA-44CA-5BF2-1E07-C6169D79F60B}"/>
              </a:ext>
            </a:extLst>
          </p:cNvPr>
          <p:cNvSpPr txBox="1"/>
          <p:nvPr/>
        </p:nvSpPr>
        <p:spPr>
          <a:xfrm>
            <a:off x="3491346" y="2445236"/>
            <a:ext cx="7502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             Pesquisa(setor, colaborador)</a:t>
            </a:r>
          </a:p>
        </p:txBody>
      </p:sp>
      <p:sp>
        <p:nvSpPr>
          <p:cNvPr id="22" name="Círculo: Vazio 21">
            <a:extLst>
              <a:ext uri="{FF2B5EF4-FFF2-40B4-BE49-F238E27FC236}">
                <a16:creationId xmlns:a16="http://schemas.microsoft.com/office/drawing/2014/main" id="{53BC133A-239E-7DE9-F8E7-992498D27088}"/>
              </a:ext>
            </a:extLst>
          </p:cNvPr>
          <p:cNvSpPr/>
          <p:nvPr/>
        </p:nvSpPr>
        <p:spPr>
          <a:xfrm rot="1019184">
            <a:off x="3527772" y="2475993"/>
            <a:ext cx="242455" cy="213642"/>
          </a:xfrm>
          <a:prstGeom prst="donut">
            <a:avLst>
              <a:gd name="adj" fmla="val 108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inal de Subtração 22">
            <a:extLst>
              <a:ext uri="{FF2B5EF4-FFF2-40B4-BE49-F238E27FC236}">
                <a16:creationId xmlns:a16="http://schemas.microsoft.com/office/drawing/2014/main" id="{A90CE900-3729-1958-CFF1-64D552B8E2E5}"/>
              </a:ext>
            </a:extLst>
          </p:cNvPr>
          <p:cNvSpPr/>
          <p:nvPr/>
        </p:nvSpPr>
        <p:spPr>
          <a:xfrm rot="1615296">
            <a:off x="3729858" y="2569653"/>
            <a:ext cx="224547" cy="254984"/>
          </a:xfrm>
          <a:prstGeom prst="mathMinus">
            <a:avLst>
              <a:gd name="adj1" fmla="val 174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A53B361F-E5D4-6D20-E04F-480D6D85F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71705"/>
              </p:ext>
            </p:extLst>
          </p:nvPr>
        </p:nvGraphicFramePr>
        <p:xfrm>
          <a:off x="3491345" y="3267120"/>
          <a:ext cx="7502235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745">
                  <a:extLst>
                    <a:ext uri="{9D8B030D-6E8A-4147-A177-3AD203B41FA5}">
                      <a16:colId xmlns:a16="http://schemas.microsoft.com/office/drawing/2014/main" val="488497112"/>
                    </a:ext>
                  </a:extLst>
                </a:gridCol>
                <a:gridCol w="2500745">
                  <a:extLst>
                    <a:ext uri="{9D8B030D-6E8A-4147-A177-3AD203B41FA5}">
                      <a16:colId xmlns:a16="http://schemas.microsoft.com/office/drawing/2014/main" val="81299014"/>
                    </a:ext>
                  </a:extLst>
                </a:gridCol>
                <a:gridCol w="2500745">
                  <a:extLst>
                    <a:ext uri="{9D8B030D-6E8A-4147-A177-3AD203B41FA5}">
                      <a16:colId xmlns:a16="http://schemas.microsoft.com/office/drawing/2014/main" val="765063195"/>
                    </a:ext>
                  </a:extLst>
                </a:gridCol>
              </a:tblGrid>
              <a:tr h="365012">
                <a:tc>
                  <a:txBody>
                    <a:bodyPr/>
                    <a:lstStyle/>
                    <a:p>
                      <a:r>
                        <a:rPr lang="pt-BR" dirty="0"/>
                        <a:t>Funcionário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71724"/>
                  </a:ext>
                </a:extLst>
              </a:tr>
              <a:tr h="15230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82619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7728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00099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94588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13672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28646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22246"/>
                  </a:ext>
                </a:extLst>
              </a:tr>
            </a:tbl>
          </a:graphicData>
        </a:graphic>
      </p:graphicFrame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C19F0CF2-FF50-6B58-744F-3597FEA812FE}"/>
              </a:ext>
            </a:extLst>
          </p:cNvPr>
          <p:cNvSpPr/>
          <p:nvPr/>
        </p:nvSpPr>
        <p:spPr>
          <a:xfrm rot="5400000">
            <a:off x="9842668" y="4501962"/>
            <a:ext cx="3010211" cy="37227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E2EF0A-42C5-34F3-6E99-CD15111C414C}"/>
              </a:ext>
            </a:extLst>
          </p:cNvPr>
          <p:cNvSpPr txBox="1"/>
          <p:nvPr/>
        </p:nvSpPr>
        <p:spPr>
          <a:xfrm>
            <a:off x="4641274" y="1729126"/>
            <a:ext cx="7502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Atividade dos colaboradores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3DB6F7-ED49-E660-047A-9C8D66AAEF99}"/>
              </a:ext>
            </a:extLst>
          </p:cNvPr>
          <p:cNvSpPr txBox="1"/>
          <p:nvPr/>
        </p:nvSpPr>
        <p:spPr>
          <a:xfrm>
            <a:off x="5748177" y="2847316"/>
            <a:ext cx="2988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Quadro geral</a:t>
            </a:r>
          </a:p>
        </p:txBody>
      </p:sp>
    </p:spTree>
    <p:extLst>
      <p:ext uri="{BB962C8B-B14F-4D97-AF65-F5344CB8AC3E}">
        <p14:creationId xmlns:p14="http://schemas.microsoft.com/office/powerpoint/2010/main" val="8457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10F51D-A668-8408-95D6-C055CEB790DC}"/>
              </a:ext>
            </a:extLst>
          </p:cNvPr>
          <p:cNvSpPr txBox="1"/>
          <p:nvPr/>
        </p:nvSpPr>
        <p:spPr>
          <a:xfrm>
            <a:off x="0" y="70658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https//:www.exemplo.com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F4AAD-0F68-14EA-7C1F-19E75B7F857F}"/>
              </a:ext>
            </a:extLst>
          </p:cNvPr>
          <p:cNvSpPr txBox="1"/>
          <p:nvPr/>
        </p:nvSpPr>
        <p:spPr>
          <a:xfrm>
            <a:off x="0" y="108521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60534-3A40-693C-C006-F9F601EB5632}"/>
              </a:ext>
            </a:extLst>
          </p:cNvPr>
          <p:cNvSpPr txBox="1"/>
          <p:nvPr/>
        </p:nvSpPr>
        <p:spPr>
          <a:xfrm>
            <a:off x="0" y="337250"/>
            <a:ext cx="3519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            exemplo.com</a:t>
            </a:r>
          </a:p>
        </p:txBody>
      </p:sp>
      <p:sp>
        <p:nvSpPr>
          <p:cNvPr id="8" name="Fluxograma: Somador 7">
            <a:extLst>
              <a:ext uri="{FF2B5EF4-FFF2-40B4-BE49-F238E27FC236}">
                <a16:creationId xmlns:a16="http://schemas.microsoft.com/office/drawing/2014/main" id="{57C26B68-A818-BDAA-9047-78884A00929C}"/>
              </a:ext>
            </a:extLst>
          </p:cNvPr>
          <p:cNvSpPr/>
          <p:nvPr/>
        </p:nvSpPr>
        <p:spPr>
          <a:xfrm>
            <a:off x="2909454" y="364959"/>
            <a:ext cx="360218" cy="31391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780EA6B-C43E-5FCE-E93F-E1A65D0F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44217"/>
              </p:ext>
            </p:extLst>
          </p:nvPr>
        </p:nvGraphicFramePr>
        <p:xfrm>
          <a:off x="2709332" y="2580550"/>
          <a:ext cx="7028225" cy="3570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645">
                  <a:extLst>
                    <a:ext uri="{9D8B030D-6E8A-4147-A177-3AD203B41FA5}">
                      <a16:colId xmlns:a16="http://schemas.microsoft.com/office/drawing/2014/main" val="2397986734"/>
                    </a:ext>
                  </a:extLst>
                </a:gridCol>
                <a:gridCol w="1405645">
                  <a:extLst>
                    <a:ext uri="{9D8B030D-6E8A-4147-A177-3AD203B41FA5}">
                      <a16:colId xmlns:a16="http://schemas.microsoft.com/office/drawing/2014/main" val="858085040"/>
                    </a:ext>
                  </a:extLst>
                </a:gridCol>
                <a:gridCol w="1405645">
                  <a:extLst>
                    <a:ext uri="{9D8B030D-6E8A-4147-A177-3AD203B41FA5}">
                      <a16:colId xmlns:a16="http://schemas.microsoft.com/office/drawing/2014/main" val="1429272683"/>
                    </a:ext>
                  </a:extLst>
                </a:gridCol>
                <a:gridCol w="1405645">
                  <a:extLst>
                    <a:ext uri="{9D8B030D-6E8A-4147-A177-3AD203B41FA5}">
                      <a16:colId xmlns:a16="http://schemas.microsoft.com/office/drawing/2014/main" val="1234745832"/>
                    </a:ext>
                  </a:extLst>
                </a:gridCol>
                <a:gridCol w="1405645">
                  <a:extLst>
                    <a:ext uri="{9D8B030D-6E8A-4147-A177-3AD203B41FA5}">
                      <a16:colId xmlns:a16="http://schemas.microsoft.com/office/drawing/2014/main" val="3638833353"/>
                    </a:ext>
                  </a:extLst>
                </a:gridCol>
              </a:tblGrid>
              <a:tr h="446359">
                <a:tc>
                  <a:txBody>
                    <a:bodyPr/>
                    <a:lstStyle/>
                    <a:p>
                      <a:r>
                        <a:rPr lang="pt-BR" dirty="0"/>
                        <a:t>Colaborador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31582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2904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19265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15124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74649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16980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187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33322"/>
                  </a:ext>
                </a:extLst>
              </a:tr>
            </a:tbl>
          </a:graphicData>
        </a:graphic>
      </p:graphicFrame>
      <p:sp>
        <p:nvSpPr>
          <p:cNvPr id="4" name="Seta: da Esquerda para a Direita 3">
            <a:extLst>
              <a:ext uri="{FF2B5EF4-FFF2-40B4-BE49-F238E27FC236}">
                <a16:creationId xmlns:a16="http://schemas.microsoft.com/office/drawing/2014/main" id="{D1CF06A0-3B96-411D-7B4E-9B86F2BF12D6}"/>
              </a:ext>
            </a:extLst>
          </p:cNvPr>
          <p:cNvSpPr/>
          <p:nvPr/>
        </p:nvSpPr>
        <p:spPr>
          <a:xfrm rot="5400000">
            <a:off x="8591384" y="4293416"/>
            <a:ext cx="3010211" cy="37227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167992B-305B-6DA7-B343-120B1D4501D7}"/>
              </a:ext>
            </a:extLst>
          </p:cNvPr>
          <p:cNvSpPr/>
          <p:nvPr/>
        </p:nvSpPr>
        <p:spPr>
          <a:xfrm>
            <a:off x="-661554" y="6151418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D0F956DB-8636-C075-4A3B-773695A65376}"/>
              </a:ext>
            </a:extLst>
          </p:cNvPr>
          <p:cNvSpPr/>
          <p:nvPr/>
        </p:nvSpPr>
        <p:spPr>
          <a:xfrm>
            <a:off x="0" y="4421645"/>
            <a:ext cx="1909375" cy="1563012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BA2FEF78-FF3F-CCB3-D9E6-F093FD62594E}"/>
              </a:ext>
            </a:extLst>
          </p:cNvPr>
          <p:cNvSpPr/>
          <p:nvPr/>
        </p:nvSpPr>
        <p:spPr>
          <a:xfrm>
            <a:off x="-507950" y="3085651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D0550B15-B78E-05CD-2B10-A783EDF25558}"/>
              </a:ext>
            </a:extLst>
          </p:cNvPr>
          <p:cNvSpPr/>
          <p:nvPr/>
        </p:nvSpPr>
        <p:spPr>
          <a:xfrm>
            <a:off x="815158" y="2372970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D4022452-9014-9C67-514A-B82D2E2412BD}"/>
              </a:ext>
            </a:extLst>
          </p:cNvPr>
          <p:cNvSpPr/>
          <p:nvPr/>
        </p:nvSpPr>
        <p:spPr>
          <a:xfrm>
            <a:off x="11330758" y="6151418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91C09FF-7948-F8AB-85E8-DA63EFEFA9B6}"/>
              </a:ext>
            </a:extLst>
          </p:cNvPr>
          <p:cNvSpPr/>
          <p:nvPr/>
        </p:nvSpPr>
        <p:spPr>
          <a:xfrm>
            <a:off x="10701653" y="4717292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1FB4A1-CDBE-AD65-5E09-0A7D94F231BA}"/>
              </a:ext>
            </a:extLst>
          </p:cNvPr>
          <p:cNvSpPr/>
          <p:nvPr/>
        </p:nvSpPr>
        <p:spPr>
          <a:xfrm flipV="1">
            <a:off x="7758799" y="6431607"/>
            <a:ext cx="323318" cy="352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A5CD27D-E0EB-F694-49F4-04ABF4D6C46D}"/>
              </a:ext>
            </a:extLst>
          </p:cNvPr>
          <p:cNvSpPr/>
          <p:nvPr/>
        </p:nvSpPr>
        <p:spPr>
          <a:xfrm flipV="1">
            <a:off x="7758798" y="6445138"/>
            <a:ext cx="323318" cy="736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4D5F944-B569-714D-1F3E-6C80F4DE385D}"/>
              </a:ext>
            </a:extLst>
          </p:cNvPr>
          <p:cNvCxnSpPr>
            <a:cxnSpLocks/>
          </p:cNvCxnSpPr>
          <p:nvPr/>
        </p:nvCxnSpPr>
        <p:spPr>
          <a:xfrm>
            <a:off x="7827167" y="6592691"/>
            <a:ext cx="18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F48ECB3-1857-8787-5F53-831B29DA1C1D}"/>
              </a:ext>
            </a:extLst>
          </p:cNvPr>
          <p:cNvCxnSpPr>
            <a:cxnSpLocks/>
          </p:cNvCxnSpPr>
          <p:nvPr/>
        </p:nvCxnSpPr>
        <p:spPr>
          <a:xfrm>
            <a:off x="7827167" y="6650375"/>
            <a:ext cx="134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31669A7-6CE7-0448-5F1A-C4C910C19AFB}"/>
              </a:ext>
            </a:extLst>
          </p:cNvPr>
          <p:cNvCxnSpPr>
            <a:cxnSpLocks/>
          </p:cNvCxnSpPr>
          <p:nvPr/>
        </p:nvCxnSpPr>
        <p:spPr>
          <a:xfrm>
            <a:off x="7823481" y="6721116"/>
            <a:ext cx="25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B8D9037-890E-2F56-F2FB-C9689CEE0A5E}"/>
              </a:ext>
            </a:extLst>
          </p:cNvPr>
          <p:cNvCxnSpPr>
            <a:cxnSpLocks/>
          </p:cNvCxnSpPr>
          <p:nvPr/>
        </p:nvCxnSpPr>
        <p:spPr>
          <a:xfrm>
            <a:off x="7827167" y="6554510"/>
            <a:ext cx="18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7FF46C6B-FA61-7BBA-02E0-A5605F374891}"/>
              </a:ext>
            </a:extLst>
          </p:cNvPr>
          <p:cNvSpPr/>
          <p:nvPr/>
        </p:nvSpPr>
        <p:spPr>
          <a:xfrm>
            <a:off x="2743201" y="1578412"/>
            <a:ext cx="1745672" cy="41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Divisa 31">
            <a:extLst>
              <a:ext uri="{FF2B5EF4-FFF2-40B4-BE49-F238E27FC236}">
                <a16:creationId xmlns:a16="http://schemas.microsoft.com/office/drawing/2014/main" id="{6C04E00D-3020-F589-1606-B9B2B42AC668}"/>
              </a:ext>
            </a:extLst>
          </p:cNvPr>
          <p:cNvSpPr/>
          <p:nvPr/>
        </p:nvSpPr>
        <p:spPr>
          <a:xfrm>
            <a:off x="3796145" y="1662543"/>
            <a:ext cx="18010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Seta: Divisa 32">
            <a:extLst>
              <a:ext uri="{FF2B5EF4-FFF2-40B4-BE49-F238E27FC236}">
                <a16:creationId xmlns:a16="http://schemas.microsoft.com/office/drawing/2014/main" id="{4A8D28FD-2D84-BD7B-CF9F-744E1439D274}"/>
              </a:ext>
            </a:extLst>
          </p:cNvPr>
          <p:cNvSpPr/>
          <p:nvPr/>
        </p:nvSpPr>
        <p:spPr>
          <a:xfrm rot="10800000">
            <a:off x="2999510" y="1683327"/>
            <a:ext cx="18010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10F51D-A668-8408-95D6-C055CEB790DC}"/>
              </a:ext>
            </a:extLst>
          </p:cNvPr>
          <p:cNvSpPr txBox="1"/>
          <p:nvPr/>
        </p:nvSpPr>
        <p:spPr>
          <a:xfrm>
            <a:off x="0" y="70658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https//:www.exemplo.com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F4AAD-0F68-14EA-7C1F-19E75B7F857F}"/>
              </a:ext>
            </a:extLst>
          </p:cNvPr>
          <p:cNvSpPr txBox="1"/>
          <p:nvPr/>
        </p:nvSpPr>
        <p:spPr>
          <a:xfrm>
            <a:off x="0" y="108521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60534-3A40-693C-C006-F9F601EB5632}"/>
              </a:ext>
            </a:extLst>
          </p:cNvPr>
          <p:cNvSpPr txBox="1"/>
          <p:nvPr/>
        </p:nvSpPr>
        <p:spPr>
          <a:xfrm>
            <a:off x="0" y="337250"/>
            <a:ext cx="3519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            exemplo.com</a:t>
            </a:r>
          </a:p>
        </p:txBody>
      </p:sp>
      <p:sp>
        <p:nvSpPr>
          <p:cNvPr id="8" name="Fluxograma: Somador 7">
            <a:extLst>
              <a:ext uri="{FF2B5EF4-FFF2-40B4-BE49-F238E27FC236}">
                <a16:creationId xmlns:a16="http://schemas.microsoft.com/office/drawing/2014/main" id="{57C26B68-A818-BDAA-9047-78884A00929C}"/>
              </a:ext>
            </a:extLst>
          </p:cNvPr>
          <p:cNvSpPr/>
          <p:nvPr/>
        </p:nvSpPr>
        <p:spPr>
          <a:xfrm>
            <a:off x="2909454" y="364959"/>
            <a:ext cx="360218" cy="31391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C6AD-9C30-59E9-856B-265E8FE80731}"/>
              </a:ext>
            </a:extLst>
          </p:cNvPr>
          <p:cNvSpPr/>
          <p:nvPr/>
        </p:nvSpPr>
        <p:spPr>
          <a:xfrm>
            <a:off x="-418556" y="2039142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5C2F48CC-7CF2-DF34-D2A4-869097EB283C}"/>
              </a:ext>
            </a:extLst>
          </p:cNvPr>
          <p:cNvSpPr/>
          <p:nvPr/>
        </p:nvSpPr>
        <p:spPr>
          <a:xfrm>
            <a:off x="132986" y="3234814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F7F60F64-3C24-5153-D9A6-605BCD787A6A}"/>
              </a:ext>
            </a:extLst>
          </p:cNvPr>
          <p:cNvSpPr/>
          <p:nvPr/>
        </p:nvSpPr>
        <p:spPr>
          <a:xfrm>
            <a:off x="-528568" y="4579142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DD46923-A741-A171-D58C-FFEB762B9339}"/>
              </a:ext>
            </a:extLst>
          </p:cNvPr>
          <p:cNvSpPr/>
          <p:nvPr/>
        </p:nvSpPr>
        <p:spPr>
          <a:xfrm>
            <a:off x="582929" y="5244773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4D9C882F-4696-EF1B-A046-FC961F54EB95}"/>
              </a:ext>
            </a:extLst>
          </p:cNvPr>
          <p:cNvSpPr/>
          <p:nvPr/>
        </p:nvSpPr>
        <p:spPr>
          <a:xfrm>
            <a:off x="11530446" y="1914998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8C0004B7-C4ED-6C17-74D4-A21658823D68}"/>
              </a:ext>
            </a:extLst>
          </p:cNvPr>
          <p:cNvSpPr/>
          <p:nvPr/>
        </p:nvSpPr>
        <p:spPr>
          <a:xfrm>
            <a:off x="11018700" y="3076257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576F4F6-B321-EC9C-AA56-D090BDCE120D}"/>
              </a:ext>
            </a:extLst>
          </p:cNvPr>
          <p:cNvSpPr/>
          <p:nvPr/>
        </p:nvSpPr>
        <p:spPr>
          <a:xfrm>
            <a:off x="11352529" y="5801970"/>
            <a:ext cx="1323108" cy="105603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64F8A367-4AA1-389D-D878-7761A75A1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18269"/>
              </p:ext>
            </p:extLst>
          </p:nvPr>
        </p:nvGraphicFramePr>
        <p:xfrm>
          <a:off x="2074824" y="2971028"/>
          <a:ext cx="8325146" cy="14727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5146">
                  <a:extLst>
                    <a:ext uri="{9D8B030D-6E8A-4147-A177-3AD203B41FA5}">
                      <a16:colId xmlns:a16="http://schemas.microsoft.com/office/drawing/2014/main" val="3231696646"/>
                    </a:ext>
                  </a:extLst>
                </a:gridCol>
              </a:tblGrid>
              <a:tr h="7363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Colaboradores com justificativa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1879"/>
                  </a:ext>
                </a:extLst>
              </a:tr>
              <a:tr h="7363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Colaboradores sem justificativa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5010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8A48D1C8-D587-55F8-84C3-63567E8C301C}"/>
              </a:ext>
            </a:extLst>
          </p:cNvPr>
          <p:cNvSpPr/>
          <p:nvPr/>
        </p:nvSpPr>
        <p:spPr>
          <a:xfrm>
            <a:off x="1773382" y="1591378"/>
            <a:ext cx="1496290" cy="41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9CB330E3-7811-B6FF-40AF-53BD83880A16}"/>
              </a:ext>
            </a:extLst>
          </p:cNvPr>
          <p:cNvSpPr/>
          <p:nvPr/>
        </p:nvSpPr>
        <p:spPr>
          <a:xfrm>
            <a:off x="2826326" y="1675509"/>
            <a:ext cx="15437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960E3397-F2EA-EEB1-4377-CC0FD1CEBE50}"/>
              </a:ext>
            </a:extLst>
          </p:cNvPr>
          <p:cNvSpPr/>
          <p:nvPr/>
        </p:nvSpPr>
        <p:spPr>
          <a:xfrm rot="10800000">
            <a:off x="2029690" y="1696292"/>
            <a:ext cx="15437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5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10F51D-A668-8408-95D6-C055CEB790DC}"/>
              </a:ext>
            </a:extLst>
          </p:cNvPr>
          <p:cNvSpPr txBox="1"/>
          <p:nvPr/>
        </p:nvSpPr>
        <p:spPr>
          <a:xfrm>
            <a:off x="0" y="70658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https//:www.exemplo.com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F4AAD-0F68-14EA-7C1F-19E75B7F857F}"/>
              </a:ext>
            </a:extLst>
          </p:cNvPr>
          <p:cNvSpPr txBox="1"/>
          <p:nvPr/>
        </p:nvSpPr>
        <p:spPr>
          <a:xfrm>
            <a:off x="0" y="1085212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60534-3A40-693C-C006-F9F601EB5632}"/>
              </a:ext>
            </a:extLst>
          </p:cNvPr>
          <p:cNvSpPr txBox="1"/>
          <p:nvPr/>
        </p:nvSpPr>
        <p:spPr>
          <a:xfrm>
            <a:off x="0" y="337250"/>
            <a:ext cx="3519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            exemplo.com</a:t>
            </a:r>
          </a:p>
        </p:txBody>
      </p:sp>
      <p:sp>
        <p:nvSpPr>
          <p:cNvPr id="8" name="Fluxograma: Somador 7">
            <a:extLst>
              <a:ext uri="{FF2B5EF4-FFF2-40B4-BE49-F238E27FC236}">
                <a16:creationId xmlns:a16="http://schemas.microsoft.com/office/drawing/2014/main" id="{57C26B68-A818-BDAA-9047-78884A00929C}"/>
              </a:ext>
            </a:extLst>
          </p:cNvPr>
          <p:cNvSpPr/>
          <p:nvPr/>
        </p:nvSpPr>
        <p:spPr>
          <a:xfrm>
            <a:off x="2909454" y="364959"/>
            <a:ext cx="360218" cy="31391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D2C867-7459-BBB9-F9DB-F8A835D2507B}"/>
              </a:ext>
            </a:extLst>
          </p:cNvPr>
          <p:cNvSpPr/>
          <p:nvPr/>
        </p:nvSpPr>
        <p:spPr>
          <a:xfrm>
            <a:off x="203201" y="1607440"/>
            <a:ext cx="1745672" cy="41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B6022E30-3107-8A00-56FF-9BBEBFF481AB}"/>
              </a:ext>
            </a:extLst>
          </p:cNvPr>
          <p:cNvSpPr/>
          <p:nvPr/>
        </p:nvSpPr>
        <p:spPr>
          <a:xfrm>
            <a:off x="1256145" y="1691571"/>
            <a:ext cx="18010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9C5D585E-0A48-F708-7ED8-7D43619A3CAC}"/>
              </a:ext>
            </a:extLst>
          </p:cNvPr>
          <p:cNvSpPr/>
          <p:nvPr/>
        </p:nvSpPr>
        <p:spPr>
          <a:xfrm rot="10800000">
            <a:off x="459510" y="1712355"/>
            <a:ext cx="180109" cy="24601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4498A03-4977-D131-E574-B1C4749D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09000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3473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Colaboradores sem </a:t>
                      </a:r>
                      <a:r>
                        <a:rPr lang="pt-BR" dirty="0" err="1"/>
                        <a:t>jsutificativa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8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4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18474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80E4B5D3-D512-8AED-A926-B3CF4DD69E98}"/>
              </a:ext>
            </a:extLst>
          </p:cNvPr>
          <p:cNvSpPr/>
          <p:nvPr/>
        </p:nvSpPr>
        <p:spPr>
          <a:xfrm>
            <a:off x="10363200" y="5617029"/>
            <a:ext cx="638629" cy="653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C11BC4-D8F3-C14E-A509-6D978B7E82C8}"/>
              </a:ext>
            </a:extLst>
          </p:cNvPr>
          <p:cNvSpPr txBox="1"/>
          <p:nvPr/>
        </p:nvSpPr>
        <p:spPr>
          <a:xfrm>
            <a:off x="10522856" y="5617029"/>
            <a:ext cx="47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E2643F25-A71F-F7DE-7403-B739BAE443BF}"/>
              </a:ext>
            </a:extLst>
          </p:cNvPr>
          <p:cNvSpPr/>
          <p:nvPr/>
        </p:nvSpPr>
        <p:spPr>
          <a:xfrm rot="5400000">
            <a:off x="9369344" y="3242867"/>
            <a:ext cx="2225041" cy="37227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4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Rômulo</dc:creator>
  <cp:lastModifiedBy>Rômulo</cp:lastModifiedBy>
  <cp:revision>1</cp:revision>
  <dcterms:created xsi:type="dcterms:W3CDTF">2023-05-03T14:21:00Z</dcterms:created>
  <dcterms:modified xsi:type="dcterms:W3CDTF">2023-05-03T16:42:27Z</dcterms:modified>
</cp:coreProperties>
</file>