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927BC-F4E2-059E-638E-1EE1FD276178}" v="1041" dt="2024-03-08T02:25:5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82D62-90DD-4A58-BC01-E56306504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F7AE86-D74E-4867-A5AA-18EBE3E2A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AAD9-F14F-43D9-B1DE-32BA9E4C4718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516D4-CCBB-43F8-ACBE-7DA2CC361A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13E24-18B0-4D4B-BEF0-E9D962A85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FCEA-4397-4D0B-8849-EBB624BE20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14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99DB-4285-4F41-B1D7-EABE83B71217}" type="datetimeFigureOut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E5B-1C96-4B26-8C9D-E61A0EAC83F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39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D6D13D9-8E35-4373-A929-09188F5B409F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23623-0766-4565-8A17-0141A464E2F8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A7E2-6A26-4222-8EF1-7F18CD9D8DC4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ixa de texto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00EAB-CAE0-4D15-B2A8-97B10FA3835F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74562-76FE-43B1-84D3-E327D499780D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622B-3028-4ED9-AD56-4441887D6299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38688-52EB-4E40-9DA6-C34C800564F3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D889B-33B3-4C9E-8777-372F61B1CEBC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3EAA-6F25-4216-A349-C7A0531725B2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E6041-6A36-41A8-B103-244A250160E9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63147-A602-4FCA-B611-C9ADF8434C1D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8D797-67D5-46E9-A80F-1319F2B4271A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644C4-B117-457C-8C83-D04618547DF0}" type="datetime1">
              <a:rPr lang="pt-BR" noProof="0" smtClean="0"/>
              <a:pPr rtl="0"/>
              <a:t>07/03/2024</a:t>
            </a:fld>
            <a:r>
              <a:rPr lang="pt-BR" noProof="0"/>
              <a:t>11/9/2014</a:t>
            </a:r>
            <a:fld id="{B61BEF0D-F0BB-DE4B-95CE-6DB70DBA9567}" type="datetimeFigureOut">
              <a:rPr lang="pt-BR" noProof="0" smtClean="0"/>
              <a:pPr rtl="0"/>
              <a:t>07/03/2024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r>
              <a:rPr lang="pt-BR" noProof="0"/>
              <a:t>‹#›</a:t>
            </a:r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DA820B-89E7-4F65-BFC9-601DBCB0B695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C4F6D9-FD6E-4897-A2D3-A850D3439957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6DF1A-7937-41D9-AAC6-0F251664B2BA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D6D5D-2B2E-4B16-946C-D475D9BE7ACD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D9C2C51-D1CE-47E8-9606-3B120644E8CC}" type="datetime1">
              <a:rPr lang="pt-BR" noProof="0" smtClean="0"/>
              <a:t>07/03/2024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58633" y="2373012"/>
            <a:ext cx="5673726" cy="2431624"/>
          </a:xfrm>
        </p:spPr>
        <p:txBody>
          <a:bodyPr rtlCol="0"/>
          <a:lstStyle/>
          <a:p>
            <a:pPr algn="l"/>
            <a:r>
              <a:rPr lang="pt-BR" dirty="0">
                <a:ea typeface="+mj-lt"/>
                <a:cs typeface="+mj-lt"/>
              </a:rPr>
              <a:t>Case – CRIAR SISTEMA DE COMPRA DE IMOVEIS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904E5-DB17-467A-E5BD-2164FACC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A IDEIA!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F5B0D-C18C-6590-5BD1-593DECC8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5347"/>
            <a:ext cx="10131425" cy="36491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Imagina que você iniciou em uma equipe com um projeto do Zero. A proposta do projeto é a criação de uma solução para realizar compra de imóveis através de sistemas que facilitarão a comunicação de imobiliárias, clientes e bancos. A arquitetura está sendo desenhada a partir de solução de </a:t>
            </a:r>
            <a:r>
              <a:rPr lang="pt-BR" err="1">
                <a:latin typeface="Arial Nova"/>
                <a:ea typeface="+mn-lt"/>
                <a:cs typeface="+mn-lt"/>
              </a:rPr>
              <a:t>microsserviços</a:t>
            </a:r>
            <a:r>
              <a:rPr lang="pt-BR" dirty="0">
                <a:latin typeface="Arial Nova"/>
                <a:ea typeface="+mn-lt"/>
                <a:cs typeface="+mn-lt"/>
              </a:rPr>
              <a:t> e </a:t>
            </a:r>
            <a:r>
              <a:rPr lang="pt-BR" err="1">
                <a:latin typeface="Arial Nova"/>
                <a:ea typeface="+mn-lt"/>
                <a:cs typeface="+mn-lt"/>
              </a:rPr>
              <a:t>WebSites</a:t>
            </a:r>
            <a:r>
              <a:rPr lang="pt-BR" dirty="0">
                <a:latin typeface="Arial Nova"/>
                <a:ea typeface="+mn-lt"/>
                <a:cs typeface="+mn-lt"/>
              </a:rPr>
              <a:t>, está sendo mapeado integrações com sistemas externos, espera-se volume alto de operação uma vez que o sistema irá operar em todo o território Brasileiro, o cliente está bem próximo do projeto para levantamento de requisitos.</a:t>
            </a:r>
            <a:endParaRPr lang="pt-BR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34281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904E5-DB17-467A-E5BD-2164FACC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1" y="-111760"/>
            <a:ext cx="10131425" cy="1456267"/>
          </a:xfrm>
        </p:spPr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CENÁRIOS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F5B0D-C18C-6590-5BD1-593DECC8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73" y="902336"/>
            <a:ext cx="11208385" cy="58436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/>
              <a:buChar char="Ø"/>
            </a:pPr>
            <a:r>
              <a:rPr lang="pt-BR" sz="1400" b="1" dirty="0">
                <a:latin typeface="Arial"/>
                <a:ea typeface="+mn-lt"/>
                <a:cs typeface="+mn-lt"/>
              </a:rPr>
              <a:t>Cenário de Pesquisa de Imóveis:</a:t>
            </a:r>
            <a:endParaRPr lang="pt-BR" sz="1400"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b="1" dirty="0">
                <a:latin typeface="Arial"/>
                <a:ea typeface="+mn-lt"/>
                <a:cs typeface="+mn-lt"/>
              </a:rPr>
              <a:t>Objetivo:</a:t>
            </a: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 Verificar se o sistema permite aos usuários pesquisar imóveis com base em diferentes critérios (localização, preço, tipo, etc.).</a:t>
            </a:r>
            <a:endParaRPr lang="pt-BR" sz="1400"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sz="1400" dirty="0">
              <a:solidFill>
                <a:srgbClr val="ECECEC"/>
              </a:solidFill>
              <a:latin typeface="Arial"/>
              <a:ea typeface="+mn-lt"/>
              <a:cs typeface="+mn-lt"/>
            </a:endParaRPr>
          </a:p>
          <a:p>
            <a:pPr>
              <a:buFont typeface="Wingdings"/>
              <a:buChar char="Ø"/>
            </a:pPr>
            <a:r>
              <a:rPr lang="pt-BR" sz="1400" b="1" dirty="0">
                <a:latin typeface="Arial"/>
                <a:ea typeface="+mn-lt"/>
                <a:cs typeface="+mn-lt"/>
              </a:rPr>
              <a:t>Cenário de Cadastro de Cliente: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b="1" dirty="0">
                <a:latin typeface="Arial"/>
                <a:ea typeface="+mn-lt"/>
                <a:cs typeface="+mn-lt"/>
              </a:rPr>
              <a:t>Objetivos:</a:t>
            </a:r>
            <a:r>
              <a:rPr lang="pt-BR" sz="14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 </a:t>
            </a: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Testar o processo de cadastro de clientes, imobiliárias e bancos.</a:t>
            </a:r>
            <a:endParaRPr lang="pt-BR" sz="1400" dirty="0">
              <a:solidFill>
                <a:srgbClr val="FFFFFF"/>
              </a:solidFill>
              <a:latin typeface="Arial"/>
              <a:ea typeface="+mn-lt"/>
              <a:cs typeface="Arial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Validar se os dados fornecidos durante o cadastro são corretamente armazenados no sistema.</a:t>
            </a:r>
            <a:endParaRPr lang="pt-BR" sz="1400" dirty="0">
              <a:solidFill>
                <a:srgbClr val="FFFFFF"/>
              </a:solidFill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Garantir que a autenticação funcione corretamente após o cadastro.</a:t>
            </a:r>
            <a:endParaRPr lang="pt-BR" sz="1400"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sz="1400" b="1" dirty="0">
              <a:solidFill>
                <a:srgbClr val="FFFFFF"/>
              </a:solidFill>
              <a:latin typeface="Arial"/>
              <a:ea typeface="+mn-lt"/>
              <a:cs typeface="+mn-lt"/>
            </a:endParaRPr>
          </a:p>
          <a:p>
            <a:pPr>
              <a:buFont typeface="Wingdings"/>
              <a:buChar char="Ø"/>
            </a:pPr>
            <a:r>
              <a:rPr lang="pt-BR" sz="1400" b="1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Cenário de Integração com Bancos:</a:t>
            </a:r>
            <a:endParaRPr lang="pt-BR" sz="1400">
              <a:solidFill>
                <a:srgbClr val="FFFFFF"/>
              </a:solidFill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b="1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Objetivo:</a:t>
            </a: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 Testar a integração do sistema com bancos para processamento de transações financeiras.</a:t>
            </a:r>
            <a:endParaRPr lang="pt-BR" sz="1400" dirty="0">
              <a:solidFill>
                <a:srgbClr val="ECECEC"/>
              </a:solidFill>
              <a:latin typeface="Arial"/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sz="1400" dirty="0">
              <a:solidFill>
                <a:srgbClr val="ECECEC"/>
              </a:solidFill>
              <a:latin typeface="Arial"/>
              <a:ea typeface="+mn-lt"/>
              <a:cs typeface="+mn-lt"/>
            </a:endParaRPr>
          </a:p>
          <a:p>
            <a:pPr>
              <a:buFont typeface="Wingdings"/>
              <a:buChar char="Ø"/>
            </a:pPr>
            <a:r>
              <a:rPr lang="pt-BR" sz="1400" b="1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Cenário de Comunicação entre Imobiliárias:</a:t>
            </a:r>
            <a:endParaRPr lang="pt-BR" sz="1400">
              <a:solidFill>
                <a:srgbClr val="FFFFFF"/>
              </a:solidFill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b="1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Objetivo:</a:t>
            </a: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 Avaliar a eficiência da comunicação entre diferentes imobiliárias.</a:t>
            </a:r>
            <a:endParaRPr lang="pt-BR" sz="1400" dirty="0">
              <a:solidFill>
                <a:srgbClr val="ECECEC"/>
              </a:solidFill>
              <a:latin typeface="Arial"/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sz="1400" dirty="0">
              <a:solidFill>
                <a:srgbClr val="ECECEC"/>
              </a:solidFill>
              <a:latin typeface="Arial"/>
              <a:ea typeface="+mn-lt"/>
              <a:cs typeface="+mn-lt"/>
            </a:endParaRPr>
          </a:p>
          <a:p>
            <a:pPr>
              <a:buFont typeface="Wingdings"/>
              <a:buChar char="Ø"/>
            </a:pPr>
            <a:r>
              <a:rPr lang="pt-BR" sz="1400" b="1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Cenário de Escalabilidade:</a:t>
            </a:r>
            <a:endParaRPr lang="pt-BR" sz="1400">
              <a:solidFill>
                <a:srgbClr val="FFFFFF"/>
              </a:solidFill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b="1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Objetivo:</a:t>
            </a: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 Testar a capacidade do sistema para lidar com um grande volume de operações simultâneas.</a:t>
            </a:r>
            <a:endParaRPr lang="pt-BR" sz="1400" dirty="0">
              <a:solidFill>
                <a:srgbClr val="ECECEC"/>
              </a:solidFill>
              <a:latin typeface="Arial"/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sz="1400" dirty="0">
              <a:solidFill>
                <a:srgbClr val="ECECEC"/>
              </a:solidFill>
              <a:latin typeface="Arial"/>
              <a:ea typeface="+mn-lt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400" b="1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Cenário  Usabilidade e Experiência do Usuário: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b="1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Objetivos: </a:t>
            </a: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Avaliar a usabilidade do site e do aplicativo para garantir uma boa experiência do usuário.</a:t>
            </a:r>
            <a:endParaRPr lang="pt-BR" sz="1400" dirty="0">
              <a:solidFill>
                <a:srgbClr val="FFFFFF"/>
              </a:solidFill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sz="1400" dirty="0">
                <a:solidFill>
                  <a:srgbClr val="ECECEC"/>
                </a:solidFill>
                <a:latin typeface="Arial"/>
                <a:ea typeface="+mn-lt"/>
                <a:cs typeface="+mn-lt"/>
              </a:rPr>
              <a:t>Testar a compatibilidade com diferentes dispositivos e navegadores.</a:t>
            </a:r>
            <a:endParaRPr lang="pt-BR" sz="1400" dirty="0">
              <a:latin typeface="Arial"/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solidFill>
                <a:srgbClr val="ECECEC"/>
              </a:solidFill>
              <a:latin typeface="Arial"/>
              <a:ea typeface="Calibri"/>
              <a:cs typeface="Calibri"/>
            </a:endParaRPr>
          </a:p>
          <a:p>
            <a:pPr marL="0" indent="0">
              <a:buClr>
                <a:prstClr val="white"/>
              </a:buClr>
              <a:buNone/>
            </a:pPr>
            <a:endParaRPr lang="pt-BR" sz="1200" dirty="0">
              <a:solidFill>
                <a:srgbClr val="ECECEC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96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B7E53-5CFB-D2C0-1A5B-18C57981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1" y="0"/>
            <a:ext cx="10131425" cy="1456267"/>
          </a:xfrm>
        </p:spPr>
        <p:txBody>
          <a:bodyPr/>
          <a:lstStyle/>
          <a:p>
            <a:r>
              <a:rPr lang="pt-BR"/>
              <a:t>estratégia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3D00D-5AB7-94C7-002E-224792141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361" y="1010921"/>
            <a:ext cx="5250923" cy="57048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Entendimento do Projeto:</a:t>
            </a:r>
            <a:endParaRPr lang="pt-BR" sz="1600">
              <a:solidFill>
                <a:schemeClr val="bg1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Compreender requisitos funcionais e não funcionais.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Análise de Riscos:</a:t>
            </a:r>
            <a:endParaRPr lang="pt-BR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Complexidades, arquitetura, integrações e volumes.</a:t>
            </a:r>
            <a:endParaRPr lang="pt-BR" dirty="0">
              <a:latin typeface="Arial"/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Definição de Escopo:</a:t>
            </a:r>
            <a:endParaRPr lang="pt-BR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Cenários que serão abordados.</a:t>
            </a:r>
            <a:endParaRPr lang="pt-BR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Criação de Documentação de Teste:</a:t>
            </a:r>
            <a:endParaRPr lang="pt-BR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Cenário de teste, casos de testes e critérios de aceite.</a:t>
            </a:r>
            <a:endParaRPr lang="pt-BR" dirty="0">
              <a:latin typeface="Arial"/>
              <a:cs typeface="Arial"/>
            </a:endParaRPr>
          </a:p>
          <a:p>
            <a:pPr algn="just"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Configuração do Ambiente de Teste:</a:t>
            </a:r>
            <a:endParaRPr lang="pt-BR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 lvl="1" algn="just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Configurações.</a:t>
            </a:r>
            <a:endParaRPr lang="pt-BR" dirty="0">
              <a:latin typeface="Arial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66A0D4-A381-9A6B-25CA-6DBD7A8F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3403" y="1010921"/>
            <a:ext cx="4985174" cy="4861558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Testes Funcionais: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Verificar se as funcionalidades estão operando corretamente.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Testes de Integração: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Validar a integração com os serviços externos.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latin typeface="Arial"/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Testes de Performance: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Avaliar a capacidade do sistema em lidar </a:t>
            </a:r>
            <a:r>
              <a:rPr lang="pt-BR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com carga esperada ou não.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Testes de Usabilidade: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Calibri"/>
                <a:cs typeface="Calibri"/>
              </a:rPr>
              <a:t>Assegurar que interface seja amigável para o usuário.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55ED369-2E53-EAA0-8CCC-5103F4A7D3D1}"/>
              </a:ext>
            </a:extLst>
          </p:cNvPr>
          <p:cNvSpPr txBox="1">
            <a:spLocks/>
          </p:cNvSpPr>
          <p:nvPr/>
        </p:nvSpPr>
        <p:spPr>
          <a:xfrm>
            <a:off x="6456681" y="0"/>
            <a:ext cx="499046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ea typeface="+mj-lt"/>
                <a:cs typeface="+mj-lt"/>
              </a:rPr>
              <a:t>abordagens de teste</a:t>
            </a:r>
          </a:p>
        </p:txBody>
      </p:sp>
    </p:spTree>
    <p:extLst>
      <p:ext uri="{BB962C8B-B14F-4D97-AF65-F5344CB8AC3E}">
        <p14:creationId xmlns:p14="http://schemas.microsoft.com/office/powerpoint/2010/main" val="138720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B7E53-5CFB-D2C0-1A5B-18C57981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1" y="0"/>
            <a:ext cx="10131425" cy="1456267"/>
          </a:xfrm>
        </p:spPr>
        <p:txBody>
          <a:bodyPr/>
          <a:lstStyle/>
          <a:p>
            <a:r>
              <a:rPr lang="pt-BR" dirty="0"/>
              <a:t>tipos/níveis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3D00D-5AB7-94C7-002E-224792141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0921" y="1010921"/>
            <a:ext cx="5250923" cy="57048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Testes Unitários:</a:t>
            </a:r>
            <a:endParaRPr lang="pt-BR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Calibri"/>
              <a:cs typeface="Calibri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Arial"/>
              </a:rPr>
              <a:t>Garantir que cada parte especifica dos  </a:t>
            </a:r>
            <a:r>
              <a:rPr lang="pt-BR" err="1">
                <a:latin typeface="Arial"/>
                <a:ea typeface="+mn-lt"/>
                <a:cs typeface="Arial"/>
              </a:rPr>
              <a:t>microsserviços</a:t>
            </a:r>
            <a:r>
              <a:rPr lang="pt-BR" dirty="0">
                <a:latin typeface="Arial"/>
                <a:ea typeface="+mn-lt"/>
                <a:cs typeface="Arial"/>
              </a:rPr>
              <a:t> funcione corretamente .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Testes de Sistema:</a:t>
            </a:r>
            <a:endParaRPr lang="en-US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Verificar se o sistema atende aos requisitos especificados.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Testes de Aceitação:</a:t>
            </a:r>
            <a:endParaRPr lang="en-US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+mn-lt"/>
                <a:cs typeface="+mn-lt"/>
              </a:rPr>
              <a:t>Garantir que o sistema atenda às expectativas do cliente.</a:t>
            </a:r>
          </a:p>
          <a:p>
            <a:pPr algn="just"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ea typeface="+mn-lt"/>
                <a:cs typeface="+mn-lt"/>
              </a:rPr>
              <a:t>Teste de capacidade e estresse:</a:t>
            </a:r>
            <a:endParaRPr lang="en-US" sz="1600">
              <a:solidFill>
                <a:schemeClr val="bg1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 lvl="1" algn="just">
              <a:buClr>
                <a:srgbClr val="FFFFFF"/>
              </a:buClr>
              <a:buFont typeface="Wingdings"/>
              <a:buChar char="Ø"/>
            </a:pPr>
            <a:r>
              <a:rPr lang="pt-BR" dirty="0">
                <a:latin typeface="Arial"/>
                <a:ea typeface="Calibri" panose="020F0502020204030204"/>
                <a:cs typeface="Calibri" panose="020F0502020204030204"/>
              </a:rPr>
              <a:t>Mensurar o quanto o sistema consegue suportar de acesso simultâneos, com cargas controladas e cargas ultrapassando o valor esperado.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latin typeface="Arial Nova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latin typeface="Arial Nova"/>
              <a:ea typeface="+mn-lt"/>
              <a:cs typeface="+mn-lt"/>
            </a:endParaRPr>
          </a:p>
          <a:p>
            <a:pPr marL="800100" lvl="1" indent="-342900">
              <a:buClr>
                <a:srgbClr val="FFFFFF"/>
              </a:buClr>
              <a:buFont typeface="Wingdings"/>
              <a:buChar char="Ø"/>
            </a:pPr>
            <a:endParaRPr lang="pt-BR" dirty="0">
              <a:latin typeface="Arial Nova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latin typeface="Arial Nova"/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endParaRPr lang="pt-BR" dirty="0">
              <a:latin typeface="Arial Nova"/>
              <a:ea typeface="+mn-lt"/>
              <a:cs typeface="+mn-lt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66A0D4-A381-9A6B-25CA-6DBD7A8F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5323" y="1010921"/>
            <a:ext cx="4985174" cy="4861558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 Nova"/>
                <a:ea typeface="+mn-lt"/>
                <a:cs typeface="+mn-lt"/>
              </a:rPr>
              <a:t>Testes Funcionais: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 err="1">
                <a:ea typeface="+mn-lt"/>
                <a:cs typeface="+mn-lt"/>
              </a:rPr>
              <a:t>Postman</a:t>
            </a:r>
            <a:r>
              <a:rPr lang="pt-BR" dirty="0">
                <a:ea typeface="+mn-lt"/>
                <a:cs typeface="+mn-lt"/>
              </a:rPr>
              <a:t> ou </a:t>
            </a:r>
            <a:r>
              <a:rPr lang="pt-BR" dirty="0" err="1">
                <a:ea typeface="+mn-lt"/>
                <a:cs typeface="+mn-lt"/>
              </a:rPr>
              <a:t>Insomnia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 err="1">
                <a:ea typeface="+mn-lt"/>
                <a:cs typeface="+mn-lt"/>
              </a:rPr>
              <a:t>Selenium</a:t>
            </a:r>
            <a:r>
              <a:rPr lang="pt-BR" dirty="0">
                <a:ea typeface="+mn-lt"/>
                <a:cs typeface="+mn-lt"/>
              </a:rPr>
              <a:t> ou Cypress</a:t>
            </a:r>
            <a:endParaRPr lang="pt-BR" dirty="0">
              <a:latin typeface="Arial Nova"/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 Nova"/>
                <a:ea typeface="+mn-lt"/>
                <a:cs typeface="+mn-lt"/>
              </a:rPr>
              <a:t>Testes de Performance (Carga / Estresse):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 err="1">
                <a:ea typeface="+mn-lt"/>
                <a:cs typeface="+mn-lt"/>
              </a:rPr>
              <a:t>JMeter</a:t>
            </a:r>
            <a:r>
              <a:rPr lang="pt-BR" dirty="0">
                <a:latin typeface="Calibri"/>
                <a:ea typeface="+mn-lt"/>
                <a:cs typeface="+mn-lt"/>
              </a:rPr>
              <a:t> / K6</a:t>
            </a:r>
            <a:r>
              <a:rPr lang="pt-BR" dirty="0">
                <a:latin typeface="Arial Nova"/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pt-BR" sz="1600" dirty="0">
                <a:solidFill>
                  <a:schemeClr val="bg1"/>
                </a:solidFill>
                <a:highlight>
                  <a:srgbClr val="FFFF00"/>
                </a:highlight>
                <a:latin typeface="Arial Nova"/>
                <a:ea typeface="+mn-lt"/>
                <a:cs typeface="+mn-lt"/>
              </a:rPr>
              <a:t>Teste de Interface: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pt-BR" dirty="0" err="1">
                <a:ea typeface="+mn-lt"/>
                <a:cs typeface="+mn-lt"/>
              </a:rPr>
              <a:t>JUnit</a:t>
            </a:r>
            <a:r>
              <a:rPr lang="pt-BR" dirty="0">
                <a:ea typeface="+mn-lt"/>
                <a:cs typeface="+mn-lt"/>
              </a:rPr>
              <a:t> ou </a:t>
            </a:r>
            <a:r>
              <a:rPr lang="pt-BR" dirty="0" err="1">
                <a:ea typeface="+mn-lt"/>
                <a:cs typeface="+mn-lt"/>
              </a:rPr>
              <a:t>TestNG</a:t>
            </a:r>
            <a:r>
              <a:rPr lang="pt-BR" dirty="0">
                <a:ea typeface="+mn-lt"/>
                <a:cs typeface="+mn-lt"/>
              </a:rPr>
              <a:t>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55ED369-2E53-EAA0-8CCC-5103F4A7D3D1}"/>
              </a:ext>
            </a:extLst>
          </p:cNvPr>
          <p:cNvSpPr txBox="1">
            <a:spLocks/>
          </p:cNvSpPr>
          <p:nvPr/>
        </p:nvSpPr>
        <p:spPr>
          <a:xfrm>
            <a:off x="6802121" y="0"/>
            <a:ext cx="499046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ea typeface="+mj-lt"/>
                <a:cs typeface="+mj-lt"/>
              </a:rPr>
              <a:t>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9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D1AD9-4578-31EC-D86C-7FB09A9B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Como </a:t>
            </a:r>
            <a:r>
              <a:rPr lang="pt-BR" dirty="0" err="1">
                <a:ea typeface="+mj-lt"/>
                <a:cs typeface="+mj-lt"/>
              </a:rPr>
              <a:t>mE</a:t>
            </a:r>
            <a:r>
              <a:rPr lang="pt-BR" dirty="0">
                <a:ea typeface="+mj-lt"/>
                <a:cs typeface="+mj-lt"/>
              </a:rPr>
              <a:t> IMAGINO atuando nessa equipe?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FC0D96-AF78-A5F3-5A51-5E5E389D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cap="all" dirty="0">
                <a:latin typeface="Calibri Light"/>
                <a:ea typeface="Calibri Light"/>
                <a:cs typeface="Calibri Light"/>
              </a:rPr>
              <a:t>EU GOSTARIA DE ATUAR COMO UM MEMBRO COLABORATIVO E PROATIVO DA EQUIPE AJUDANDO NO PROCESSO DE GARANTIA DE QUALIDADE, GERANDO ENTREGAS QUE GEREM VALOR PARA O NOSSO CLIENTE FINAL. </a:t>
            </a:r>
            <a:endParaRPr lang="pt-BR" sz="1900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pt-BR" sz="1900" cap="all" dirty="0">
                <a:latin typeface="Calibri Light"/>
                <a:ea typeface="Calibri Light"/>
                <a:cs typeface="Calibri Light"/>
              </a:rPr>
              <a:t>#pbmECONTRATA</a:t>
            </a:r>
            <a:endParaRPr lang="pt-BR" sz="1900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6791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Celestial</vt:lpstr>
      <vt:lpstr>Case – CRIAR SISTEMA DE COMPRA DE IMOVEIS</vt:lpstr>
      <vt:lpstr>A IDEIA!</vt:lpstr>
      <vt:lpstr>CENÁRIOS DE TESTE</vt:lpstr>
      <vt:lpstr>estratégia de teste</vt:lpstr>
      <vt:lpstr>tipos/níveis de teste</vt:lpstr>
      <vt:lpstr>Como mE IMAGINO atuando nessa equipe?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356</cp:revision>
  <dcterms:created xsi:type="dcterms:W3CDTF">2024-03-08T01:26:53Z</dcterms:created>
  <dcterms:modified xsi:type="dcterms:W3CDTF">2024-03-08T02:27:17Z</dcterms:modified>
</cp:coreProperties>
</file>