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397C-C9C7-42DC-8611-18EEC2C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6AB152-F798-4C5E-B2D4-E5ABB4688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E2C2F-93FA-4BB6-8D03-A1D4E96B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63165-897A-40F6-A0D0-FA5FC533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271BD-FFDC-495D-9E95-AEBC724C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9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95C05-4600-4F93-9E2C-63CE75A2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A0890B-7E37-4945-A934-500C4FFA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D69D8-C166-41C1-8EE3-CDE97718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C84BC9-3759-4A77-B4BE-521A5372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39760-07C4-41DB-A07F-CFEDB1F6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3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B59CC4-8573-4F9C-95E2-21BFF176A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67EE33-92BC-4AA0-A1E2-B35BDD9D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0D28B-9A43-434F-90DE-7E58189E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7094B-EEED-4B45-A53A-0FE3F062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0CE3-A489-4734-BEA2-6A16DF0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17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59868-74C7-4289-B70B-48C38B4C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8462F5-97C8-44F9-B390-849DF67C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1A405-CE33-445B-8502-4AAA681B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83AFC-9C77-4C5D-99B6-A778CC43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5476E-88D7-4C26-827C-9639DB8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02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B1902-B2A9-42F7-A256-5110D187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4DCB2-64AE-4054-819E-415ED8F4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698CD-CA95-45CD-BE19-0DED11A4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15A7C-4941-4244-8CB6-B5934BE1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F0D625-5750-4D0B-A2C3-B642611D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58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53D2-59AC-443E-A997-4958EEE6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BF6DE6-E3A6-46C9-AB41-2A985A7D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5AC0BB-0627-4F99-BA10-1BC91D15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170809-45A1-474D-8F1C-D2369696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AE3DBD-FC0F-44D8-BEF0-ACEC242A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0475A-3BE6-4FB9-A54C-2E54B867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10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46612-7132-4A3E-93A1-81201F1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989EB1-0296-4CEB-AA54-83ADFFCC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CD09DA-714B-411A-9DE9-F64C631A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E3FF5B-610F-499B-A625-CEF95884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E0316-BF92-4FB6-BFAF-BEF5EE83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7A330FF-2BAA-4A89-A2BA-3D4EA45D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41A7D9-4DA4-417F-A92E-5C2522D1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F34BC6-7909-4664-836C-CB98B37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0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68FD-A2ED-4A0E-B2A8-7EC4C908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DA3BD-67BB-469F-97F3-96228F9B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41D7B9-3102-446A-85E4-C45331D7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A47D98-BA6C-4DF3-A7CC-176EFD7D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9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EAB9A3-C206-4035-A5A3-A1A180B2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35BEDE-C00D-4ED6-B7E2-67C74B3E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236211-FE50-43F1-8F69-A43D29C2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3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C19F2-FF2A-4973-BE94-5F4E4479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10A3-BAFB-401C-BD63-E74F750F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F5D0B6-B9C9-430C-97C6-1AD6CD39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442861-914A-4DD6-850F-86730179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480B-8E94-46E0-9574-27D07BF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A9C8F0-2F91-4AC5-9B4D-53BC59E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5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BE31C-53AF-4681-B509-68B7E151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F4F757-3290-4ADE-97A0-681FFEFA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DF7E1D-0DC7-43D4-B5CE-C2110848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8AAA7-4FD5-4154-A539-B39CE8D7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18E9F-D2F1-44F8-B410-B76E0198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97EBCE-2C0B-4FE4-AB19-04D33F26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3C317E-2644-4E25-96E3-90C7E956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34A55-78F3-4F38-924E-62B9C929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B7EDD-F1D9-4B18-86EA-97328A2B9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C0B9-E78F-4899-9546-2E2C87B1967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CD65B-9E4C-4292-8B0A-406C46916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0E829E-A677-4CFF-8F1A-C3A2D071F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276B-3D26-49B2-89CD-E040D49900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jp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7.jpg"/><Relationship Id="rId4" Type="http://schemas.openxmlformats.org/officeDocument/2006/relationships/image" Target="../media/image3.jpeg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A5D18-B93D-48B4-9DAB-4FD19F9AB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Mini-Projet: </a:t>
            </a:r>
            <a:br>
              <a:rPr lang="fr-FR" sz="3600" dirty="0"/>
            </a:br>
            <a:r>
              <a:rPr lang="fr-FR" sz="3600" b="1" dirty="0">
                <a:solidFill>
                  <a:srgbClr val="FF0000"/>
                </a:solidFill>
              </a:rPr>
              <a:t>« Développement d’un simulateur de drone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00F255-FE36-4168-9294-38AB175AC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Pascal Morin</a:t>
            </a:r>
          </a:p>
          <a:p>
            <a:r>
              <a:rPr lang="fr-FR" dirty="0"/>
              <a:t>Pascal.morin@minesparispsl.eu</a:t>
            </a:r>
          </a:p>
        </p:txBody>
      </p:sp>
    </p:spTree>
    <p:extLst>
      <p:ext uri="{BB962C8B-B14F-4D97-AF65-F5344CB8AC3E}">
        <p14:creationId xmlns:p14="http://schemas.microsoft.com/office/powerpoint/2010/main" val="22908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62618-E175-49D1-8B6B-6E3A1647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Contexte: drones et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53B34-E44C-44A4-8366-EB0C3CF6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Drones </a:t>
            </a:r>
            <a:r>
              <a:rPr lang="fr-FR" dirty="0" err="1"/>
              <a:t>multirotors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Nombreuses applications: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E816C40-6049-48DC-9C86-2105034D2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412694"/>
            <a:ext cx="2846028" cy="15996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FA6669-87DA-40E1-95CE-8CC0CB344F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99" y="2412694"/>
            <a:ext cx="2409654" cy="1605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735908-8599-48D5-803D-EA2233785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2373"/>
            <a:ext cx="3053230" cy="17116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C3E932-62B3-4708-A91F-1869F59C7B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99" y="5047122"/>
            <a:ext cx="2480665" cy="1711659"/>
          </a:xfrm>
          <a:prstGeom prst="rect">
            <a:avLst/>
          </a:prstGeom>
        </p:spPr>
      </p:pic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26CB6573-46B9-4559-B14D-0460EB2B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40309"/>
              </p:ext>
            </p:extLst>
          </p:nvPr>
        </p:nvGraphicFramePr>
        <p:xfrm>
          <a:off x="8393113" y="5541963"/>
          <a:ext cx="1504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Objet d’environnement du Gestionnaire de liaisons" showAsIcon="1" r:id="rId7" imgW="1504950" imgH="514350" progId="Package">
                  <p:embed/>
                </p:oleObj>
              </mc:Choice>
              <mc:Fallback>
                <p:oleObj name="Objet d’environnement du Gestionnaire de liaisons" showAsIcon="1" r:id="rId7" imgW="150495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93113" y="5541963"/>
                        <a:ext cx="15049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109D87D3-D1BC-4A33-B720-712E00375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00" y="5048015"/>
            <a:ext cx="2564897" cy="171076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E784476-359A-4D93-8F4C-14CCD1D507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00" y="2053544"/>
            <a:ext cx="3338814" cy="26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6ECB0-B1F3-4C00-BA15-BE9C170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00958-E8CA-4EBC-8A92-AD9D76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Acquérir une bonne compréhension du fonctionnement d’un drone</a:t>
            </a:r>
          </a:p>
          <a:p>
            <a:r>
              <a:rPr lang="fr-FR" dirty="0"/>
              <a:t>Être capable de développer un simulateur intégrant:</a:t>
            </a:r>
          </a:p>
          <a:p>
            <a:pPr lvl="1"/>
            <a:r>
              <a:rPr lang="fr-FR" dirty="0"/>
              <a:t>La modélisation dynamique</a:t>
            </a:r>
          </a:p>
          <a:p>
            <a:pPr lvl="1"/>
            <a:r>
              <a:rPr lang="fr-FR" dirty="0"/>
              <a:t>Des aspects de contrôle</a:t>
            </a:r>
          </a:p>
          <a:p>
            <a:pPr lvl="1"/>
            <a:r>
              <a:rPr lang="fr-FR" dirty="0"/>
              <a:t>Des aspects d’estimation d’état</a:t>
            </a:r>
          </a:p>
        </p:txBody>
      </p:sp>
    </p:spTree>
    <p:extLst>
      <p:ext uri="{BB962C8B-B14F-4D97-AF65-F5344CB8AC3E}">
        <p14:creationId xmlns:p14="http://schemas.microsoft.com/office/powerpoint/2010/main" val="35195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6ECB0-B1F3-4C00-BA15-BE9C170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du mini-projet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00958-E8CA-4EBC-8A92-AD9D76F8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Documentation sur les drones (cours/articles)</a:t>
            </a:r>
          </a:p>
          <a:p>
            <a:r>
              <a:rPr lang="fr-FR" dirty="0"/>
              <a:t>Analyse d’un simulateur existant de robot terrestre</a:t>
            </a:r>
          </a:p>
          <a:p>
            <a:r>
              <a:rPr lang="fr-FR" dirty="0"/>
              <a:t>Développement du simulateur:</a:t>
            </a:r>
          </a:p>
          <a:p>
            <a:pPr lvl="1"/>
            <a:r>
              <a:rPr lang="fr-FR" dirty="0"/>
              <a:t>En Matlab/Simulink</a:t>
            </a:r>
          </a:p>
          <a:p>
            <a:pPr lvl="1"/>
            <a:r>
              <a:rPr lang="fr-FR" dirty="0"/>
              <a:t>Version 1:</a:t>
            </a:r>
          </a:p>
          <a:p>
            <a:pPr lvl="2"/>
            <a:r>
              <a:rPr lang="fr-FR" dirty="0"/>
              <a:t>Modèle dynamique « classique » (hypothèse de faibles vitesses/accélérations)</a:t>
            </a:r>
          </a:p>
          <a:p>
            <a:pPr lvl="2"/>
            <a:r>
              <a:rPr lang="fr-FR" dirty="0"/>
              <a:t>Connaissance complète de l’état (pas d’estimation d’état)</a:t>
            </a:r>
          </a:p>
          <a:p>
            <a:pPr lvl="2"/>
            <a:r>
              <a:rPr lang="fr-FR" dirty="0"/>
              <a:t>Aspects de contrôle inclus</a:t>
            </a:r>
          </a:p>
          <a:p>
            <a:pPr lvl="1"/>
            <a:r>
              <a:rPr lang="fr-FR" dirty="0"/>
              <a:t>Version 2: </a:t>
            </a:r>
            <a:r>
              <a:rPr lang="fr-FR" dirty="0">
                <a:solidFill>
                  <a:srgbClr val="FF0000"/>
                </a:solidFill>
              </a:rPr>
              <a:t>(si le temps le permet)</a:t>
            </a:r>
          </a:p>
          <a:p>
            <a:pPr lvl="2"/>
            <a:r>
              <a:rPr lang="fr-FR" dirty="0"/>
              <a:t>Modèle dynamique « complexe »</a:t>
            </a:r>
          </a:p>
          <a:p>
            <a:pPr lvl="2"/>
            <a:r>
              <a:rPr lang="fr-FR" dirty="0"/>
              <a:t>Aspects de contrôle et d’estimation d’état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437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142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Objet d’environnement du Gestionnaire de liaisons</vt:lpstr>
      <vt:lpstr>Mini-Projet:  « Développement d’un simulateur de drone »</vt:lpstr>
      <vt:lpstr>Contexte: drones et applications</vt:lpstr>
      <vt:lpstr>Objectifs pédagogiques</vt:lpstr>
      <vt:lpstr>Déroulé du mini-projet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Mini-Projet:  « Développement d’un simulateur de drone »</dc:title>
  <dc:creator>Sadah</dc:creator>
  <cp:lastModifiedBy>Sadah</cp:lastModifiedBy>
  <cp:revision>5</cp:revision>
  <dcterms:created xsi:type="dcterms:W3CDTF">2025-01-17T10:51:09Z</dcterms:created>
  <dcterms:modified xsi:type="dcterms:W3CDTF">2025-01-17T12:38:26Z</dcterms:modified>
</cp:coreProperties>
</file>