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4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85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50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0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46D9-89FE-4A8C-817B-005928C55000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203848" y="546659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Agriculture</a:t>
            </a:r>
            <a:endParaRPr lang="de-DE" sz="800" dirty="0" smtClean="0"/>
          </a:p>
          <a:p>
            <a:pPr algn="ctr"/>
            <a:r>
              <a:rPr lang="de-DE" sz="800" dirty="0" smtClean="0"/>
              <a:t>(</a:t>
            </a:r>
            <a:r>
              <a:rPr lang="de-DE" sz="800" dirty="0" err="1" smtClean="0"/>
              <a:t>Farming</a:t>
            </a:r>
            <a:r>
              <a:rPr lang="de-DE" sz="800" dirty="0" smtClean="0"/>
              <a:t> +1)</a:t>
            </a:r>
            <a:endParaRPr lang="de-DE" sz="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203848" y="1756506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Animal</a:t>
            </a:r>
            <a:r>
              <a:rPr lang="de-DE" sz="800" dirty="0" smtClean="0"/>
              <a:t> </a:t>
            </a:r>
            <a:r>
              <a:rPr lang="de-DE" sz="800" dirty="0" err="1" smtClean="0"/>
              <a:t>husbandry</a:t>
            </a:r>
            <a:endParaRPr lang="de-DE" sz="800" dirty="0" smtClean="0"/>
          </a:p>
          <a:p>
            <a:pPr algn="ctr"/>
            <a:r>
              <a:rPr lang="de-DE" sz="800" dirty="0" smtClean="0"/>
              <a:t>(Herder +1)</a:t>
            </a:r>
            <a:endParaRPr lang="tr-TR" sz="800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3203848" y="3496671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Neolithic</a:t>
            </a:r>
            <a:r>
              <a:rPr lang="de-DE" sz="800" dirty="0" smtClean="0"/>
              <a:t> </a:t>
            </a:r>
            <a:r>
              <a:rPr lang="de-DE" sz="800" dirty="0" err="1" smtClean="0"/>
              <a:t>tools</a:t>
            </a:r>
            <a:endParaRPr lang="de-DE" sz="800" dirty="0" smtClean="0"/>
          </a:p>
          <a:p>
            <a:pPr algn="ctr"/>
            <a:r>
              <a:rPr lang="de-DE" sz="800" dirty="0" smtClean="0"/>
              <a:t>(Tools +0,1)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800" dirty="0" smtClean="0"/>
              <a:t/>
            </a:r>
            <a:br>
              <a:rPr lang="de-DE" sz="800" dirty="0" smtClean="0"/>
            </a:br>
            <a:endParaRPr lang="tr-TR" sz="800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5995564" y="532595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</a:t>
            </a:r>
            <a:r>
              <a:rPr lang="de-DE" sz="800" dirty="0" err="1" smtClean="0"/>
              <a:t>plow</a:t>
            </a:r>
            <a:endParaRPr lang="de-DE" sz="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5989290" y="1723255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Horse</a:t>
            </a:r>
            <a:r>
              <a:rPr lang="de-DE" sz="800" dirty="0" smtClean="0"/>
              <a:t> </a:t>
            </a:r>
            <a:r>
              <a:rPr lang="de-DE" sz="800" dirty="0" err="1" smtClean="0"/>
              <a:t>domestication</a:t>
            </a:r>
            <a:endParaRPr lang="tr-TR" sz="800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4621138" y="2363066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Neolithic</a:t>
            </a:r>
            <a:r>
              <a:rPr lang="de-DE" sz="800" dirty="0" smtClean="0"/>
              <a:t> </a:t>
            </a:r>
            <a:r>
              <a:rPr lang="de-DE" sz="800" dirty="0" err="1" smtClean="0"/>
              <a:t>weapons</a:t>
            </a:r>
            <a:endParaRPr lang="tr-TR" sz="8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5989290" y="3442629"/>
            <a:ext cx="1014386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Bronze </a:t>
            </a:r>
            <a:r>
              <a:rPr lang="de-DE" sz="800" dirty="0" err="1" smtClean="0"/>
              <a:t>working</a:t>
            </a:r>
            <a:endParaRPr lang="tr-TR" sz="800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107504" y="618134"/>
            <a:ext cx="1080120" cy="101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Age</a:t>
            </a:r>
          </a:p>
          <a:p>
            <a:pPr algn="ctr"/>
            <a:r>
              <a:rPr lang="de-DE" sz="800" dirty="0" smtClean="0"/>
              <a:t>(</a:t>
            </a:r>
            <a:r>
              <a:rPr lang="de-DE" sz="800" dirty="0" err="1" smtClean="0"/>
              <a:t>Gathering</a:t>
            </a:r>
            <a:r>
              <a:rPr lang="de-DE" sz="800" dirty="0" smtClean="0"/>
              <a:t>, </a:t>
            </a:r>
            <a:r>
              <a:rPr lang="de-DE" sz="800" dirty="0" err="1" smtClean="0"/>
              <a:t>Hunting</a:t>
            </a:r>
            <a:r>
              <a:rPr lang="de-DE" sz="800" dirty="0" smtClean="0"/>
              <a:t>, </a:t>
            </a:r>
            <a:r>
              <a:rPr lang="de-DE" sz="800" dirty="0" err="1" smtClean="0"/>
              <a:t>Fishing</a:t>
            </a:r>
            <a:r>
              <a:rPr lang="de-DE" sz="800" dirty="0" smtClean="0"/>
              <a:t>, Stone </a:t>
            </a:r>
            <a:r>
              <a:rPr lang="de-DE" sz="800" dirty="0" err="1" smtClean="0"/>
              <a:t>mining</a:t>
            </a:r>
            <a:r>
              <a:rPr lang="de-DE" sz="800" dirty="0" smtClean="0"/>
              <a:t>, Tool </a:t>
            </a:r>
            <a:r>
              <a:rPr lang="de-DE" sz="800" dirty="0" err="1" smtClean="0"/>
              <a:t>making</a:t>
            </a:r>
            <a:r>
              <a:rPr lang="de-DE" sz="800" dirty="0" smtClean="0"/>
              <a:t>, Cloth making+1)</a:t>
            </a:r>
            <a:endParaRPr lang="de-DE" sz="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331640" y="62324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Gathering</a:t>
            </a:r>
            <a:endParaRPr lang="de-DE" sz="800" dirty="0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1331640" y="1786409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Hunting</a:t>
            </a:r>
            <a:endParaRPr lang="de-DE" sz="800" dirty="0" smtClean="0"/>
          </a:p>
        </p:txBody>
      </p:sp>
      <p:cxnSp>
        <p:nvCxnSpPr>
          <p:cNvPr id="3" name="Gerade Verbindung mit Pfeil 2"/>
          <p:cNvCxnSpPr>
            <a:stCxn id="12" idx="3"/>
            <a:endCxn id="4" idx="1"/>
          </p:cNvCxnSpPr>
          <p:nvPr/>
        </p:nvCxnSpPr>
        <p:spPr>
          <a:xfrm flipV="1">
            <a:off x="2339752" y="835063"/>
            <a:ext cx="864096" cy="76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3"/>
            <a:endCxn id="5" idx="1"/>
          </p:cNvCxnSpPr>
          <p:nvPr/>
        </p:nvCxnSpPr>
        <p:spPr>
          <a:xfrm flipV="1">
            <a:off x="2339752" y="2044910"/>
            <a:ext cx="864096" cy="2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3"/>
            <a:endCxn id="9" idx="1"/>
          </p:cNvCxnSpPr>
          <p:nvPr/>
        </p:nvCxnSpPr>
        <p:spPr>
          <a:xfrm>
            <a:off x="2339752" y="2074813"/>
            <a:ext cx="2281386" cy="576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3"/>
            <a:endCxn id="6" idx="1"/>
          </p:cNvCxnSpPr>
          <p:nvPr/>
        </p:nvCxnSpPr>
        <p:spPr>
          <a:xfrm>
            <a:off x="2339752" y="2074813"/>
            <a:ext cx="864096" cy="171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3"/>
            <a:endCxn id="9" idx="1"/>
          </p:cNvCxnSpPr>
          <p:nvPr/>
        </p:nvCxnSpPr>
        <p:spPr>
          <a:xfrm flipV="1">
            <a:off x="4211960" y="2651470"/>
            <a:ext cx="409178" cy="1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3" idx="3"/>
            <a:endCxn id="10" idx="1"/>
          </p:cNvCxnSpPr>
          <p:nvPr/>
        </p:nvCxnSpPr>
        <p:spPr>
          <a:xfrm>
            <a:off x="2339752" y="2074813"/>
            <a:ext cx="3649538" cy="165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3"/>
            <a:endCxn id="10" idx="1"/>
          </p:cNvCxnSpPr>
          <p:nvPr/>
        </p:nvCxnSpPr>
        <p:spPr>
          <a:xfrm>
            <a:off x="5629250" y="2651470"/>
            <a:ext cx="360040" cy="107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6" idx="3"/>
            <a:endCxn id="10" idx="1"/>
          </p:cNvCxnSpPr>
          <p:nvPr/>
        </p:nvCxnSpPr>
        <p:spPr>
          <a:xfrm flipV="1">
            <a:off x="4211960" y="3731033"/>
            <a:ext cx="1777330" cy="5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" idx="3"/>
            <a:endCxn id="8" idx="1"/>
          </p:cNvCxnSpPr>
          <p:nvPr/>
        </p:nvCxnSpPr>
        <p:spPr>
          <a:xfrm flipV="1">
            <a:off x="4211960" y="2011659"/>
            <a:ext cx="1777330" cy="3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" idx="3"/>
            <a:endCxn id="7" idx="1"/>
          </p:cNvCxnSpPr>
          <p:nvPr/>
        </p:nvCxnSpPr>
        <p:spPr>
          <a:xfrm flipV="1">
            <a:off x="4211960" y="820999"/>
            <a:ext cx="1783604" cy="14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3"/>
            <a:endCxn id="7" idx="1"/>
          </p:cNvCxnSpPr>
          <p:nvPr/>
        </p:nvCxnSpPr>
        <p:spPr>
          <a:xfrm flipV="1">
            <a:off x="4211960" y="820999"/>
            <a:ext cx="1783604" cy="122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1331640" y="2605918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</a:t>
            </a:r>
            <a:r>
              <a:rPr lang="de-DE" sz="800" dirty="0" err="1" smtClean="0"/>
              <a:t>mining</a:t>
            </a:r>
            <a:endParaRPr lang="de-DE" sz="800" dirty="0" smtClean="0"/>
          </a:p>
          <a:p>
            <a:pPr algn="ctr"/>
            <a:endParaRPr lang="de-DE" sz="800" dirty="0" smtClean="0"/>
          </a:p>
          <a:p>
            <a:pPr algn="ctr"/>
            <a:r>
              <a:rPr lang="de-DE" sz="800" dirty="0" smtClean="0"/>
              <a:t/>
            </a:r>
            <a:br>
              <a:rPr lang="de-DE" sz="800" dirty="0" smtClean="0"/>
            </a:br>
            <a:endParaRPr lang="tr-TR" sz="800" dirty="0" smtClean="0"/>
          </a:p>
        </p:txBody>
      </p:sp>
      <p:cxnSp>
        <p:nvCxnSpPr>
          <p:cNvPr id="93" name="Gerade Verbindung mit Pfeil 92"/>
          <p:cNvCxnSpPr>
            <a:stCxn id="91" idx="3"/>
            <a:endCxn id="6" idx="1"/>
          </p:cNvCxnSpPr>
          <p:nvPr/>
        </p:nvCxnSpPr>
        <p:spPr>
          <a:xfrm>
            <a:off x="2339752" y="2894322"/>
            <a:ext cx="864096" cy="890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1" idx="3"/>
            <a:endCxn id="9" idx="1"/>
          </p:cNvCxnSpPr>
          <p:nvPr/>
        </p:nvCxnSpPr>
        <p:spPr>
          <a:xfrm flipV="1">
            <a:off x="2339752" y="2651470"/>
            <a:ext cx="2281386" cy="242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043608" y="1196752"/>
            <a:ext cx="504056" cy="107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Clan</a:t>
            </a: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29444593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akinayan@hotmail.com</cp:lastModifiedBy>
  <cp:revision>8</cp:revision>
  <dcterms:created xsi:type="dcterms:W3CDTF">2020-07-02T11:07:18Z</dcterms:created>
  <dcterms:modified xsi:type="dcterms:W3CDTF">2020-09-21T00:01:07Z</dcterms:modified>
</cp:coreProperties>
</file>