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305" r:id="rId2"/>
    <p:sldId id="306" r:id="rId3"/>
    <p:sldId id="339" r:id="rId4"/>
    <p:sldId id="338" r:id="rId5"/>
    <p:sldId id="340" r:id="rId6"/>
    <p:sldId id="333" r:id="rId7"/>
    <p:sldId id="334" r:id="rId8"/>
    <p:sldId id="335" r:id="rId9"/>
    <p:sldId id="336" r:id="rId10"/>
    <p:sldId id="343" r:id="rId11"/>
    <p:sldId id="353" r:id="rId12"/>
    <p:sldId id="354" r:id="rId13"/>
    <p:sldId id="355" r:id="rId14"/>
    <p:sldId id="342" r:id="rId15"/>
    <p:sldId id="341" r:id="rId16"/>
    <p:sldId id="284" r:id="rId17"/>
  </p:sldIdLst>
  <p:sldSz cx="12192000" cy="6858000"/>
  <p:notesSz cx="6858000" cy="994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ta1KPGBbcQsm0+6Gi57t5pudq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618530-5B05-4C2F-A380-2715460E80A7}">
  <a:tblStyle styleId="{01618530-5B05-4C2F-A380-2715460E80A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EE8"/>
          </a:solidFill>
        </a:fill>
      </a:tcStyle>
    </a:wholeTbl>
    <a:band1H>
      <a:tcTxStyle/>
      <a:tcStyle>
        <a:tcBdr/>
        <a:fill>
          <a:solidFill>
            <a:srgbClr val="FCDC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DC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418723-8C1A-43D2-B382-7E7D703DAE8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Tanpa Gaya, Tanpa Kis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Gaya Teran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Gaya Terang 2 - Akse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Gaya Terang 2 - Akse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Gaya Terang 3 - Akse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Gaya Terang 3 - Akse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Gaya Terang 3 - Akse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Gaya Terang 3 - Akse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Gaya Medium 1 - Aks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Gaya Tema 1 - Akse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/>
    <p:restoredTop sz="94512"/>
  </p:normalViewPr>
  <p:slideViewPr>
    <p:cSldViewPr snapToGrid="0">
      <p:cViewPr varScale="1">
        <p:scale>
          <a:sx n="93" d="100"/>
          <a:sy n="93" d="100"/>
        </p:scale>
        <p:origin x="240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B4952-5001-42E0-9FD7-63887D4E07AF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02D7B21-D149-49AE-8247-0C9B57B2180A}">
      <dgm:prSet phldrT="[Text]" custT="1"/>
      <dgm:spPr/>
      <dgm:t>
        <a:bodyPr/>
        <a:lstStyle/>
        <a:p>
          <a:r>
            <a:rPr lang="en-US" sz="1700" b="1" dirty="0"/>
            <a:t>KONTEKS SOSIAL POLITIK</a:t>
          </a:r>
          <a:endParaRPr lang="en-ID" sz="1700" b="1" dirty="0"/>
        </a:p>
      </dgm:t>
    </dgm:pt>
    <dgm:pt modelId="{73BAC39B-173E-4EA8-9D88-7A6BB8BB8F6F}" type="parTrans" cxnId="{E2D54B4A-3995-4E40-AB54-D0C64FAA1655}">
      <dgm:prSet/>
      <dgm:spPr/>
      <dgm:t>
        <a:bodyPr/>
        <a:lstStyle/>
        <a:p>
          <a:endParaRPr lang="en-ID"/>
        </a:p>
      </dgm:t>
    </dgm:pt>
    <dgm:pt modelId="{651547BF-FF42-4A90-93A4-59B59C4DF0F8}" type="sibTrans" cxnId="{E2D54B4A-3995-4E40-AB54-D0C64FAA1655}">
      <dgm:prSet/>
      <dgm:spPr/>
      <dgm:t>
        <a:bodyPr/>
        <a:lstStyle/>
        <a:p>
          <a:endParaRPr lang="en-ID"/>
        </a:p>
      </dgm:t>
    </dgm:pt>
    <dgm:pt modelId="{10DF090A-20E1-4551-80F2-F7AF38C8B817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b="1" dirty="0"/>
            <a:t>3 </a:t>
          </a:r>
          <a:r>
            <a:rPr lang="en-US" b="1" dirty="0" err="1"/>
            <a:t>Subdimensi</a:t>
          </a:r>
          <a:endParaRPr lang="en-ID" b="1" dirty="0"/>
        </a:p>
      </dgm:t>
    </dgm:pt>
    <dgm:pt modelId="{60C4CCB8-FE5F-45B2-ACDA-AFB3C22BA204}" type="parTrans" cxnId="{B2F87F31-7A47-46E4-B22D-2B37997D6E3D}">
      <dgm:prSet/>
      <dgm:spPr/>
      <dgm:t>
        <a:bodyPr/>
        <a:lstStyle/>
        <a:p>
          <a:endParaRPr lang="en-ID"/>
        </a:p>
      </dgm:t>
    </dgm:pt>
    <dgm:pt modelId="{04D3F0EE-A199-4B84-A921-335F34C61DAA}" type="sibTrans" cxnId="{B2F87F31-7A47-46E4-B22D-2B37997D6E3D}">
      <dgm:prSet/>
      <dgm:spPr/>
      <dgm:t>
        <a:bodyPr/>
        <a:lstStyle/>
        <a:p>
          <a:endParaRPr lang="en-ID"/>
        </a:p>
      </dgm:t>
    </dgm:pt>
    <dgm:pt modelId="{D96A0260-72ED-4E15-A6BB-5614B6122333}">
      <dgm:prSet phldrT="[Text]" custT="1"/>
      <dgm:spPr/>
      <dgm:t>
        <a:bodyPr/>
        <a:lstStyle/>
        <a:p>
          <a:r>
            <a:rPr lang="en-US" sz="1600" b="1" dirty="0"/>
            <a:t>PENYELENGGARAAN PEMILU</a:t>
          </a:r>
          <a:endParaRPr lang="en-ID" sz="1600" b="1" dirty="0"/>
        </a:p>
      </dgm:t>
    </dgm:pt>
    <dgm:pt modelId="{F6073035-B8EB-41A3-935C-AE75D90B9025}" type="parTrans" cxnId="{2E063A11-DC6D-4A0B-BE09-A9012BCED899}">
      <dgm:prSet/>
      <dgm:spPr/>
      <dgm:t>
        <a:bodyPr/>
        <a:lstStyle/>
        <a:p>
          <a:endParaRPr lang="en-ID"/>
        </a:p>
      </dgm:t>
    </dgm:pt>
    <dgm:pt modelId="{9DEC8E58-9787-4816-AE5B-43258EF0B5E9}" type="sibTrans" cxnId="{2E063A11-DC6D-4A0B-BE09-A9012BCED899}">
      <dgm:prSet/>
      <dgm:spPr/>
      <dgm:t>
        <a:bodyPr/>
        <a:lstStyle/>
        <a:p>
          <a:endParaRPr lang="en-ID"/>
        </a:p>
      </dgm:t>
    </dgm:pt>
    <dgm:pt modelId="{5F305BE7-8087-48EE-A370-2A0A4FC255BB}">
      <dgm:prSet phldrT="[Text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 dirty="0"/>
            <a:t>5 </a:t>
          </a:r>
          <a:r>
            <a:rPr lang="en-US" b="1" dirty="0" err="1"/>
            <a:t>Subdimensi</a:t>
          </a:r>
          <a:endParaRPr lang="en-ID" b="1" dirty="0"/>
        </a:p>
      </dgm:t>
    </dgm:pt>
    <dgm:pt modelId="{8C45FF8B-37B1-4E0A-9E1B-64032C7376F7}" type="parTrans" cxnId="{85434E76-0E10-4A8C-9236-6487F343BB0F}">
      <dgm:prSet/>
      <dgm:spPr/>
      <dgm:t>
        <a:bodyPr/>
        <a:lstStyle/>
        <a:p>
          <a:endParaRPr lang="en-ID"/>
        </a:p>
      </dgm:t>
    </dgm:pt>
    <dgm:pt modelId="{75385E9F-6499-433A-BCF1-EA108765E75F}" type="sibTrans" cxnId="{85434E76-0E10-4A8C-9236-6487F343BB0F}">
      <dgm:prSet/>
      <dgm:spPr/>
      <dgm:t>
        <a:bodyPr/>
        <a:lstStyle/>
        <a:p>
          <a:endParaRPr lang="en-ID"/>
        </a:p>
      </dgm:t>
    </dgm:pt>
    <dgm:pt modelId="{6104586D-9AD4-47E2-B6B9-0AA23531A0DD}">
      <dgm:prSet phldrT="[Text]" custT="1"/>
      <dgm:spPr/>
      <dgm:t>
        <a:bodyPr/>
        <a:lstStyle/>
        <a:p>
          <a:r>
            <a:rPr lang="en-US" sz="2000" b="1" dirty="0"/>
            <a:t>PARTISIPASI</a:t>
          </a:r>
          <a:endParaRPr lang="en-ID" sz="2000" b="1" dirty="0"/>
        </a:p>
      </dgm:t>
    </dgm:pt>
    <dgm:pt modelId="{38B6E3C5-9D6E-4A65-8607-380F20ACFBC7}" type="parTrans" cxnId="{CA28F0A6-4B48-431B-9F77-1B316610EE6A}">
      <dgm:prSet/>
      <dgm:spPr/>
      <dgm:t>
        <a:bodyPr/>
        <a:lstStyle/>
        <a:p>
          <a:endParaRPr lang="en-ID"/>
        </a:p>
      </dgm:t>
    </dgm:pt>
    <dgm:pt modelId="{D2B700D8-7DB0-4398-ADB1-D70CEE112DBB}" type="sibTrans" cxnId="{CA28F0A6-4B48-431B-9F77-1B316610EE6A}">
      <dgm:prSet/>
      <dgm:spPr/>
      <dgm:t>
        <a:bodyPr/>
        <a:lstStyle/>
        <a:p>
          <a:endParaRPr lang="en-ID"/>
        </a:p>
      </dgm:t>
    </dgm:pt>
    <dgm:pt modelId="{80231F0D-4F79-4387-8892-D625EF2B8A6E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ID" b="1" dirty="0"/>
            <a:t>2 </a:t>
          </a:r>
          <a:r>
            <a:rPr lang="en-ID" b="1" dirty="0" err="1"/>
            <a:t>Subdimensi</a:t>
          </a:r>
          <a:endParaRPr lang="en-ID" b="1" dirty="0"/>
        </a:p>
      </dgm:t>
    </dgm:pt>
    <dgm:pt modelId="{BB52F3C5-C2D3-4AE3-98CD-580014B5FE44}" type="parTrans" cxnId="{E25AB43D-F418-4126-8304-DB865C81A458}">
      <dgm:prSet/>
      <dgm:spPr/>
      <dgm:t>
        <a:bodyPr/>
        <a:lstStyle/>
        <a:p>
          <a:endParaRPr lang="en-ID"/>
        </a:p>
      </dgm:t>
    </dgm:pt>
    <dgm:pt modelId="{AE3EBC0C-1B37-4D5C-9634-769BF2E71DE3}" type="sibTrans" cxnId="{E25AB43D-F418-4126-8304-DB865C81A458}">
      <dgm:prSet/>
      <dgm:spPr/>
      <dgm:t>
        <a:bodyPr/>
        <a:lstStyle/>
        <a:p>
          <a:endParaRPr lang="en-ID"/>
        </a:p>
      </dgm:t>
    </dgm:pt>
    <dgm:pt modelId="{E2E2135B-BB44-4EB7-B7A4-A41DDFEAC447}">
      <dgm:prSet phldrT="[Text]" custT="1"/>
      <dgm:spPr/>
      <dgm:t>
        <a:bodyPr/>
        <a:lstStyle/>
        <a:p>
          <a:r>
            <a:rPr lang="en-US" sz="1900" b="1" dirty="0"/>
            <a:t>KONTESTASI</a:t>
          </a:r>
          <a:endParaRPr lang="en-ID" sz="1900" b="1" dirty="0"/>
        </a:p>
      </dgm:t>
    </dgm:pt>
    <dgm:pt modelId="{9E726557-57BD-4B1A-AFC8-A4C63E164F2D}" type="parTrans" cxnId="{1F799EB1-BC50-4522-A983-FF46875840AC}">
      <dgm:prSet/>
      <dgm:spPr/>
      <dgm:t>
        <a:bodyPr/>
        <a:lstStyle/>
        <a:p>
          <a:endParaRPr lang="en-ID"/>
        </a:p>
      </dgm:t>
    </dgm:pt>
    <dgm:pt modelId="{9D1A5965-D722-41A9-8B20-4FF6D75839DB}" type="sibTrans" cxnId="{1F799EB1-BC50-4522-A983-FF46875840AC}">
      <dgm:prSet/>
      <dgm:spPr/>
      <dgm:t>
        <a:bodyPr/>
        <a:lstStyle/>
        <a:p>
          <a:endParaRPr lang="en-ID"/>
        </a:p>
      </dgm:t>
    </dgm:pt>
    <dgm:pt modelId="{948B644F-1A50-4FCE-AF39-EF22CCCE3475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b="1" dirty="0"/>
            <a:t>2 </a:t>
          </a:r>
          <a:r>
            <a:rPr lang="en-US" b="1" dirty="0" err="1"/>
            <a:t>Subdimensi</a:t>
          </a:r>
          <a:endParaRPr lang="en-ID" b="1" dirty="0"/>
        </a:p>
      </dgm:t>
    </dgm:pt>
    <dgm:pt modelId="{2FB7DDFE-9639-4118-98A2-08670523D85A}" type="parTrans" cxnId="{DA228794-8C2A-475E-BDB4-E6E35C292E68}">
      <dgm:prSet/>
      <dgm:spPr/>
      <dgm:t>
        <a:bodyPr/>
        <a:lstStyle/>
        <a:p>
          <a:endParaRPr lang="en-ID"/>
        </a:p>
      </dgm:t>
    </dgm:pt>
    <dgm:pt modelId="{BCCD7F64-88A3-4A45-9B57-76481F699254}" type="sibTrans" cxnId="{DA228794-8C2A-475E-BDB4-E6E35C292E68}">
      <dgm:prSet/>
      <dgm:spPr/>
      <dgm:t>
        <a:bodyPr/>
        <a:lstStyle/>
        <a:p>
          <a:endParaRPr lang="en-ID"/>
        </a:p>
      </dgm:t>
    </dgm:pt>
    <dgm:pt modelId="{1274F0D1-DF2F-44D3-AE37-EAB5F1D6EAFD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b="1" dirty="0"/>
            <a:t>16 </a:t>
          </a:r>
          <a:r>
            <a:rPr lang="en-US" b="1" dirty="0" err="1"/>
            <a:t>Indikator</a:t>
          </a:r>
          <a:endParaRPr lang="en-ID" b="1" dirty="0"/>
        </a:p>
      </dgm:t>
    </dgm:pt>
    <dgm:pt modelId="{5CCC45E6-7EF5-4D4A-ABA8-3124770793EB}" type="parTrans" cxnId="{3C6412C2-2B49-45FD-B0B4-A078317448F2}">
      <dgm:prSet/>
      <dgm:spPr/>
      <dgm:t>
        <a:bodyPr/>
        <a:lstStyle/>
        <a:p>
          <a:endParaRPr lang="en-ID"/>
        </a:p>
      </dgm:t>
    </dgm:pt>
    <dgm:pt modelId="{FB564573-247D-48C4-BC0B-35577B41CCC0}" type="sibTrans" cxnId="{3C6412C2-2B49-45FD-B0B4-A078317448F2}">
      <dgm:prSet/>
      <dgm:spPr/>
      <dgm:t>
        <a:bodyPr/>
        <a:lstStyle/>
        <a:p>
          <a:endParaRPr lang="en-ID"/>
        </a:p>
      </dgm:t>
    </dgm:pt>
    <dgm:pt modelId="{F0CB7DFD-47F3-429B-B070-5B095C799984}">
      <dgm:prSet phldrT="[Text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n-US" b="1" dirty="0"/>
            <a:t>24 </a:t>
          </a:r>
          <a:r>
            <a:rPr lang="en-US" b="1" dirty="0" err="1"/>
            <a:t>Indikator</a:t>
          </a:r>
          <a:endParaRPr lang="en-ID" b="1" dirty="0"/>
        </a:p>
      </dgm:t>
    </dgm:pt>
    <dgm:pt modelId="{27767313-DDCB-4980-A670-12058AD9B2F3}" type="parTrans" cxnId="{1849F48E-6A12-4997-A248-46ED1269B784}">
      <dgm:prSet/>
      <dgm:spPr/>
      <dgm:t>
        <a:bodyPr/>
        <a:lstStyle/>
        <a:p>
          <a:endParaRPr lang="en-ID"/>
        </a:p>
      </dgm:t>
    </dgm:pt>
    <dgm:pt modelId="{F1040B0E-E194-4EF0-9FD5-8F6E6FB5CAE2}" type="sibTrans" cxnId="{1849F48E-6A12-4997-A248-46ED1269B784}">
      <dgm:prSet/>
      <dgm:spPr/>
      <dgm:t>
        <a:bodyPr/>
        <a:lstStyle/>
        <a:p>
          <a:endParaRPr lang="en-ID"/>
        </a:p>
      </dgm:t>
    </dgm:pt>
    <dgm:pt modelId="{32AC89D2-0ADB-4516-96A7-A47A081FB966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b="1" dirty="0"/>
            <a:t>15 </a:t>
          </a:r>
          <a:r>
            <a:rPr lang="en-US" b="1" dirty="0" err="1"/>
            <a:t>Indikator</a:t>
          </a:r>
          <a:endParaRPr lang="en-ID" b="1" dirty="0"/>
        </a:p>
      </dgm:t>
    </dgm:pt>
    <dgm:pt modelId="{737C91D8-DE97-4810-B78B-94E830C0863E}" type="parTrans" cxnId="{1FBFA116-FDD1-499D-A1AB-F68B4904DA90}">
      <dgm:prSet/>
      <dgm:spPr/>
      <dgm:t>
        <a:bodyPr/>
        <a:lstStyle/>
        <a:p>
          <a:endParaRPr lang="en-ID"/>
        </a:p>
      </dgm:t>
    </dgm:pt>
    <dgm:pt modelId="{F93ABA62-9A48-473D-BBD4-77A9CB51D9C5}" type="sibTrans" cxnId="{1FBFA116-FDD1-499D-A1AB-F68B4904DA90}">
      <dgm:prSet/>
      <dgm:spPr/>
      <dgm:t>
        <a:bodyPr/>
        <a:lstStyle/>
        <a:p>
          <a:endParaRPr lang="en-ID"/>
        </a:p>
      </dgm:t>
    </dgm:pt>
    <dgm:pt modelId="{F93AEB7F-B121-4A8C-B8FE-7DD9B03D44FA}">
      <dgm:prSet phldrT="[Text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n-US" b="1" dirty="0"/>
            <a:t>6 </a:t>
          </a:r>
          <a:r>
            <a:rPr lang="en-US" b="1" dirty="0" err="1"/>
            <a:t>Indikator</a:t>
          </a:r>
          <a:endParaRPr lang="en-ID" b="1" dirty="0"/>
        </a:p>
      </dgm:t>
    </dgm:pt>
    <dgm:pt modelId="{63FAF4A0-2597-4B76-94D7-F6840EFFA1C0}" type="parTrans" cxnId="{7AABD5C7-120C-4DDD-A9DE-751FB333E9FC}">
      <dgm:prSet/>
      <dgm:spPr/>
      <dgm:t>
        <a:bodyPr/>
        <a:lstStyle/>
        <a:p>
          <a:endParaRPr lang="en-ID"/>
        </a:p>
      </dgm:t>
    </dgm:pt>
    <dgm:pt modelId="{E1509321-6F1E-46B9-894B-A1898E0D8237}" type="sibTrans" cxnId="{7AABD5C7-120C-4DDD-A9DE-751FB333E9FC}">
      <dgm:prSet/>
      <dgm:spPr/>
      <dgm:t>
        <a:bodyPr/>
        <a:lstStyle/>
        <a:p>
          <a:endParaRPr lang="en-ID"/>
        </a:p>
      </dgm:t>
    </dgm:pt>
    <dgm:pt modelId="{26BABAED-6CC0-FA41-BED5-80F088F268F5}">
      <dgm:prSet phldrT="[Text]"/>
      <dgm:spPr>
        <a:solidFill>
          <a:schemeClr val="accent6">
            <a:lumMod val="60000"/>
            <a:lumOff val="40000"/>
            <a:alpha val="90000"/>
          </a:schemeClr>
        </a:solidFill>
      </dgm:spPr>
      <dgm:t>
        <a:bodyPr/>
        <a:lstStyle/>
        <a:p>
          <a:endParaRPr lang="en-ID" b="1" dirty="0"/>
        </a:p>
      </dgm:t>
    </dgm:pt>
    <dgm:pt modelId="{CC1639CC-679E-7843-9EE0-5A33CC1271D9}" type="parTrans" cxnId="{0F2F2EF9-DE23-BC41-8BA7-8FA8149C19B8}">
      <dgm:prSet/>
      <dgm:spPr/>
      <dgm:t>
        <a:bodyPr/>
        <a:lstStyle/>
        <a:p>
          <a:endParaRPr lang="id-ID"/>
        </a:p>
      </dgm:t>
    </dgm:pt>
    <dgm:pt modelId="{86D35DAD-7A56-AE40-85AF-D963B9B0E1D8}" type="sibTrans" cxnId="{0F2F2EF9-DE23-BC41-8BA7-8FA8149C19B8}">
      <dgm:prSet/>
      <dgm:spPr/>
      <dgm:t>
        <a:bodyPr/>
        <a:lstStyle/>
        <a:p>
          <a:endParaRPr lang="id-ID"/>
        </a:p>
      </dgm:t>
    </dgm:pt>
    <dgm:pt modelId="{995DC599-CCF7-3844-806E-A03CA6195D2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endParaRPr lang="en-ID" b="1" dirty="0"/>
        </a:p>
      </dgm:t>
    </dgm:pt>
    <dgm:pt modelId="{7F917A21-AA31-4643-A5DC-FFE169D14C1D}" type="parTrans" cxnId="{8A8A9941-F2E9-5C4D-9F4F-FD31C9FF2F07}">
      <dgm:prSet/>
      <dgm:spPr/>
      <dgm:t>
        <a:bodyPr/>
        <a:lstStyle/>
        <a:p>
          <a:endParaRPr lang="id-ID"/>
        </a:p>
      </dgm:t>
    </dgm:pt>
    <dgm:pt modelId="{AB5BEAE6-A80F-D542-A5DB-18814DDF0DD7}" type="sibTrans" cxnId="{8A8A9941-F2E9-5C4D-9F4F-FD31C9FF2F07}">
      <dgm:prSet/>
      <dgm:spPr/>
      <dgm:t>
        <a:bodyPr/>
        <a:lstStyle/>
        <a:p>
          <a:endParaRPr lang="id-ID"/>
        </a:p>
      </dgm:t>
    </dgm:pt>
    <dgm:pt modelId="{703CFF3C-8F29-D147-A1AC-E1D2AA7C432E}">
      <dgm:prSet/>
      <dgm:spPr/>
    </dgm:pt>
    <dgm:pt modelId="{933AB892-784F-DE42-B5EE-F94FE8CD7743}" type="parTrans" cxnId="{8AEFD358-F367-C04E-9A21-720E7F6216CD}">
      <dgm:prSet/>
      <dgm:spPr/>
      <dgm:t>
        <a:bodyPr/>
        <a:lstStyle/>
        <a:p>
          <a:endParaRPr lang="id-ID"/>
        </a:p>
      </dgm:t>
    </dgm:pt>
    <dgm:pt modelId="{A1CC8D07-B44D-534F-AC2C-4C18967FAF9B}" type="sibTrans" cxnId="{8AEFD358-F367-C04E-9A21-720E7F6216CD}">
      <dgm:prSet/>
      <dgm:spPr/>
      <dgm:t>
        <a:bodyPr/>
        <a:lstStyle/>
        <a:p>
          <a:endParaRPr lang="id-ID"/>
        </a:p>
      </dgm:t>
    </dgm:pt>
    <dgm:pt modelId="{ADA5A745-3C10-DD4E-BF8B-EC18D6508C79}">
      <dgm:prSet/>
      <dgm:spPr/>
    </dgm:pt>
    <dgm:pt modelId="{22024328-A58B-6647-944D-977FEE216EDD}" type="parTrans" cxnId="{5B46AD02-A46F-194F-9C02-9DA5A32AEDC4}">
      <dgm:prSet/>
      <dgm:spPr/>
      <dgm:t>
        <a:bodyPr/>
        <a:lstStyle/>
        <a:p>
          <a:endParaRPr lang="id-ID"/>
        </a:p>
      </dgm:t>
    </dgm:pt>
    <dgm:pt modelId="{DEE3FD68-C80D-F141-8AB2-030D1AE361C6}" type="sibTrans" cxnId="{5B46AD02-A46F-194F-9C02-9DA5A32AEDC4}">
      <dgm:prSet/>
      <dgm:spPr/>
      <dgm:t>
        <a:bodyPr/>
        <a:lstStyle/>
        <a:p>
          <a:endParaRPr lang="id-ID"/>
        </a:p>
      </dgm:t>
    </dgm:pt>
    <dgm:pt modelId="{3FB05FD4-5725-1642-B310-442B0AE970C5}">
      <dgm:prSet/>
      <dgm:spPr/>
    </dgm:pt>
    <dgm:pt modelId="{AF20D3AD-1DB9-6547-87AD-992E310F21D4}" type="parTrans" cxnId="{EB6E196A-939A-E54E-B1B2-0C008E3317CD}">
      <dgm:prSet/>
      <dgm:spPr/>
      <dgm:t>
        <a:bodyPr/>
        <a:lstStyle/>
        <a:p>
          <a:endParaRPr lang="id-ID"/>
        </a:p>
      </dgm:t>
    </dgm:pt>
    <dgm:pt modelId="{77FDBAAF-216E-764A-A177-04B3D9E49625}" type="sibTrans" cxnId="{EB6E196A-939A-E54E-B1B2-0C008E3317CD}">
      <dgm:prSet/>
      <dgm:spPr/>
      <dgm:t>
        <a:bodyPr/>
        <a:lstStyle/>
        <a:p>
          <a:endParaRPr lang="id-ID"/>
        </a:p>
      </dgm:t>
    </dgm:pt>
    <dgm:pt modelId="{CC394F2D-0D76-F34F-B87B-CF13B74B1023}">
      <dgm:prSet/>
      <dgm:spPr/>
    </dgm:pt>
    <dgm:pt modelId="{70458587-FEE8-EB4C-A40F-263D1E9AD9EB}" type="parTrans" cxnId="{A8AA2A6B-246B-384C-BDA1-F2F970E89756}">
      <dgm:prSet/>
      <dgm:spPr/>
      <dgm:t>
        <a:bodyPr/>
        <a:lstStyle/>
        <a:p>
          <a:endParaRPr lang="id-ID"/>
        </a:p>
      </dgm:t>
    </dgm:pt>
    <dgm:pt modelId="{B8D5B28D-2D7F-594C-88AB-C0EF9CC0130C}" type="sibTrans" cxnId="{A8AA2A6B-246B-384C-BDA1-F2F970E89756}">
      <dgm:prSet/>
      <dgm:spPr/>
      <dgm:t>
        <a:bodyPr/>
        <a:lstStyle/>
        <a:p>
          <a:endParaRPr lang="id-ID"/>
        </a:p>
      </dgm:t>
    </dgm:pt>
    <dgm:pt modelId="{F69E9258-07C0-44F7-9E31-709928FF5C9B}" type="pres">
      <dgm:prSet presAssocID="{3CCB4952-5001-42E0-9FD7-63887D4E07A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0BBAB89-88A2-4892-AA80-64D86843C103}" type="pres">
      <dgm:prSet presAssocID="{3CCB4952-5001-42E0-9FD7-63887D4E07AF}" presName="children" presStyleCnt="0"/>
      <dgm:spPr/>
    </dgm:pt>
    <dgm:pt modelId="{9AB9EAFC-A7B1-4523-B91F-D8C6DE422A34}" type="pres">
      <dgm:prSet presAssocID="{3CCB4952-5001-42E0-9FD7-63887D4E07AF}" presName="child1group" presStyleCnt="0"/>
      <dgm:spPr/>
    </dgm:pt>
    <dgm:pt modelId="{D656AA72-4432-4A77-B15F-A3D98FED2379}" type="pres">
      <dgm:prSet presAssocID="{3CCB4952-5001-42E0-9FD7-63887D4E07AF}" presName="child1" presStyleLbl="bgAcc1" presStyleIdx="0" presStyleCnt="4" custScaleX="124826"/>
      <dgm:spPr/>
    </dgm:pt>
    <dgm:pt modelId="{03ADD24D-674E-4D62-9105-7B62575DC0BB}" type="pres">
      <dgm:prSet presAssocID="{3CCB4952-5001-42E0-9FD7-63887D4E07AF}" presName="child1Text" presStyleLbl="bgAcc1" presStyleIdx="0" presStyleCnt="4">
        <dgm:presLayoutVars>
          <dgm:bulletEnabled val="1"/>
        </dgm:presLayoutVars>
      </dgm:prSet>
      <dgm:spPr/>
    </dgm:pt>
    <dgm:pt modelId="{4800CE8B-CA6A-4A6A-A719-4E030C40CD11}" type="pres">
      <dgm:prSet presAssocID="{3CCB4952-5001-42E0-9FD7-63887D4E07AF}" presName="child2group" presStyleCnt="0"/>
      <dgm:spPr/>
    </dgm:pt>
    <dgm:pt modelId="{EC9EE4BD-76BB-41C2-94C0-9FA800F8BBCC}" type="pres">
      <dgm:prSet presAssocID="{3CCB4952-5001-42E0-9FD7-63887D4E07AF}" presName="child2" presStyleLbl="bgAcc1" presStyleIdx="1" presStyleCnt="4" custScaleX="118250"/>
      <dgm:spPr/>
    </dgm:pt>
    <dgm:pt modelId="{A0A11A3E-6F53-4353-81B2-187BEA24E302}" type="pres">
      <dgm:prSet presAssocID="{3CCB4952-5001-42E0-9FD7-63887D4E07AF}" presName="child2Text" presStyleLbl="bgAcc1" presStyleIdx="1" presStyleCnt="4">
        <dgm:presLayoutVars>
          <dgm:bulletEnabled val="1"/>
        </dgm:presLayoutVars>
      </dgm:prSet>
      <dgm:spPr/>
    </dgm:pt>
    <dgm:pt modelId="{F7F52B66-3348-4A4C-9346-EC45DC7900DA}" type="pres">
      <dgm:prSet presAssocID="{3CCB4952-5001-42E0-9FD7-63887D4E07AF}" presName="child3group" presStyleCnt="0"/>
      <dgm:spPr/>
    </dgm:pt>
    <dgm:pt modelId="{1642C403-0776-48C8-85DF-8BA1BCE42732}" type="pres">
      <dgm:prSet presAssocID="{3CCB4952-5001-42E0-9FD7-63887D4E07AF}" presName="child3" presStyleLbl="bgAcc1" presStyleIdx="2" presStyleCnt="4" custScaleX="120015" custLinFactNeighborX="12512" custLinFactNeighborY="3409"/>
      <dgm:spPr/>
    </dgm:pt>
    <dgm:pt modelId="{2219D6BE-5EB1-4282-96F4-1F7CC0760C55}" type="pres">
      <dgm:prSet presAssocID="{3CCB4952-5001-42E0-9FD7-63887D4E07AF}" presName="child3Text" presStyleLbl="bgAcc1" presStyleIdx="2" presStyleCnt="4">
        <dgm:presLayoutVars>
          <dgm:bulletEnabled val="1"/>
        </dgm:presLayoutVars>
      </dgm:prSet>
      <dgm:spPr/>
    </dgm:pt>
    <dgm:pt modelId="{4D56DC0D-D4B5-4CB3-8E54-DB955F4FEC59}" type="pres">
      <dgm:prSet presAssocID="{3CCB4952-5001-42E0-9FD7-63887D4E07AF}" presName="child4group" presStyleCnt="0"/>
      <dgm:spPr/>
    </dgm:pt>
    <dgm:pt modelId="{DEFBBC68-28C0-49EE-B782-C4516F819617}" type="pres">
      <dgm:prSet presAssocID="{3CCB4952-5001-42E0-9FD7-63887D4E07AF}" presName="child4" presStyleLbl="bgAcc1" presStyleIdx="3" presStyleCnt="4" custScaleX="108939"/>
      <dgm:spPr/>
    </dgm:pt>
    <dgm:pt modelId="{FF2030DE-91B5-4E7F-BC43-9E91A389B101}" type="pres">
      <dgm:prSet presAssocID="{3CCB4952-5001-42E0-9FD7-63887D4E07AF}" presName="child4Text" presStyleLbl="bgAcc1" presStyleIdx="3" presStyleCnt="4">
        <dgm:presLayoutVars>
          <dgm:bulletEnabled val="1"/>
        </dgm:presLayoutVars>
      </dgm:prSet>
      <dgm:spPr/>
    </dgm:pt>
    <dgm:pt modelId="{B87EF104-2104-4211-9A25-CEBC375828AE}" type="pres">
      <dgm:prSet presAssocID="{3CCB4952-5001-42E0-9FD7-63887D4E07AF}" presName="childPlaceholder" presStyleCnt="0"/>
      <dgm:spPr/>
    </dgm:pt>
    <dgm:pt modelId="{211292F8-D416-4A8C-BB3F-5B32684D6B7C}" type="pres">
      <dgm:prSet presAssocID="{3CCB4952-5001-42E0-9FD7-63887D4E07AF}" presName="circle" presStyleCnt="0"/>
      <dgm:spPr/>
    </dgm:pt>
    <dgm:pt modelId="{92FCF7C5-38EE-4F0E-9B26-9D66AD5EA024}" type="pres">
      <dgm:prSet presAssocID="{3CCB4952-5001-42E0-9FD7-63887D4E07A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37FF3C7-7B42-47B1-A70C-A8BB27DF38A2}" type="pres">
      <dgm:prSet presAssocID="{3CCB4952-5001-42E0-9FD7-63887D4E07A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23E8DAD-0490-403F-942B-DABFA1870984}" type="pres">
      <dgm:prSet presAssocID="{3CCB4952-5001-42E0-9FD7-63887D4E07A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B66E1C0-AE03-4D62-A1A3-C2FEF3FA1724}" type="pres">
      <dgm:prSet presAssocID="{3CCB4952-5001-42E0-9FD7-63887D4E07A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A18D144-3134-4D3A-9355-A2BD25624B3C}" type="pres">
      <dgm:prSet presAssocID="{3CCB4952-5001-42E0-9FD7-63887D4E07AF}" presName="quadrantPlaceholder" presStyleCnt="0"/>
      <dgm:spPr/>
    </dgm:pt>
    <dgm:pt modelId="{BC4D51B2-B38B-4C94-87C1-BD6249585D15}" type="pres">
      <dgm:prSet presAssocID="{3CCB4952-5001-42E0-9FD7-63887D4E07AF}" presName="center1" presStyleLbl="fgShp" presStyleIdx="0" presStyleCnt="2"/>
      <dgm:spPr/>
    </dgm:pt>
    <dgm:pt modelId="{273B0476-0BED-43F9-8A2F-A14A9D96E210}" type="pres">
      <dgm:prSet presAssocID="{3CCB4952-5001-42E0-9FD7-63887D4E07AF}" presName="center2" presStyleLbl="fgShp" presStyleIdx="1" presStyleCnt="2"/>
      <dgm:spPr/>
    </dgm:pt>
  </dgm:ptLst>
  <dgm:cxnLst>
    <dgm:cxn modelId="{39B6FB00-B4B3-45BE-BA99-0C3986DD5ADD}" type="presOf" srcId="{6104586D-9AD4-47E2-B6B9-0AA23531A0DD}" destId="{723E8DAD-0490-403F-942B-DABFA1870984}" srcOrd="0" destOrd="0" presId="urn:microsoft.com/office/officeart/2005/8/layout/cycle4"/>
    <dgm:cxn modelId="{5140A501-78EA-4F66-885B-6633D4B488CB}" type="presOf" srcId="{32AC89D2-0ADB-4516-96A7-A47A081FB966}" destId="{FF2030DE-91B5-4E7F-BC43-9E91A389B101}" srcOrd="1" destOrd="1" presId="urn:microsoft.com/office/officeart/2005/8/layout/cycle4"/>
    <dgm:cxn modelId="{5B46AD02-A46F-194F-9C02-9DA5A32AEDC4}" srcId="{703CFF3C-8F29-D147-A1AC-E1D2AA7C432E}" destId="{ADA5A745-3C10-DD4E-BF8B-EC18D6508C79}" srcOrd="0" destOrd="0" parTransId="{22024328-A58B-6647-944D-977FEE216EDD}" sibTransId="{DEE3FD68-C80D-F141-8AB2-030D1AE361C6}"/>
    <dgm:cxn modelId="{2E063A11-DC6D-4A0B-BE09-A9012BCED899}" srcId="{3CCB4952-5001-42E0-9FD7-63887D4E07AF}" destId="{D96A0260-72ED-4E15-A6BB-5614B6122333}" srcOrd="1" destOrd="0" parTransId="{F6073035-B8EB-41A3-935C-AE75D90B9025}" sibTransId="{9DEC8E58-9787-4816-AE5B-43258EF0B5E9}"/>
    <dgm:cxn modelId="{1FBFA116-FDD1-499D-A1AB-F68B4904DA90}" srcId="{E2E2135B-BB44-4EB7-B7A4-A41DDFEAC447}" destId="{32AC89D2-0ADB-4516-96A7-A47A081FB966}" srcOrd="1" destOrd="0" parTransId="{737C91D8-DE97-4810-B78B-94E830C0863E}" sibTransId="{F93ABA62-9A48-473D-BBD4-77A9CB51D9C5}"/>
    <dgm:cxn modelId="{B2457418-BFE5-40A7-9466-0FBF655180F8}" type="presOf" srcId="{002D7B21-D149-49AE-8247-0C9B57B2180A}" destId="{92FCF7C5-38EE-4F0E-9B26-9D66AD5EA024}" srcOrd="0" destOrd="0" presId="urn:microsoft.com/office/officeart/2005/8/layout/cycle4"/>
    <dgm:cxn modelId="{92CEA51A-496E-AE42-93CE-89CBDC8025D1}" type="presOf" srcId="{995DC599-CCF7-3844-806E-A03CA6195D2B}" destId="{D656AA72-4432-4A77-B15F-A3D98FED2379}" srcOrd="0" destOrd="0" presId="urn:microsoft.com/office/officeart/2005/8/layout/cycle4"/>
    <dgm:cxn modelId="{16D7DC28-62AA-493A-AF1F-2BB7C6F9D7F9}" type="presOf" srcId="{80231F0D-4F79-4387-8892-D625EF2B8A6E}" destId="{2219D6BE-5EB1-4282-96F4-1F7CC0760C55}" srcOrd="1" destOrd="0" presId="urn:microsoft.com/office/officeart/2005/8/layout/cycle4"/>
    <dgm:cxn modelId="{B2F87F31-7A47-46E4-B22D-2B37997D6E3D}" srcId="{002D7B21-D149-49AE-8247-0C9B57B2180A}" destId="{10DF090A-20E1-4551-80F2-F7AF38C8B817}" srcOrd="1" destOrd="0" parTransId="{60C4CCB8-FE5F-45B2-ACDA-AFB3C22BA204}" sibTransId="{04D3F0EE-A199-4B84-A921-335F34C61DAA}"/>
    <dgm:cxn modelId="{10A9B033-6609-4345-A24E-C1082B9F8169}" type="presOf" srcId="{10DF090A-20E1-4551-80F2-F7AF38C8B817}" destId="{03ADD24D-674E-4D62-9105-7B62575DC0BB}" srcOrd="1" destOrd="1" presId="urn:microsoft.com/office/officeart/2005/8/layout/cycle4"/>
    <dgm:cxn modelId="{DCBED536-9938-4B80-8220-41B49D2BE4E7}" type="presOf" srcId="{3CCB4952-5001-42E0-9FD7-63887D4E07AF}" destId="{F69E9258-07C0-44F7-9E31-709928FF5C9B}" srcOrd="0" destOrd="0" presId="urn:microsoft.com/office/officeart/2005/8/layout/cycle4"/>
    <dgm:cxn modelId="{E25AB43D-F418-4126-8304-DB865C81A458}" srcId="{6104586D-9AD4-47E2-B6B9-0AA23531A0DD}" destId="{80231F0D-4F79-4387-8892-D625EF2B8A6E}" srcOrd="0" destOrd="0" parTransId="{BB52F3C5-C2D3-4AE3-98CD-580014B5FE44}" sibTransId="{AE3EBC0C-1B37-4D5C-9634-769BF2E71DE3}"/>
    <dgm:cxn modelId="{C6F3E540-367E-43C9-9331-0E3F9E3027CB}" type="presOf" srcId="{5F305BE7-8087-48EE-A370-2A0A4FC255BB}" destId="{EC9EE4BD-76BB-41C2-94C0-9FA800F8BBCC}" srcOrd="0" destOrd="1" presId="urn:microsoft.com/office/officeart/2005/8/layout/cycle4"/>
    <dgm:cxn modelId="{8A8A9941-F2E9-5C4D-9F4F-FD31C9FF2F07}" srcId="{002D7B21-D149-49AE-8247-0C9B57B2180A}" destId="{995DC599-CCF7-3844-806E-A03CA6195D2B}" srcOrd="0" destOrd="0" parTransId="{7F917A21-AA31-4643-A5DC-FFE169D14C1D}" sibTransId="{AB5BEAE6-A80F-D542-A5DB-18814DDF0DD7}"/>
    <dgm:cxn modelId="{7D006045-49D8-4C38-8F33-51A5EEAF12B0}" type="presOf" srcId="{5F305BE7-8087-48EE-A370-2A0A4FC255BB}" destId="{A0A11A3E-6F53-4353-81B2-187BEA24E302}" srcOrd="1" destOrd="1" presId="urn:microsoft.com/office/officeart/2005/8/layout/cycle4"/>
    <dgm:cxn modelId="{E2D54B4A-3995-4E40-AB54-D0C64FAA1655}" srcId="{3CCB4952-5001-42E0-9FD7-63887D4E07AF}" destId="{002D7B21-D149-49AE-8247-0C9B57B2180A}" srcOrd="0" destOrd="0" parTransId="{73BAC39B-173E-4EA8-9D88-7A6BB8BB8F6F}" sibTransId="{651547BF-FF42-4A90-93A4-59B59C4DF0F8}"/>
    <dgm:cxn modelId="{855F7A4D-38D3-48C7-85ED-4905DBF3C1D2}" type="presOf" srcId="{80231F0D-4F79-4387-8892-D625EF2B8A6E}" destId="{1642C403-0776-48C8-85DF-8BA1BCE42732}" srcOrd="0" destOrd="0" presId="urn:microsoft.com/office/officeart/2005/8/layout/cycle4"/>
    <dgm:cxn modelId="{2A89E257-4EEC-4BB7-984E-13B70D8319EA}" type="presOf" srcId="{F93AEB7F-B121-4A8C-B8FE-7DD9B03D44FA}" destId="{2219D6BE-5EB1-4282-96F4-1F7CC0760C55}" srcOrd="1" destOrd="1" presId="urn:microsoft.com/office/officeart/2005/8/layout/cycle4"/>
    <dgm:cxn modelId="{8AEFD358-F367-C04E-9A21-720E7F6216CD}" srcId="{3CCB4952-5001-42E0-9FD7-63887D4E07AF}" destId="{703CFF3C-8F29-D147-A1AC-E1D2AA7C432E}" srcOrd="4" destOrd="0" parTransId="{933AB892-784F-DE42-B5EE-F94FE8CD7743}" sibTransId="{A1CC8D07-B44D-534F-AC2C-4C18967FAF9B}"/>
    <dgm:cxn modelId="{2DE7A459-8C61-4F39-8183-113800471BA8}" type="presOf" srcId="{D96A0260-72ED-4E15-A6BB-5614B6122333}" destId="{E37FF3C7-7B42-47B1-A70C-A8BB27DF38A2}" srcOrd="0" destOrd="0" presId="urn:microsoft.com/office/officeart/2005/8/layout/cycle4"/>
    <dgm:cxn modelId="{EB6E196A-939A-E54E-B1B2-0C008E3317CD}" srcId="{703CFF3C-8F29-D147-A1AC-E1D2AA7C432E}" destId="{3FB05FD4-5725-1642-B310-442B0AE970C5}" srcOrd="1" destOrd="0" parTransId="{AF20D3AD-1DB9-6547-87AD-992E310F21D4}" sibTransId="{77FDBAAF-216E-764A-A177-04B3D9E49625}"/>
    <dgm:cxn modelId="{A8AA2A6B-246B-384C-BDA1-F2F970E89756}" srcId="{703CFF3C-8F29-D147-A1AC-E1D2AA7C432E}" destId="{CC394F2D-0D76-F34F-B87B-CF13B74B1023}" srcOrd="2" destOrd="0" parTransId="{70458587-FEE8-EB4C-A40F-263D1E9AD9EB}" sibTransId="{B8D5B28D-2D7F-594C-88AB-C0EF9CC0130C}"/>
    <dgm:cxn modelId="{85434E76-0E10-4A8C-9236-6487F343BB0F}" srcId="{D96A0260-72ED-4E15-A6BB-5614B6122333}" destId="{5F305BE7-8087-48EE-A370-2A0A4FC255BB}" srcOrd="1" destOrd="0" parTransId="{8C45FF8B-37B1-4E0A-9E1B-64032C7376F7}" sibTransId="{75385E9F-6499-433A-BCF1-EA108765E75F}"/>
    <dgm:cxn modelId="{36CD3984-A924-4F53-B1CC-2FD9F2EA7F13}" type="presOf" srcId="{1274F0D1-DF2F-44D3-AE37-EAB5F1D6EAFD}" destId="{D656AA72-4432-4A77-B15F-A3D98FED2379}" srcOrd="0" destOrd="2" presId="urn:microsoft.com/office/officeart/2005/8/layout/cycle4"/>
    <dgm:cxn modelId="{52DFA48A-C7C8-4239-A083-8F90A0243A8E}" type="presOf" srcId="{F0CB7DFD-47F3-429B-B070-5B095C799984}" destId="{A0A11A3E-6F53-4353-81B2-187BEA24E302}" srcOrd="1" destOrd="2" presId="urn:microsoft.com/office/officeart/2005/8/layout/cycle4"/>
    <dgm:cxn modelId="{1849F48E-6A12-4997-A248-46ED1269B784}" srcId="{D96A0260-72ED-4E15-A6BB-5614B6122333}" destId="{F0CB7DFD-47F3-429B-B070-5B095C799984}" srcOrd="2" destOrd="0" parTransId="{27767313-DDCB-4980-A670-12058AD9B2F3}" sibTransId="{F1040B0E-E194-4EF0-9FD5-8F6E6FB5CAE2}"/>
    <dgm:cxn modelId="{DA228794-8C2A-475E-BDB4-E6E35C292E68}" srcId="{E2E2135B-BB44-4EB7-B7A4-A41DDFEAC447}" destId="{948B644F-1A50-4FCE-AF39-EF22CCCE3475}" srcOrd="0" destOrd="0" parTransId="{2FB7DDFE-9639-4118-98A2-08670523D85A}" sibTransId="{BCCD7F64-88A3-4A45-9B57-76481F699254}"/>
    <dgm:cxn modelId="{162DD498-6507-A041-9F89-007A738A6783}" type="presOf" srcId="{26BABAED-6CC0-FA41-BED5-80F088F268F5}" destId="{A0A11A3E-6F53-4353-81B2-187BEA24E302}" srcOrd="1" destOrd="0" presId="urn:microsoft.com/office/officeart/2005/8/layout/cycle4"/>
    <dgm:cxn modelId="{465DB5A2-2820-4C61-83EC-4A6B60324BC2}" type="presOf" srcId="{F0CB7DFD-47F3-429B-B070-5B095C799984}" destId="{EC9EE4BD-76BB-41C2-94C0-9FA800F8BBCC}" srcOrd="0" destOrd="2" presId="urn:microsoft.com/office/officeart/2005/8/layout/cycle4"/>
    <dgm:cxn modelId="{36ABB0A4-7104-4742-9245-4960DFF82AC6}" type="presOf" srcId="{1274F0D1-DF2F-44D3-AE37-EAB5F1D6EAFD}" destId="{03ADD24D-674E-4D62-9105-7B62575DC0BB}" srcOrd="1" destOrd="2" presId="urn:microsoft.com/office/officeart/2005/8/layout/cycle4"/>
    <dgm:cxn modelId="{CA28F0A6-4B48-431B-9F77-1B316610EE6A}" srcId="{3CCB4952-5001-42E0-9FD7-63887D4E07AF}" destId="{6104586D-9AD4-47E2-B6B9-0AA23531A0DD}" srcOrd="2" destOrd="0" parTransId="{38B6E3C5-9D6E-4A65-8607-380F20ACFBC7}" sibTransId="{D2B700D8-7DB0-4398-ADB1-D70CEE112DBB}"/>
    <dgm:cxn modelId="{1F799EB1-BC50-4522-A983-FF46875840AC}" srcId="{3CCB4952-5001-42E0-9FD7-63887D4E07AF}" destId="{E2E2135B-BB44-4EB7-B7A4-A41DDFEAC447}" srcOrd="3" destOrd="0" parTransId="{9E726557-57BD-4B1A-AFC8-A4C63E164F2D}" sibTransId="{9D1A5965-D722-41A9-8B20-4FF6D75839DB}"/>
    <dgm:cxn modelId="{49FC95B7-1A1B-454A-ABFC-B382F64466D6}" type="presOf" srcId="{948B644F-1A50-4FCE-AF39-EF22CCCE3475}" destId="{FF2030DE-91B5-4E7F-BC43-9E91A389B101}" srcOrd="1" destOrd="0" presId="urn:microsoft.com/office/officeart/2005/8/layout/cycle4"/>
    <dgm:cxn modelId="{45DA0CC1-5363-477E-80F8-1EB351DF2935}" type="presOf" srcId="{E2E2135B-BB44-4EB7-B7A4-A41DDFEAC447}" destId="{9B66E1C0-AE03-4D62-A1A3-C2FEF3FA1724}" srcOrd="0" destOrd="0" presId="urn:microsoft.com/office/officeart/2005/8/layout/cycle4"/>
    <dgm:cxn modelId="{1E256DC1-5F32-704D-9C30-E3943C5160B1}" type="presOf" srcId="{995DC599-CCF7-3844-806E-A03CA6195D2B}" destId="{03ADD24D-674E-4D62-9105-7B62575DC0BB}" srcOrd="1" destOrd="0" presId="urn:microsoft.com/office/officeart/2005/8/layout/cycle4"/>
    <dgm:cxn modelId="{3C6412C2-2B49-45FD-B0B4-A078317448F2}" srcId="{002D7B21-D149-49AE-8247-0C9B57B2180A}" destId="{1274F0D1-DF2F-44D3-AE37-EAB5F1D6EAFD}" srcOrd="2" destOrd="0" parTransId="{5CCC45E6-7EF5-4D4A-ABA8-3124770793EB}" sibTransId="{FB564573-247D-48C4-BC0B-35577B41CCC0}"/>
    <dgm:cxn modelId="{7AABD5C7-120C-4DDD-A9DE-751FB333E9FC}" srcId="{6104586D-9AD4-47E2-B6B9-0AA23531A0DD}" destId="{F93AEB7F-B121-4A8C-B8FE-7DD9B03D44FA}" srcOrd="1" destOrd="0" parTransId="{63FAF4A0-2597-4B76-94D7-F6840EFFA1C0}" sibTransId="{E1509321-6F1E-46B9-894B-A1898E0D8237}"/>
    <dgm:cxn modelId="{079608DC-4AA0-4EB1-8D32-27CA90C4BB0C}" type="presOf" srcId="{10DF090A-20E1-4551-80F2-F7AF38C8B817}" destId="{D656AA72-4432-4A77-B15F-A3D98FED2379}" srcOrd="0" destOrd="1" presId="urn:microsoft.com/office/officeart/2005/8/layout/cycle4"/>
    <dgm:cxn modelId="{B9592DDD-A10D-4D42-B43B-730E5D91387F}" type="presOf" srcId="{32AC89D2-0ADB-4516-96A7-A47A081FB966}" destId="{DEFBBC68-28C0-49EE-B782-C4516F819617}" srcOrd="0" destOrd="1" presId="urn:microsoft.com/office/officeart/2005/8/layout/cycle4"/>
    <dgm:cxn modelId="{21A617E1-EE3A-472E-81AC-078BCB0F9C7C}" type="presOf" srcId="{948B644F-1A50-4FCE-AF39-EF22CCCE3475}" destId="{DEFBBC68-28C0-49EE-B782-C4516F819617}" srcOrd="0" destOrd="0" presId="urn:microsoft.com/office/officeart/2005/8/layout/cycle4"/>
    <dgm:cxn modelId="{D7AFFEE8-48F1-4FD5-AD61-5DC7084E5138}" type="presOf" srcId="{F93AEB7F-B121-4A8C-B8FE-7DD9B03D44FA}" destId="{1642C403-0776-48C8-85DF-8BA1BCE42732}" srcOrd="0" destOrd="1" presId="urn:microsoft.com/office/officeart/2005/8/layout/cycle4"/>
    <dgm:cxn modelId="{AB797DEF-0A5B-DC43-9D13-1323E2F51296}" type="presOf" srcId="{26BABAED-6CC0-FA41-BED5-80F088F268F5}" destId="{EC9EE4BD-76BB-41C2-94C0-9FA800F8BBCC}" srcOrd="0" destOrd="0" presId="urn:microsoft.com/office/officeart/2005/8/layout/cycle4"/>
    <dgm:cxn modelId="{0F2F2EF9-DE23-BC41-8BA7-8FA8149C19B8}" srcId="{D96A0260-72ED-4E15-A6BB-5614B6122333}" destId="{26BABAED-6CC0-FA41-BED5-80F088F268F5}" srcOrd="0" destOrd="0" parTransId="{CC1639CC-679E-7843-9EE0-5A33CC1271D9}" sibTransId="{86D35DAD-7A56-AE40-85AF-D963B9B0E1D8}"/>
    <dgm:cxn modelId="{6C442766-42BF-421F-975B-8D6D49A1A179}" type="presParOf" srcId="{F69E9258-07C0-44F7-9E31-709928FF5C9B}" destId="{F0BBAB89-88A2-4892-AA80-64D86843C103}" srcOrd="0" destOrd="0" presId="urn:microsoft.com/office/officeart/2005/8/layout/cycle4"/>
    <dgm:cxn modelId="{F0CB9AF1-4ED6-4A6C-8AFE-ABC35BAFF84F}" type="presParOf" srcId="{F0BBAB89-88A2-4892-AA80-64D86843C103}" destId="{9AB9EAFC-A7B1-4523-B91F-D8C6DE422A34}" srcOrd="0" destOrd="0" presId="urn:microsoft.com/office/officeart/2005/8/layout/cycle4"/>
    <dgm:cxn modelId="{0154887C-39B6-4E83-81FB-1958B3B5F804}" type="presParOf" srcId="{9AB9EAFC-A7B1-4523-B91F-D8C6DE422A34}" destId="{D656AA72-4432-4A77-B15F-A3D98FED2379}" srcOrd="0" destOrd="0" presId="urn:microsoft.com/office/officeart/2005/8/layout/cycle4"/>
    <dgm:cxn modelId="{B807E035-8FAC-4C82-B937-AF706BFAD14E}" type="presParOf" srcId="{9AB9EAFC-A7B1-4523-B91F-D8C6DE422A34}" destId="{03ADD24D-674E-4D62-9105-7B62575DC0BB}" srcOrd="1" destOrd="0" presId="urn:microsoft.com/office/officeart/2005/8/layout/cycle4"/>
    <dgm:cxn modelId="{3285C012-B0CF-4224-81EF-AE1D80C08B5E}" type="presParOf" srcId="{F0BBAB89-88A2-4892-AA80-64D86843C103}" destId="{4800CE8B-CA6A-4A6A-A719-4E030C40CD11}" srcOrd="1" destOrd="0" presId="urn:microsoft.com/office/officeart/2005/8/layout/cycle4"/>
    <dgm:cxn modelId="{3F61DE8F-88AF-467A-BFDC-243D30D1C332}" type="presParOf" srcId="{4800CE8B-CA6A-4A6A-A719-4E030C40CD11}" destId="{EC9EE4BD-76BB-41C2-94C0-9FA800F8BBCC}" srcOrd="0" destOrd="0" presId="urn:microsoft.com/office/officeart/2005/8/layout/cycle4"/>
    <dgm:cxn modelId="{6B8B1C1C-CEF2-4A15-9AC5-143EC848D6D0}" type="presParOf" srcId="{4800CE8B-CA6A-4A6A-A719-4E030C40CD11}" destId="{A0A11A3E-6F53-4353-81B2-187BEA24E302}" srcOrd="1" destOrd="0" presId="urn:microsoft.com/office/officeart/2005/8/layout/cycle4"/>
    <dgm:cxn modelId="{C95B94DB-73F0-4BB6-A4AA-2235A0338353}" type="presParOf" srcId="{F0BBAB89-88A2-4892-AA80-64D86843C103}" destId="{F7F52B66-3348-4A4C-9346-EC45DC7900DA}" srcOrd="2" destOrd="0" presId="urn:microsoft.com/office/officeart/2005/8/layout/cycle4"/>
    <dgm:cxn modelId="{B1774D1B-AB80-4277-9B08-82537C382F93}" type="presParOf" srcId="{F7F52B66-3348-4A4C-9346-EC45DC7900DA}" destId="{1642C403-0776-48C8-85DF-8BA1BCE42732}" srcOrd="0" destOrd="0" presId="urn:microsoft.com/office/officeart/2005/8/layout/cycle4"/>
    <dgm:cxn modelId="{0E4B3CBB-3982-4144-B429-0AED5A62A7DB}" type="presParOf" srcId="{F7F52B66-3348-4A4C-9346-EC45DC7900DA}" destId="{2219D6BE-5EB1-4282-96F4-1F7CC0760C55}" srcOrd="1" destOrd="0" presId="urn:microsoft.com/office/officeart/2005/8/layout/cycle4"/>
    <dgm:cxn modelId="{D59E75FB-7718-4F07-B73A-896FA832AB0D}" type="presParOf" srcId="{F0BBAB89-88A2-4892-AA80-64D86843C103}" destId="{4D56DC0D-D4B5-4CB3-8E54-DB955F4FEC59}" srcOrd="3" destOrd="0" presId="urn:microsoft.com/office/officeart/2005/8/layout/cycle4"/>
    <dgm:cxn modelId="{D608335F-E347-4B1C-9322-F4FE06BD16D6}" type="presParOf" srcId="{4D56DC0D-D4B5-4CB3-8E54-DB955F4FEC59}" destId="{DEFBBC68-28C0-49EE-B782-C4516F819617}" srcOrd="0" destOrd="0" presId="urn:microsoft.com/office/officeart/2005/8/layout/cycle4"/>
    <dgm:cxn modelId="{0BC5F56D-89F9-4573-A523-49D021AEDBF5}" type="presParOf" srcId="{4D56DC0D-D4B5-4CB3-8E54-DB955F4FEC59}" destId="{FF2030DE-91B5-4E7F-BC43-9E91A389B101}" srcOrd="1" destOrd="0" presId="urn:microsoft.com/office/officeart/2005/8/layout/cycle4"/>
    <dgm:cxn modelId="{F237C749-CB1A-45CF-9B42-0A67C3D977E7}" type="presParOf" srcId="{F0BBAB89-88A2-4892-AA80-64D86843C103}" destId="{B87EF104-2104-4211-9A25-CEBC375828AE}" srcOrd="4" destOrd="0" presId="urn:microsoft.com/office/officeart/2005/8/layout/cycle4"/>
    <dgm:cxn modelId="{C897BC69-4AF3-4A05-BE7F-2B5ACCFA375C}" type="presParOf" srcId="{F69E9258-07C0-44F7-9E31-709928FF5C9B}" destId="{211292F8-D416-4A8C-BB3F-5B32684D6B7C}" srcOrd="1" destOrd="0" presId="urn:microsoft.com/office/officeart/2005/8/layout/cycle4"/>
    <dgm:cxn modelId="{008F84BA-465C-49CE-9FF0-C3C384F65DE9}" type="presParOf" srcId="{211292F8-D416-4A8C-BB3F-5B32684D6B7C}" destId="{92FCF7C5-38EE-4F0E-9B26-9D66AD5EA024}" srcOrd="0" destOrd="0" presId="urn:microsoft.com/office/officeart/2005/8/layout/cycle4"/>
    <dgm:cxn modelId="{15A59BF1-7778-4C05-A39C-7A0F4688F4E3}" type="presParOf" srcId="{211292F8-D416-4A8C-BB3F-5B32684D6B7C}" destId="{E37FF3C7-7B42-47B1-A70C-A8BB27DF38A2}" srcOrd="1" destOrd="0" presId="urn:microsoft.com/office/officeart/2005/8/layout/cycle4"/>
    <dgm:cxn modelId="{CF94D55A-EF5B-4A19-9816-0B36A0793C21}" type="presParOf" srcId="{211292F8-D416-4A8C-BB3F-5B32684D6B7C}" destId="{723E8DAD-0490-403F-942B-DABFA1870984}" srcOrd="2" destOrd="0" presId="urn:microsoft.com/office/officeart/2005/8/layout/cycle4"/>
    <dgm:cxn modelId="{583C94B4-7C26-4ED0-9134-E3D8F578DFBE}" type="presParOf" srcId="{211292F8-D416-4A8C-BB3F-5B32684D6B7C}" destId="{9B66E1C0-AE03-4D62-A1A3-C2FEF3FA1724}" srcOrd="3" destOrd="0" presId="urn:microsoft.com/office/officeart/2005/8/layout/cycle4"/>
    <dgm:cxn modelId="{A61A5272-A1C3-4934-8341-238EF3F4579B}" type="presParOf" srcId="{211292F8-D416-4A8C-BB3F-5B32684D6B7C}" destId="{5A18D144-3134-4D3A-9355-A2BD25624B3C}" srcOrd="4" destOrd="0" presId="urn:microsoft.com/office/officeart/2005/8/layout/cycle4"/>
    <dgm:cxn modelId="{8CBBF4B8-52FC-470D-93A1-700A8A7EDD06}" type="presParOf" srcId="{F69E9258-07C0-44F7-9E31-709928FF5C9B}" destId="{BC4D51B2-B38B-4C94-87C1-BD6249585D15}" srcOrd="2" destOrd="0" presId="urn:microsoft.com/office/officeart/2005/8/layout/cycle4"/>
    <dgm:cxn modelId="{272A8C34-7DA7-4BE9-A6D7-3DBAED111C07}" type="presParOf" srcId="{F69E9258-07C0-44F7-9E31-709928FF5C9B}" destId="{273B0476-0BED-43F9-8A2F-A14A9D96E21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2C403-0776-48C8-85DF-8BA1BCE42732}">
      <dsp:nvSpPr>
        <dsp:cNvPr id="0" name=""/>
        <dsp:cNvSpPr/>
      </dsp:nvSpPr>
      <dsp:spPr>
        <a:xfrm>
          <a:off x="4333110" y="3000128"/>
          <a:ext cx="2615732" cy="1411824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400" b="1" kern="1200" dirty="0"/>
            <a:t>2 </a:t>
          </a:r>
          <a:r>
            <a:rPr lang="en-ID" sz="1400" b="1" kern="1200" dirty="0" err="1"/>
            <a:t>Subdimensi</a:t>
          </a:r>
          <a:endParaRPr lang="en-ID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6 </a:t>
          </a:r>
          <a:r>
            <a:rPr lang="en-US" sz="1400" b="1" kern="1200" dirty="0" err="1"/>
            <a:t>Indikator</a:t>
          </a:r>
          <a:endParaRPr lang="en-ID" sz="1400" b="1" kern="1200" dirty="0"/>
        </a:p>
      </dsp:txBody>
      <dsp:txXfrm>
        <a:off x="5148843" y="3384097"/>
        <a:ext cx="1768986" cy="996842"/>
      </dsp:txXfrm>
    </dsp:sp>
    <dsp:sp modelId="{DEFBBC68-28C0-49EE-B782-C4516F819617}">
      <dsp:nvSpPr>
        <dsp:cNvPr id="0" name=""/>
        <dsp:cNvSpPr/>
      </dsp:nvSpPr>
      <dsp:spPr>
        <a:xfrm>
          <a:off x="625078" y="3000128"/>
          <a:ext cx="2374330" cy="141182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2 </a:t>
          </a:r>
          <a:r>
            <a:rPr lang="en-US" sz="1400" b="1" kern="1200" dirty="0" err="1"/>
            <a:t>Subdimensi</a:t>
          </a:r>
          <a:endParaRPr lang="en-ID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15 </a:t>
          </a:r>
          <a:r>
            <a:rPr lang="en-US" sz="1400" b="1" kern="1200" dirty="0" err="1"/>
            <a:t>Indikator</a:t>
          </a:r>
          <a:endParaRPr lang="en-ID" sz="1400" b="1" kern="1200" dirty="0"/>
        </a:p>
      </dsp:txBody>
      <dsp:txXfrm>
        <a:off x="656091" y="3384097"/>
        <a:ext cx="1600005" cy="996842"/>
      </dsp:txXfrm>
    </dsp:sp>
    <dsp:sp modelId="{EC9EE4BD-76BB-41C2-94C0-9FA800F8BBCC}">
      <dsp:nvSpPr>
        <dsp:cNvPr id="0" name=""/>
        <dsp:cNvSpPr/>
      </dsp:nvSpPr>
      <dsp:spPr>
        <a:xfrm>
          <a:off x="4079645" y="0"/>
          <a:ext cx="2577264" cy="141182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5 </a:t>
          </a:r>
          <a:r>
            <a:rPr lang="en-US" sz="1400" b="1" kern="1200" dirty="0" err="1"/>
            <a:t>Subdimensi</a:t>
          </a:r>
          <a:endParaRPr lang="en-ID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24 </a:t>
          </a:r>
          <a:r>
            <a:rPr lang="en-US" sz="1400" b="1" kern="1200" dirty="0" err="1"/>
            <a:t>Indikator</a:t>
          </a:r>
          <a:endParaRPr lang="en-ID" sz="1400" b="1" kern="1200" dirty="0"/>
        </a:p>
      </dsp:txBody>
      <dsp:txXfrm>
        <a:off x="4883837" y="31013"/>
        <a:ext cx="1742059" cy="996842"/>
      </dsp:txXfrm>
    </dsp:sp>
    <dsp:sp modelId="{D656AA72-4432-4A77-B15F-A3D98FED2379}">
      <dsp:nvSpPr>
        <dsp:cNvPr id="0" name=""/>
        <dsp:cNvSpPr/>
      </dsp:nvSpPr>
      <dsp:spPr>
        <a:xfrm>
          <a:off x="451949" y="0"/>
          <a:ext cx="2720588" cy="141182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D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3 </a:t>
          </a:r>
          <a:r>
            <a:rPr lang="en-US" sz="1500" b="1" kern="1200" dirty="0" err="1"/>
            <a:t>Subdimensi</a:t>
          </a:r>
          <a:endParaRPr lang="en-ID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16 </a:t>
          </a:r>
          <a:r>
            <a:rPr lang="en-US" sz="1500" b="1" kern="1200" dirty="0" err="1"/>
            <a:t>Indikator</a:t>
          </a:r>
          <a:endParaRPr lang="en-ID" sz="1500" b="1" kern="1200" dirty="0"/>
        </a:p>
      </dsp:txBody>
      <dsp:txXfrm>
        <a:off x="482962" y="31013"/>
        <a:ext cx="1842386" cy="996842"/>
      </dsp:txXfrm>
    </dsp:sp>
    <dsp:sp modelId="{92FCF7C5-38EE-4F0E-9B26-9D66AD5EA024}">
      <dsp:nvSpPr>
        <dsp:cNvPr id="0" name=""/>
        <dsp:cNvSpPr/>
      </dsp:nvSpPr>
      <dsp:spPr>
        <a:xfrm>
          <a:off x="1609551" y="251481"/>
          <a:ext cx="1910375" cy="1910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KONTEKS SOSIAL POLITIK</a:t>
          </a:r>
          <a:endParaRPr lang="en-ID" sz="1700" b="1" kern="1200" dirty="0"/>
        </a:p>
      </dsp:txBody>
      <dsp:txXfrm>
        <a:off x="2169087" y="811017"/>
        <a:ext cx="1350839" cy="1350839"/>
      </dsp:txXfrm>
    </dsp:sp>
    <dsp:sp modelId="{E37FF3C7-7B42-47B1-A70C-A8BB27DF38A2}">
      <dsp:nvSpPr>
        <dsp:cNvPr id="0" name=""/>
        <dsp:cNvSpPr/>
      </dsp:nvSpPr>
      <dsp:spPr>
        <a:xfrm rot="5400000">
          <a:off x="3608166" y="251481"/>
          <a:ext cx="1910375" cy="1910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PENYELENGGARAAN PEMILU</a:t>
          </a:r>
          <a:endParaRPr lang="en-ID" sz="1600" b="1" kern="1200" dirty="0"/>
        </a:p>
      </dsp:txBody>
      <dsp:txXfrm rot="-5400000">
        <a:off x="3608166" y="811017"/>
        <a:ext cx="1350839" cy="1350839"/>
      </dsp:txXfrm>
    </dsp:sp>
    <dsp:sp modelId="{723E8DAD-0490-403F-942B-DABFA1870984}">
      <dsp:nvSpPr>
        <dsp:cNvPr id="0" name=""/>
        <dsp:cNvSpPr/>
      </dsp:nvSpPr>
      <dsp:spPr>
        <a:xfrm rot="10800000">
          <a:off x="3608166" y="2250096"/>
          <a:ext cx="1910375" cy="1910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PARTISIPASI</a:t>
          </a:r>
          <a:endParaRPr lang="en-ID" sz="2000" b="1" kern="1200" dirty="0"/>
        </a:p>
      </dsp:txBody>
      <dsp:txXfrm rot="10800000">
        <a:off x="3608166" y="2250096"/>
        <a:ext cx="1350839" cy="1350839"/>
      </dsp:txXfrm>
    </dsp:sp>
    <dsp:sp modelId="{9B66E1C0-AE03-4D62-A1A3-C2FEF3FA1724}">
      <dsp:nvSpPr>
        <dsp:cNvPr id="0" name=""/>
        <dsp:cNvSpPr/>
      </dsp:nvSpPr>
      <dsp:spPr>
        <a:xfrm rot="16200000">
          <a:off x="1609551" y="2250096"/>
          <a:ext cx="1910375" cy="1910375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KONTESTASI</a:t>
          </a:r>
          <a:endParaRPr lang="en-ID" sz="1900" b="1" kern="1200" dirty="0"/>
        </a:p>
      </dsp:txBody>
      <dsp:txXfrm rot="5400000">
        <a:off x="2169087" y="2250096"/>
        <a:ext cx="1350839" cy="1350839"/>
      </dsp:txXfrm>
    </dsp:sp>
    <dsp:sp modelId="{BC4D51B2-B38B-4C94-87C1-BD6249585D15}">
      <dsp:nvSpPr>
        <dsp:cNvPr id="0" name=""/>
        <dsp:cNvSpPr/>
      </dsp:nvSpPr>
      <dsp:spPr>
        <a:xfrm>
          <a:off x="3234253" y="1808900"/>
          <a:ext cx="659586" cy="5735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B0476-0BED-43F9-8A2F-A14A9D96E210}">
      <dsp:nvSpPr>
        <dsp:cNvPr id="0" name=""/>
        <dsp:cNvSpPr/>
      </dsp:nvSpPr>
      <dsp:spPr>
        <a:xfrm rot="10800000">
          <a:off x="3234253" y="2029498"/>
          <a:ext cx="659586" cy="57355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9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9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498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704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018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68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766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8977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2958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742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8972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26AB8-ACBE-42E6-92F5-667EDDCD965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2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09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63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86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76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3338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44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6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34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4A7955-6230-48B4-BD8B-A7C460F7594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0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394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D:\ATP3\2021\TU\rdp\Bahan PPT\cov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136"/>
            <a:ext cx="12192000" cy="6826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096000" y="2252165"/>
            <a:ext cx="5558880" cy="18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600"/>
              <a:buFont typeface="Calibri"/>
              <a:buNone/>
            </a:pP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</a:rPr>
              <a:t>KONSTRUKSI</a:t>
            </a:r>
            <a:br>
              <a:rPr lang="en-US" sz="3500" b="1" dirty="0"/>
            </a:br>
            <a:r>
              <a:rPr lang="en-US" sz="3500" b="1" dirty="0"/>
              <a:t>IKP PEMILU DAN PEMILIHAN SERENTAK 2024</a:t>
            </a:r>
            <a:endParaRPr sz="3500" b="1" i="1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289218" y="1214688"/>
            <a:ext cx="3720510" cy="3912953"/>
            <a:chOff x="1726694" y="860454"/>
            <a:chExt cx="4428523" cy="5137089"/>
          </a:xfrm>
        </p:grpSpPr>
        <p:pic>
          <p:nvPicPr>
            <p:cNvPr id="91" name="Google Shape;91;p1" descr="Building image"/>
            <p:cNvPicPr preferRelativeResize="0"/>
            <p:nvPr/>
          </p:nvPicPr>
          <p:blipFill rotWithShape="1">
            <a:blip r:embed="rId4">
              <a:alphaModFix/>
            </a:blip>
            <a:srcRect l="20809" r="20809"/>
            <a:stretch/>
          </p:blipFill>
          <p:spPr>
            <a:xfrm>
              <a:off x="1726694" y="860454"/>
              <a:ext cx="4428523" cy="5137089"/>
            </a:xfrm>
            <a:custGeom>
              <a:avLst/>
              <a:gdLst/>
              <a:ahLst/>
              <a:cxnLst/>
              <a:rect l="l" t="t" r="r" b="b"/>
              <a:pathLst>
                <a:path w="4428523" h="5137089" extrusionOk="0">
                  <a:moveTo>
                    <a:pt x="2214261" y="0"/>
                  </a:moveTo>
                  <a:lnTo>
                    <a:pt x="4428523" y="1107131"/>
                  </a:lnTo>
                  <a:lnTo>
                    <a:pt x="4428523" y="4029957"/>
                  </a:lnTo>
                  <a:lnTo>
                    <a:pt x="2214261" y="5137089"/>
                  </a:lnTo>
                  <a:lnTo>
                    <a:pt x="0" y="4029957"/>
                  </a:lnTo>
                  <a:lnTo>
                    <a:pt x="0" y="1107131"/>
                  </a:lnTo>
                  <a:close/>
                </a:path>
              </a:pathLst>
            </a:custGeom>
            <a:noFill/>
            <a:ln>
              <a:noFill/>
            </a:ln>
          </p:spPr>
        </p:pic>
        <p:sp>
          <p:nvSpPr>
            <p:cNvPr id="92" name="Google Shape;92;p1"/>
            <p:cNvSpPr/>
            <p:nvPr/>
          </p:nvSpPr>
          <p:spPr>
            <a:xfrm rot="-5400000">
              <a:off x="2679702" y="2388914"/>
              <a:ext cx="2412998" cy="2080172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" name="Google Shape;93;p1"/>
            <p:cNvPicPr preferRelativeResize="0"/>
            <p:nvPr/>
          </p:nvPicPr>
          <p:blipFill rotWithShape="1">
            <a:blip r:embed="rId5">
              <a:alphaModFix/>
            </a:blip>
            <a:srcRect t="34837"/>
            <a:stretch/>
          </p:blipFill>
          <p:spPr>
            <a:xfrm>
              <a:off x="2818343" y="3063682"/>
              <a:ext cx="2135715" cy="7306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857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321BF2A7-F1B6-CE42-ACFB-4B0C2EF80C17}"/>
              </a:ext>
            </a:extLst>
          </p:cNvPr>
          <p:cNvGrpSpPr/>
          <p:nvPr/>
        </p:nvGrpSpPr>
        <p:grpSpPr>
          <a:xfrm>
            <a:off x="0" y="652885"/>
            <a:ext cx="6096000" cy="673926"/>
            <a:chOff x="1" y="759856"/>
            <a:chExt cx="6096000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180999" y="927542"/>
              <a:ext cx="5786662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200" b="1" dirty="0">
                  <a:solidFill>
                    <a:schemeClr val="bg1"/>
                  </a:solidFill>
                  <a:latin typeface="+mj-lt"/>
                </a:rPr>
                <a:t>TIMELINE KEGIATAN PENYUSUNAN IKP</a:t>
              </a:r>
              <a:endParaRPr lang="en-US" sz="2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B72CA66-B42C-584C-BECF-ADFF73790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96524"/>
              </p:ext>
            </p:extLst>
          </p:nvPr>
        </p:nvGraphicFramePr>
        <p:xfrm>
          <a:off x="411492" y="1567082"/>
          <a:ext cx="11112335" cy="4182965"/>
        </p:xfrm>
        <a:graphic>
          <a:graphicData uri="http://schemas.openxmlformats.org/drawingml/2006/table">
            <a:tbl>
              <a:tblPr/>
              <a:tblGrid>
                <a:gridCol w="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39">
                  <a:extLst>
                    <a:ext uri="{9D8B030D-6E8A-4147-A177-3AD203B41FA5}">
                      <a16:colId xmlns:a16="http://schemas.microsoft.com/office/drawing/2014/main" val="213237610"/>
                    </a:ext>
                  </a:extLst>
                </a:gridCol>
              </a:tblGrid>
              <a:tr h="182495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 KEGIATAN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WAKTU</a:t>
                      </a:r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LOKASI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9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fi-FI" sz="11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&amp;</a:t>
                      </a:r>
                      <a:r>
                        <a:rPr lang="id-ID" sz="11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EVALUASI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34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DKT EVALUASI TEKNIS KUALITAS DATA IKP PEMILU 2019 DAN PILKADA 2020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14-16 Februari 2022</a:t>
                      </a:r>
                    </a:p>
                    <a:p>
                      <a:pPr algn="ctr" fontAlgn="ctr"/>
                      <a:r>
                        <a:rPr lang="id-ID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Kelas dalam Rakor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Bintaro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37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DKT</a:t>
                      </a:r>
                      <a:r>
                        <a:rPr lang="id-ID" sz="11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EVALUASI KONFIRMASI ISU-ISU DALAM IKP PEMILU 2019 DAN PILKADA 2020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25-26 Februari 2022</a:t>
                      </a:r>
                      <a:br>
                        <a:rPr lang="id-ID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id-ID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Hybrid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Bogor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TURUN LAPAN PERJALANAN DINAS EVALUASI IKP PEMILU 2019 dan PILKADA 2020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Februari-Maret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Sulawesu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Utara, Sumatera Barat, Sulawesi Tengah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628550"/>
                  </a:ext>
                </a:extLst>
              </a:tr>
              <a:tr h="18249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1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US" sz="11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15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PENYUSUNAN IKP PEMILU DAN PEMILIHAN SERENTAK 2024</a:t>
                      </a:r>
                      <a:endParaRPr lang="en-US" sz="115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4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DKT DESAIN KONSEP INDEKS KERAWANAN PEMILU (IKP) SEBAGAI ALAT MITIGASI RISIKO PEMILU DAN PEMILIHAN SERENTAK 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14-16 </a:t>
                      </a:r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Agustus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Bogor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DKT </a:t>
                      </a:r>
                      <a:r>
                        <a:rPr lang="nn-NO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REDESAIN KONSTRUKSI IKP: PENENTUAN DIMENSI TEMPORAL, UNIT ANALISA  DAN TINGKAT PENGUKURAN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4-6 September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Jakarta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DKT PENYUSUNAN VARIABEL-VARIABEL DALAM KONSTRUKSI INDEKS KERAWANAN PEMILU DAN PEMILIHAN SERENTAK 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17-19 </a:t>
                      </a:r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Sptember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Jakarta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DKT PEMBOBOTAN VARIABEL DALAM KONSTRUKSI INDEKS KERAWANAN PEMILU DAN PEMILIHAN SERENTAK 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28-30 September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Bogor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KONSINYERING PENYUSUNAN INSTRUMEN PENGUMPULAN DATA IKP PEMILU DAN PEMILIHAN SERENTAK 2024: PENENTUAN CODING SCHEME INDIKATOR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7-9 </a:t>
                      </a:r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Oktober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5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KICK OFF PENGUMPULAN DATA INDEKS KERAWANAN PEMILU (IKP) PEMILU DAN PEMILIHAN SERENTAK 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18-20 </a:t>
                      </a:r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Oktober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Jakarta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SOSIALISASI PENGISIAN , PENGUMPULAN DAN PENGELOLAAN DATA IKP PEMILU DAN PEMILIHAN SERENTAK 2024 DI BEBERAPA PROVINSI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</a:t>
                      </a:r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Oktober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– 2 November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Provinsi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9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5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LAUNCHING IKP PEMILU DAN PEMILIHAN SERENTAK 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Desember</a:t>
                      </a:r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Jakarta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235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321BF2A7-F1B6-CE42-ACFB-4B0C2EF80C17}"/>
              </a:ext>
            </a:extLst>
          </p:cNvPr>
          <p:cNvGrpSpPr/>
          <p:nvPr/>
        </p:nvGrpSpPr>
        <p:grpSpPr>
          <a:xfrm>
            <a:off x="0" y="652885"/>
            <a:ext cx="6096000" cy="673926"/>
            <a:chOff x="1" y="759856"/>
            <a:chExt cx="6096000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180999" y="789042"/>
              <a:ext cx="5786662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+mj-lt"/>
                </a:rPr>
                <a:t>TIMELINE PERUMUSAN KONSEP DAN METODE IKP (VIA ZOOM)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E5909859-4C0B-4245-A098-C4B7ECF5D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69943"/>
              </p:ext>
            </p:extLst>
          </p:nvPr>
        </p:nvGraphicFramePr>
        <p:xfrm>
          <a:off x="489855" y="1451352"/>
          <a:ext cx="10851080" cy="3370028"/>
        </p:xfrm>
        <a:graphic>
          <a:graphicData uri="http://schemas.openxmlformats.org/drawingml/2006/table">
            <a:tbl>
              <a:tblPr/>
              <a:tblGrid>
                <a:gridCol w="41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4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428">
                  <a:extLst>
                    <a:ext uri="{9D8B030D-6E8A-4147-A177-3AD203B41FA5}">
                      <a16:colId xmlns:a16="http://schemas.microsoft.com/office/drawing/2014/main" val="213237610"/>
                    </a:ext>
                  </a:extLst>
                </a:gridCol>
              </a:tblGrid>
              <a:tr h="298868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Kegiatan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Waktu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Lokasi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algn="ctr" fontAlgn="b"/>
                      <a:r>
                        <a:rPr lang="id-ID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RAPAT TIMSUS PENYUSUNAN IKP PEMILU DAN PEMILIHAN SERENTAK 2024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396675"/>
                  </a:ext>
                </a:extLst>
              </a:tr>
              <a:tr h="615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Rapat Persiapan Pemetaan Kerawanan Pemilu dan Pemilihan Serentak 2024 Melalui Penyusunan Indeks Kerawanan Pemilu (IKP) </a:t>
                      </a:r>
                      <a:endParaRPr lang="id-ID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Agustus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Zoom Meeting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Rapat Penyusunan Desain Konstruksi IKP Pemilu dan Pemilihan Serentak 2024 </a:t>
                      </a:r>
                      <a:endParaRPr lang="id-ID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Agustus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Zoom Meeting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Rapat Tindak Lanjut Hasil DKT IKP dan Persiapan Penyusunan Variabel dalam IKP Pemilu dan Pemilihan Serentak 2024 </a:t>
                      </a:r>
                      <a:endParaRPr lang="id-ID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September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Zoom Meeting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Rapat Tindak Lanjut Hasil DKT IKP dan Penentuan Variabel dalam Konstruksi IKP Pemilu dan Pemilihan Serentak 2024 </a:t>
                      </a:r>
                      <a:endParaRPr lang="id-ID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September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Zoom Meeting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176"/>
                  </a:ext>
                </a:extLst>
              </a:tr>
              <a:tr h="6111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Rapat Tindak Lanjut Hasil DKT IKP dan Penyusunan </a:t>
                      </a:r>
                      <a:r>
                        <a:rPr lang="id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Coding</a:t>
                      </a: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id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Scheme</a:t>
                      </a: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</a:t>
                      </a:r>
                      <a:r>
                        <a:rPr lang="id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Indikator-Indikator</a:t>
                      </a:r>
                      <a:r>
                        <a:rPr lang="id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dalam Konstruksi IKP Pemilu dan Pemilihan Serentak 2024 </a:t>
                      </a:r>
                      <a:endParaRPr lang="id-ID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Oktober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2022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Zoom Meeting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6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15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321BF2A7-F1B6-CE42-ACFB-4B0C2EF80C17}"/>
              </a:ext>
            </a:extLst>
          </p:cNvPr>
          <p:cNvGrpSpPr/>
          <p:nvPr/>
        </p:nvGrpSpPr>
        <p:grpSpPr>
          <a:xfrm>
            <a:off x="0" y="652885"/>
            <a:ext cx="6096000" cy="673926"/>
            <a:chOff x="1" y="759856"/>
            <a:chExt cx="6096000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180999" y="942930"/>
              <a:ext cx="5786662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+mj-lt"/>
                </a:rPr>
                <a:t>DOKUMENTASI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3C820D-F1EE-E64B-BF27-A309DD9AA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32" y="1702561"/>
            <a:ext cx="3760547" cy="282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0C4BF12-DBF9-C34A-AB06-B1692DEA2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832" y="1326811"/>
            <a:ext cx="4226113" cy="31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DD449A5-00EE-1F4E-8227-913B9EDB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93" y="2841675"/>
            <a:ext cx="5053994" cy="3369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59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321BF2A7-F1B6-CE42-ACFB-4B0C2EF80C17}"/>
              </a:ext>
            </a:extLst>
          </p:cNvPr>
          <p:cNvGrpSpPr/>
          <p:nvPr/>
        </p:nvGrpSpPr>
        <p:grpSpPr>
          <a:xfrm>
            <a:off x="0" y="652885"/>
            <a:ext cx="6096000" cy="673926"/>
            <a:chOff x="1" y="759856"/>
            <a:chExt cx="6096000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180999" y="942930"/>
              <a:ext cx="5786662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000" b="1" dirty="0">
                  <a:solidFill>
                    <a:schemeClr val="bg1"/>
                  </a:solidFill>
                  <a:latin typeface="+mj-lt"/>
                </a:rPr>
                <a:t>DOKUMENTASI</a:t>
              </a:r>
              <a:endParaRPr lang="en-US" sz="2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C8C6DD-A67C-FC4A-97E6-32A92E946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89" y="1275073"/>
            <a:ext cx="3951040" cy="283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078A5935-199A-4D48-A431-CEFFCC446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77" y="1764375"/>
            <a:ext cx="4658014" cy="3107286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7566904-104F-844A-8CF5-F41F48FFC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86" y="3621069"/>
            <a:ext cx="4238336" cy="282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03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shred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6"/>
          <p:cNvSpPr txBox="1">
            <a:spLocks noGrp="1"/>
          </p:cNvSpPr>
          <p:nvPr>
            <p:ph type="title"/>
          </p:nvPr>
        </p:nvSpPr>
        <p:spPr>
          <a:xfrm>
            <a:off x="361764" y="155558"/>
            <a:ext cx="109728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SzPts val="4400"/>
            </a:pPr>
            <a:r>
              <a:rPr lang="id-ID" sz="3500" b="1" dirty="0"/>
              <a:t>TIM Internal IKP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9855" y="1105089"/>
          <a:ext cx="10844709" cy="3590206"/>
        </p:xfrm>
        <a:graphic>
          <a:graphicData uri="http://schemas.openxmlformats.org/drawingml/2006/table">
            <a:tbl>
              <a:tblPr/>
              <a:tblGrid>
                <a:gridCol w="46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9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8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821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Internal </a:t>
                      </a:r>
                      <a:r>
                        <a:rPr lang="id-ID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Puslitbangdiklat</a:t>
                      </a:r>
                      <a:endParaRPr lang="id-ID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75831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id-ID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id-ID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</a:t>
                      </a:r>
                      <a:r>
                        <a:rPr lang="id-ID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id-ID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Ikrajendra</a:t>
                      </a:r>
                      <a:endParaRPr lang="id-ID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62975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id-ID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Allya Hanifa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Instrumen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IKP)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60594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Yessi Oktavia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Statistisi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Instrumen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IKP)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892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d. Tiara Nur Anisa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Perekayasa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Instrumen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IKP)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d. Nur Cahya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Prekayasa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Instrumen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IKP)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 M. Subhan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 Juan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Firman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80858"/>
                  </a:ext>
                </a:extLst>
              </a:tr>
              <a:tr h="29182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g.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Nyayu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2221"/>
                  </a:ext>
                </a:extLst>
              </a:tr>
              <a:tr h="33599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Marissa 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33056"/>
                  </a:ext>
                </a:extLst>
              </a:tr>
              <a:tr h="335998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Anwar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Fauzi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Administrasi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9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0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6"/>
          <p:cNvSpPr txBox="1">
            <a:spLocks noGrp="1"/>
          </p:cNvSpPr>
          <p:nvPr>
            <p:ph type="title"/>
          </p:nvPr>
        </p:nvSpPr>
        <p:spPr>
          <a:xfrm>
            <a:off x="361764" y="155558"/>
            <a:ext cx="10972800" cy="1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>
              <a:buSzPts val="4400"/>
            </a:pPr>
            <a:r>
              <a:rPr lang="id-ID" sz="3500" b="1" dirty="0"/>
              <a:t>TIM Eksternal IKP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87516"/>
              </p:ext>
            </p:extLst>
          </p:nvPr>
        </p:nvGraphicFramePr>
        <p:xfrm>
          <a:off x="489855" y="936958"/>
          <a:ext cx="10844709" cy="5265534"/>
        </p:xfrm>
        <a:graphic>
          <a:graphicData uri="http://schemas.openxmlformats.org/drawingml/2006/table">
            <a:tbl>
              <a:tblPr/>
              <a:tblGrid>
                <a:gridCol w="466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5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516"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Keterangan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Penyusun IKP (Timsus)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975831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Aditya Perdana (UI)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Penyusun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Peneliti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562975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</a:t>
                      </a:r>
                      <a:r>
                        <a:rPr lang="id-ID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Masykurudin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Hafidz (CM </a:t>
                      </a:r>
                      <a:r>
                        <a:rPr lang="id-ID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Tim Penyusun (Peneliti)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860594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</a:t>
                      </a:r>
                      <a:r>
                        <a:rPr lang="id-ID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Afrimadona</a:t>
                      </a:r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(UPN Veteran)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Tim Penyusun (Peneliti)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3892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fi-FI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d. Yohan Wahyu (Litbang Kompas)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Tim Penyusun (Peneliti)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  <a:sym typeface="Arial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 Erik Kurniawan (SPD)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Tim 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Penyusun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 (</a:t>
                      </a:r>
                      <a:r>
                        <a:rPr kumimoji="0" 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Peneliti</a:t>
                      </a: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Arial"/>
                        </a:rPr>
                        <a:t>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294876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17697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Kepemiluan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Pemberi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Masukan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Konsep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Operasional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Mada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Sukmajati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(UGM)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Ahsanul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(UNUSIA)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AHli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Daniel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Zuchron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(ITB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Vinus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28722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Wahidah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Suaib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Anggota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Bawaslu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2008-2012)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880858"/>
                  </a:ext>
                </a:extLst>
              </a:tr>
              <a:tr h="266516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e. Nia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Sjarifudin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(ANBTI)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962221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Mimah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Susanti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(KPI)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33056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Pangestu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(JPPR)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856598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Rafif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Pamenang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Imawan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(Populi Center)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380945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Dian Permata (SPD)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740315"/>
                  </a:ext>
                </a:extLst>
              </a:tr>
              <a:tr h="306862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 Sri Budi Eka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Wardani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(UI)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 Ahli</a:t>
                      </a:r>
                    </a:p>
                  </a:txBody>
                  <a:tcPr marL="7046" marR="7046" marT="70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8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29" descr="D:\ATP3\2021\TU\rdp\Bahan PPT\Hal 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218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9" descr="Building image"/>
          <p:cNvPicPr preferRelativeResize="0"/>
          <p:nvPr/>
        </p:nvPicPr>
        <p:blipFill rotWithShape="1">
          <a:blip r:embed="rId4">
            <a:alphaModFix/>
          </a:blip>
          <a:srcRect l="20743" r="20743"/>
          <a:stretch/>
        </p:blipFill>
        <p:spPr>
          <a:xfrm>
            <a:off x="1683398" y="860944"/>
            <a:ext cx="4428523" cy="5137089"/>
          </a:xfrm>
          <a:custGeom>
            <a:avLst/>
            <a:gdLst/>
            <a:ahLst/>
            <a:cxnLst/>
            <a:rect l="l" t="t" r="r" b="b"/>
            <a:pathLst>
              <a:path w="4428523" h="5137089" extrusionOk="0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11" name="Google Shape;611;p29"/>
          <p:cNvSpPr/>
          <p:nvPr/>
        </p:nvSpPr>
        <p:spPr>
          <a:xfrm rot="-5400000">
            <a:off x="2679702" y="2388914"/>
            <a:ext cx="2412998" cy="20801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9"/>
          <p:cNvSpPr txBox="1"/>
          <p:nvPr/>
        </p:nvSpPr>
        <p:spPr>
          <a:xfrm>
            <a:off x="6375721" y="2006084"/>
            <a:ext cx="4853573" cy="161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TERIMA KASIH</a:t>
            </a: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9"/>
          <p:cNvSpPr txBox="1"/>
          <p:nvPr/>
        </p:nvSpPr>
        <p:spPr>
          <a:xfrm>
            <a:off x="7229386" y="3622336"/>
            <a:ext cx="4854339" cy="125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29"/>
          <p:cNvPicPr preferRelativeResize="0"/>
          <p:nvPr/>
        </p:nvPicPr>
        <p:blipFill rotWithShape="1">
          <a:blip r:embed="rId5">
            <a:alphaModFix/>
          </a:blip>
          <a:srcRect t="34837"/>
          <a:stretch/>
        </p:blipFill>
        <p:spPr>
          <a:xfrm>
            <a:off x="2829801" y="3163229"/>
            <a:ext cx="2135715" cy="73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5;p3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Placeholder 10">
            <a:extLst>
              <a:ext uri="{FF2B5EF4-FFF2-40B4-BE49-F238E27FC236}">
                <a16:creationId xmlns:a16="http://schemas.microsoft.com/office/drawing/2014/main" id="{76894AC8-62C3-46C8-A41A-3D50DDC62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25" b="2425"/>
          <a:stretch>
            <a:fillRect/>
          </a:stretch>
        </p:blipFill>
        <p:spPr>
          <a:xfrm>
            <a:off x="267419" y="250372"/>
            <a:ext cx="11660660" cy="63572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240ACA-7EFD-4B32-9D63-A1E8F7CB9298}"/>
              </a:ext>
            </a:extLst>
          </p:cNvPr>
          <p:cNvSpPr/>
          <p:nvPr/>
        </p:nvSpPr>
        <p:spPr>
          <a:xfrm>
            <a:off x="139033" y="244945"/>
            <a:ext cx="7556104" cy="6362683"/>
          </a:xfrm>
          <a:prstGeom prst="rect">
            <a:avLst/>
          </a:prstGeom>
          <a:solidFill>
            <a:schemeClr val="tx1">
              <a:lumMod val="95000"/>
              <a:lumOff val="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6AF48-2AA8-4B78-82AB-CE8B9E71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83108"/>
            <a:ext cx="5210355" cy="724972"/>
          </a:xfrm>
          <a:prstGeom prst="rect">
            <a:avLst/>
          </a:prstGeom>
          <a:solidFill>
            <a:srgbClr val="C5304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4CCBA-12AD-4433-A381-A03661E3D927}"/>
              </a:ext>
            </a:extLst>
          </p:cNvPr>
          <p:cNvSpPr txBox="1"/>
          <p:nvPr/>
        </p:nvSpPr>
        <p:spPr>
          <a:xfrm>
            <a:off x="309338" y="591889"/>
            <a:ext cx="578666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DEFINISI DAN TUJUAN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EBA89-B616-43ED-A91E-61105E1C9DD6}"/>
              </a:ext>
            </a:extLst>
          </p:cNvPr>
          <p:cNvSpPr txBox="1"/>
          <p:nvPr/>
        </p:nvSpPr>
        <p:spPr>
          <a:xfrm>
            <a:off x="653103" y="1425849"/>
            <a:ext cx="6235273" cy="4124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defRPr/>
            </a:pPr>
            <a:r>
              <a:rPr lang="id-ID" sz="2800" b="1" dirty="0">
                <a:solidFill>
                  <a:schemeClr val="bg1"/>
                </a:solidFill>
                <a:latin typeface="Century Gothic" panose="020B0502020202020204" pitchFamily="34" charset="0"/>
                <a:ea typeface="OpenSymbol" pitchFamily="2" charset="0"/>
              </a:rPr>
              <a:t>D</a:t>
            </a:r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  <a:ea typeface="OpenSymbol" pitchFamily="2" charset="0"/>
              </a:rPr>
              <a:t>efinisi Kerawanan Pemilu/Pemilihan:</a:t>
            </a:r>
          </a:p>
          <a:p>
            <a:pPr>
              <a:defRPr/>
            </a:pPr>
            <a:r>
              <a:rPr lang="id-ID" sz="2400" b="1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Segala hal yang berpotensi mengganggu atau menghambat proses pemilu/Pemilihan yang demokratis</a:t>
            </a:r>
          </a:p>
          <a:p>
            <a:pPr>
              <a:defRPr/>
            </a:pP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  <a:ea typeface="OpenSymbol" pitchFamily="2" charset="0"/>
            </a:endParaRPr>
          </a:p>
          <a:p>
            <a:pPr>
              <a:defRPr/>
            </a:pPr>
            <a:r>
              <a:rPr lang="id-ID" sz="2400" b="1" dirty="0">
                <a:solidFill>
                  <a:schemeClr val="bg1"/>
                </a:solidFill>
                <a:latin typeface="Century Gothic" panose="020B0502020202020204" pitchFamily="34" charset="0"/>
                <a:ea typeface="OpenSymbol" pitchFamily="2" charset="0"/>
              </a:rPr>
              <a:t>TUJUAN: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OpenSymbol" pitchFamily="2" charset="0"/>
              </a:rPr>
              <a:t> </a:t>
            </a:r>
            <a:endParaRPr lang="id-ID" sz="2400" b="1" dirty="0">
              <a:solidFill>
                <a:schemeClr val="bg1"/>
              </a:solidFill>
              <a:latin typeface="Century Gothic" panose="020B0502020202020204" pitchFamily="34" charset="0"/>
              <a:ea typeface="OpenSymbol" pitchFamily="2" charset="0"/>
            </a:endParaRP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  <a:defRPr/>
            </a:pP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Memetakan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Potensi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Kerawanan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di 34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Provinsi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dan 514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Kab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/Kota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  <a:defRPr/>
            </a:pP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Melakukan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Proyeksi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dan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Deteksi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Dini </a:t>
            </a:r>
          </a:p>
          <a:p>
            <a:pPr marL="457200" indent="-457200">
              <a:buClr>
                <a:schemeClr val="bg1"/>
              </a:buClr>
              <a:buFont typeface="+mj-lt"/>
              <a:buAutoNum type="arabicPeriod"/>
              <a:defRPr/>
            </a:pP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Menjadi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Basis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untuk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Program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Pencegahan</a:t>
            </a:r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 dan </a:t>
            </a:r>
            <a:r>
              <a:rPr lang="en-US" sz="2400" b="1" dirty="0" err="1">
                <a:solidFill>
                  <a:schemeClr val="tx2"/>
                </a:solidFill>
                <a:latin typeface="Century Gothic" panose="020B0502020202020204" pitchFamily="34" charset="0"/>
                <a:ea typeface="OpenSymbol" pitchFamily="2" charset="0"/>
              </a:rPr>
              <a:t>Pengawasan</a:t>
            </a:r>
            <a:endParaRPr lang="id-ID" sz="2400" b="1" dirty="0">
              <a:solidFill>
                <a:schemeClr val="tx2"/>
              </a:solidFill>
              <a:latin typeface="Century Gothic" panose="020B0502020202020204" pitchFamily="34" charset="0"/>
              <a:ea typeface="OpenSymbol" pitchFamily="2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C4DC87-4412-47EA-869B-E290F40E52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Balanced scorecard slide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163A33-1F88-43C6-AC4E-D2960DA480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24" y="357850"/>
            <a:ext cx="1200151" cy="63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342DF34-82F1-8E44-8FDA-8AF1A3AA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406060"/>
              </p:ext>
            </p:extLst>
          </p:nvPr>
        </p:nvGraphicFramePr>
        <p:xfrm>
          <a:off x="309340" y="1939914"/>
          <a:ext cx="7128093" cy="4411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Persegi Lengkung 8">
            <a:extLst>
              <a:ext uri="{FF2B5EF4-FFF2-40B4-BE49-F238E27FC236}">
                <a16:creationId xmlns:a16="http://schemas.microsoft.com/office/drawing/2014/main" id="{DB2256FA-F9D5-1543-82AF-C2ADD22C96D2}"/>
              </a:ext>
            </a:extLst>
          </p:cNvPr>
          <p:cNvSpPr/>
          <p:nvPr/>
        </p:nvSpPr>
        <p:spPr>
          <a:xfrm>
            <a:off x="7640876" y="1839793"/>
            <a:ext cx="3667049" cy="4411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dirty="0"/>
              <a:t>KONSTRUKSI IKP</a:t>
            </a:r>
            <a:br>
              <a:rPr lang="id-ID" sz="2000" b="1" dirty="0"/>
            </a:br>
            <a:r>
              <a:rPr lang="id-ID" sz="2000" b="1" dirty="0"/>
              <a:t>TERDIRI DARI:</a:t>
            </a:r>
          </a:p>
          <a:p>
            <a:pPr algn="ctr"/>
            <a:endParaRPr lang="id-ID" sz="2000" b="1" dirty="0"/>
          </a:p>
          <a:p>
            <a:pPr algn="ctr"/>
            <a:r>
              <a:rPr lang="id-ID" sz="2000" b="1" dirty="0"/>
              <a:t>4 DIMENSI</a:t>
            </a:r>
            <a:br>
              <a:rPr lang="id-ID" sz="2000" b="1" dirty="0"/>
            </a:br>
            <a:r>
              <a:rPr lang="id-ID" sz="2000" b="1" dirty="0"/>
              <a:t>12 SUBDIMENSI</a:t>
            </a:r>
            <a:br>
              <a:rPr lang="id-ID" sz="2000" b="1" dirty="0"/>
            </a:br>
            <a:r>
              <a:rPr lang="id-ID" sz="2000" b="1" dirty="0"/>
              <a:t>61 INDIKATOR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C89986ED-73AF-2C4E-8B0A-A44D6A24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759856"/>
            <a:ext cx="6096000" cy="673926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171475C3-1C38-0847-BFCF-49E00BA2EF5E}"/>
              </a:ext>
            </a:extLst>
          </p:cNvPr>
          <p:cNvSpPr txBox="1"/>
          <p:nvPr/>
        </p:nvSpPr>
        <p:spPr>
          <a:xfrm>
            <a:off x="309340" y="850597"/>
            <a:ext cx="578666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+mj-lt"/>
              </a:rPr>
              <a:t>KONSTRUKSI IKP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0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055439" y="1295112"/>
            <a:ext cx="10303593" cy="515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76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" y="543317"/>
            <a:ext cx="11966334" cy="5910018"/>
            <a:chOff x="1" y="250167"/>
            <a:chExt cx="11966334" cy="63576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16AF48-2AA8-4B78-82AB-CE8B9E71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483108"/>
              <a:ext cx="6096000" cy="724972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C4CCBA-12AD-4433-A381-A03661E3D927}"/>
                </a:ext>
              </a:extLst>
            </p:cNvPr>
            <p:cNvSpPr txBox="1"/>
            <p:nvPr/>
          </p:nvSpPr>
          <p:spPr>
            <a:xfrm>
              <a:off x="546555" y="630386"/>
              <a:ext cx="5440886" cy="4304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2600" b="1" dirty="0">
                  <a:solidFill>
                    <a:schemeClr val="bg1"/>
                  </a:solidFill>
                  <a:latin typeface="+mj-lt"/>
                </a:rPr>
                <a:t>DIMENSI DAN SUBDIMENSI </a:t>
              </a:r>
              <a:r>
                <a:rPr lang="id-ID" sz="2600" b="1" dirty="0">
                  <a:solidFill>
                    <a:schemeClr val="bg1"/>
                  </a:solidFill>
                  <a:latin typeface="+mj-lt"/>
                </a:rPr>
                <a:t>IKP</a:t>
              </a:r>
              <a:endParaRPr lang="en-US" sz="2600" b="1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6C06C45-8BED-4EF9-A21F-07159A7C656E}"/>
                </a:ext>
              </a:extLst>
            </p:cNvPr>
            <p:cNvGrpSpPr/>
            <p:nvPr/>
          </p:nvGrpSpPr>
          <p:grpSpPr>
            <a:xfrm>
              <a:off x="263943" y="250167"/>
              <a:ext cx="11702392" cy="6357668"/>
              <a:chOff x="263943" y="250167"/>
              <a:chExt cx="11702392" cy="635766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F5DC3FA-C2C3-4AB2-8B10-A29DCAE4E605}"/>
                  </a:ext>
                </a:extLst>
              </p:cNvPr>
              <p:cNvSpPr/>
              <p:nvPr/>
            </p:nvSpPr>
            <p:spPr>
              <a:xfrm>
                <a:off x="292099" y="250167"/>
                <a:ext cx="11664111" cy="116677"/>
              </a:xfrm>
              <a:prstGeom prst="rect">
                <a:avLst/>
              </a:prstGeom>
              <a:solidFill>
                <a:srgbClr val="C530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BAC80D-D7ED-4115-B1E5-752E7A2EB922}"/>
                  </a:ext>
                </a:extLst>
              </p:cNvPr>
              <p:cNvSpPr/>
              <p:nvPr/>
            </p:nvSpPr>
            <p:spPr>
              <a:xfrm>
                <a:off x="263944" y="6491156"/>
                <a:ext cx="11664111" cy="116677"/>
              </a:xfrm>
              <a:prstGeom prst="rect">
                <a:avLst/>
              </a:prstGeom>
              <a:solidFill>
                <a:srgbClr val="C530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D6647F4-AEEB-4F3D-8D28-0C829012E752}"/>
                  </a:ext>
                </a:extLst>
              </p:cNvPr>
              <p:cNvSpPr/>
              <p:nvPr/>
            </p:nvSpPr>
            <p:spPr>
              <a:xfrm rot="5400000">
                <a:off x="-2848455" y="3362565"/>
                <a:ext cx="6357668" cy="132871"/>
              </a:xfrm>
              <a:prstGeom prst="rect">
                <a:avLst/>
              </a:prstGeom>
              <a:solidFill>
                <a:srgbClr val="C530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4B15E65-FA8C-499E-9E13-978611AAB722}"/>
                  </a:ext>
                </a:extLst>
              </p:cNvPr>
              <p:cNvSpPr/>
              <p:nvPr/>
            </p:nvSpPr>
            <p:spPr>
              <a:xfrm rot="5400000">
                <a:off x="8721066" y="3362565"/>
                <a:ext cx="6357668" cy="132871"/>
              </a:xfrm>
              <a:prstGeom prst="rect">
                <a:avLst/>
              </a:prstGeom>
              <a:solidFill>
                <a:srgbClr val="C530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 descr="This image is an icon of a human being. ">
              <a:extLst>
                <a:ext uri="{FF2B5EF4-FFF2-40B4-BE49-F238E27FC236}">
                  <a16:creationId xmlns:a16="http://schemas.microsoft.com/office/drawing/2014/main" id="{443CFAC3-433D-4956-87AA-D73F35493793}"/>
                </a:ext>
              </a:extLst>
            </p:cNvPr>
            <p:cNvGrpSpPr/>
            <p:nvPr/>
          </p:nvGrpSpPr>
          <p:grpSpPr>
            <a:xfrm>
              <a:off x="7284682" y="2313003"/>
              <a:ext cx="345758" cy="301578"/>
              <a:chOff x="9312275" y="5386388"/>
              <a:chExt cx="285750" cy="249238"/>
            </a:xfrm>
            <a:solidFill>
              <a:schemeClr val="bg1"/>
            </a:solidFill>
          </p:grpSpPr>
          <p:sp>
            <p:nvSpPr>
              <p:cNvPr id="41" name="Freeform 3445">
                <a:extLst>
                  <a:ext uri="{FF2B5EF4-FFF2-40B4-BE49-F238E27FC236}">
                    <a16:creationId xmlns:a16="http://schemas.microsoft.com/office/drawing/2014/main" id="{807BCF87-0D30-48AC-9B40-A3210FA4C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2275" y="5386388"/>
                <a:ext cx="225425" cy="249238"/>
              </a:xfrm>
              <a:custGeom>
                <a:avLst/>
                <a:gdLst>
                  <a:gd name="T0" fmla="*/ 384 w 569"/>
                  <a:gd name="T1" fmla="*/ 376 h 628"/>
                  <a:gd name="T2" fmla="*/ 359 w 569"/>
                  <a:gd name="T3" fmla="*/ 309 h 628"/>
                  <a:gd name="T4" fmla="*/ 379 w 569"/>
                  <a:gd name="T5" fmla="*/ 290 h 628"/>
                  <a:gd name="T6" fmla="*/ 397 w 569"/>
                  <a:gd name="T7" fmla="*/ 253 h 628"/>
                  <a:gd name="T8" fmla="*/ 406 w 569"/>
                  <a:gd name="T9" fmla="*/ 213 h 628"/>
                  <a:gd name="T10" fmla="*/ 415 w 569"/>
                  <a:gd name="T11" fmla="*/ 203 h 628"/>
                  <a:gd name="T12" fmla="*/ 420 w 569"/>
                  <a:gd name="T13" fmla="*/ 184 h 628"/>
                  <a:gd name="T14" fmla="*/ 416 w 569"/>
                  <a:gd name="T15" fmla="*/ 154 h 628"/>
                  <a:gd name="T16" fmla="*/ 411 w 569"/>
                  <a:gd name="T17" fmla="*/ 123 h 628"/>
                  <a:gd name="T18" fmla="*/ 420 w 569"/>
                  <a:gd name="T19" fmla="*/ 78 h 628"/>
                  <a:gd name="T20" fmla="*/ 415 w 569"/>
                  <a:gd name="T21" fmla="*/ 46 h 628"/>
                  <a:gd name="T22" fmla="*/ 402 w 569"/>
                  <a:gd name="T23" fmla="*/ 28 h 628"/>
                  <a:gd name="T24" fmla="*/ 382 w 569"/>
                  <a:gd name="T25" fmla="*/ 15 h 628"/>
                  <a:gd name="T26" fmla="*/ 341 w 569"/>
                  <a:gd name="T27" fmla="*/ 3 h 628"/>
                  <a:gd name="T28" fmla="*/ 291 w 569"/>
                  <a:gd name="T29" fmla="*/ 1 h 628"/>
                  <a:gd name="T30" fmla="*/ 245 w 569"/>
                  <a:gd name="T31" fmla="*/ 10 h 628"/>
                  <a:gd name="T32" fmla="*/ 213 w 569"/>
                  <a:gd name="T33" fmla="*/ 27 h 628"/>
                  <a:gd name="T34" fmla="*/ 200 w 569"/>
                  <a:gd name="T35" fmla="*/ 42 h 628"/>
                  <a:gd name="T36" fmla="*/ 181 w 569"/>
                  <a:gd name="T37" fmla="*/ 44 h 628"/>
                  <a:gd name="T38" fmla="*/ 163 w 569"/>
                  <a:gd name="T39" fmla="*/ 56 h 628"/>
                  <a:gd name="T40" fmla="*/ 154 w 569"/>
                  <a:gd name="T41" fmla="*/ 86 h 628"/>
                  <a:gd name="T42" fmla="*/ 164 w 569"/>
                  <a:gd name="T43" fmla="*/ 139 h 628"/>
                  <a:gd name="T44" fmla="*/ 160 w 569"/>
                  <a:gd name="T45" fmla="*/ 141 h 628"/>
                  <a:gd name="T46" fmla="*/ 153 w 569"/>
                  <a:gd name="T47" fmla="*/ 154 h 628"/>
                  <a:gd name="T48" fmla="*/ 149 w 569"/>
                  <a:gd name="T49" fmla="*/ 184 h 628"/>
                  <a:gd name="T50" fmla="*/ 153 w 569"/>
                  <a:gd name="T51" fmla="*/ 202 h 628"/>
                  <a:gd name="T52" fmla="*/ 163 w 569"/>
                  <a:gd name="T53" fmla="*/ 213 h 628"/>
                  <a:gd name="T54" fmla="*/ 169 w 569"/>
                  <a:gd name="T55" fmla="*/ 236 h 628"/>
                  <a:gd name="T56" fmla="*/ 180 w 569"/>
                  <a:gd name="T57" fmla="*/ 268 h 628"/>
                  <a:gd name="T58" fmla="*/ 203 w 569"/>
                  <a:gd name="T59" fmla="*/ 299 h 628"/>
                  <a:gd name="T60" fmla="*/ 215 w 569"/>
                  <a:gd name="T61" fmla="*/ 367 h 628"/>
                  <a:gd name="T62" fmla="*/ 177 w 569"/>
                  <a:gd name="T63" fmla="*/ 381 h 628"/>
                  <a:gd name="T64" fmla="*/ 111 w 569"/>
                  <a:gd name="T65" fmla="*/ 404 h 628"/>
                  <a:gd name="T66" fmla="*/ 47 w 569"/>
                  <a:gd name="T67" fmla="*/ 434 h 628"/>
                  <a:gd name="T68" fmla="*/ 22 w 569"/>
                  <a:gd name="T69" fmla="*/ 456 h 628"/>
                  <a:gd name="T70" fmla="*/ 10 w 569"/>
                  <a:gd name="T71" fmla="*/ 487 h 628"/>
                  <a:gd name="T72" fmla="*/ 1 w 569"/>
                  <a:gd name="T73" fmla="*/ 557 h 628"/>
                  <a:gd name="T74" fmla="*/ 0 w 569"/>
                  <a:gd name="T75" fmla="*/ 620 h 628"/>
                  <a:gd name="T76" fmla="*/ 11 w 569"/>
                  <a:gd name="T77" fmla="*/ 628 h 628"/>
                  <a:gd name="T78" fmla="*/ 565 w 569"/>
                  <a:gd name="T79" fmla="*/ 624 h 628"/>
                  <a:gd name="T80" fmla="*/ 569 w 569"/>
                  <a:gd name="T81" fmla="*/ 597 h 628"/>
                  <a:gd name="T82" fmla="*/ 562 w 569"/>
                  <a:gd name="T83" fmla="*/ 510 h 628"/>
                  <a:gd name="T84" fmla="*/ 551 w 569"/>
                  <a:gd name="T85" fmla="*/ 461 h 628"/>
                  <a:gd name="T86" fmla="*/ 537 w 569"/>
                  <a:gd name="T87" fmla="*/ 444 h 628"/>
                  <a:gd name="T88" fmla="*/ 484 w 569"/>
                  <a:gd name="T89" fmla="*/ 413 h 628"/>
                  <a:gd name="T90" fmla="*/ 408 w 569"/>
                  <a:gd name="T91" fmla="*/ 385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9" h="628">
                    <a:moveTo>
                      <a:pt x="408" y="385"/>
                    </a:moveTo>
                    <a:lnTo>
                      <a:pt x="397" y="380"/>
                    </a:lnTo>
                    <a:lnTo>
                      <a:pt x="384" y="376"/>
                    </a:lnTo>
                    <a:lnTo>
                      <a:pt x="372" y="372"/>
                    </a:lnTo>
                    <a:lnTo>
                      <a:pt x="359" y="367"/>
                    </a:lnTo>
                    <a:lnTo>
                      <a:pt x="359" y="309"/>
                    </a:lnTo>
                    <a:lnTo>
                      <a:pt x="366" y="306"/>
                    </a:lnTo>
                    <a:lnTo>
                      <a:pt x="371" y="299"/>
                    </a:lnTo>
                    <a:lnTo>
                      <a:pt x="379" y="290"/>
                    </a:lnTo>
                    <a:lnTo>
                      <a:pt x="385" y="280"/>
                    </a:lnTo>
                    <a:lnTo>
                      <a:pt x="390" y="268"/>
                    </a:lnTo>
                    <a:lnTo>
                      <a:pt x="397" y="253"/>
                    </a:lnTo>
                    <a:lnTo>
                      <a:pt x="400" y="236"/>
                    </a:lnTo>
                    <a:lnTo>
                      <a:pt x="402" y="216"/>
                    </a:lnTo>
                    <a:lnTo>
                      <a:pt x="406" y="213"/>
                    </a:lnTo>
                    <a:lnTo>
                      <a:pt x="409" y="211"/>
                    </a:lnTo>
                    <a:lnTo>
                      <a:pt x="412" y="207"/>
                    </a:lnTo>
                    <a:lnTo>
                      <a:pt x="415" y="203"/>
                    </a:lnTo>
                    <a:lnTo>
                      <a:pt x="417" y="198"/>
                    </a:lnTo>
                    <a:lnTo>
                      <a:pt x="418" y="191"/>
                    </a:lnTo>
                    <a:lnTo>
                      <a:pt x="420" y="184"/>
                    </a:lnTo>
                    <a:lnTo>
                      <a:pt x="420" y="177"/>
                    </a:lnTo>
                    <a:lnTo>
                      <a:pt x="418" y="164"/>
                    </a:lnTo>
                    <a:lnTo>
                      <a:pt x="416" y="154"/>
                    </a:lnTo>
                    <a:lnTo>
                      <a:pt x="411" y="145"/>
                    </a:lnTo>
                    <a:lnTo>
                      <a:pt x="406" y="140"/>
                    </a:lnTo>
                    <a:lnTo>
                      <a:pt x="411" y="123"/>
                    </a:lnTo>
                    <a:lnTo>
                      <a:pt x="417" y="101"/>
                    </a:lnTo>
                    <a:lnTo>
                      <a:pt x="418" y="90"/>
                    </a:lnTo>
                    <a:lnTo>
                      <a:pt x="420" y="78"/>
                    </a:lnTo>
                    <a:lnTo>
                      <a:pt x="420" y="65"/>
                    </a:lnTo>
                    <a:lnTo>
                      <a:pt x="417" y="53"/>
                    </a:lnTo>
                    <a:lnTo>
                      <a:pt x="415" y="46"/>
                    </a:lnTo>
                    <a:lnTo>
                      <a:pt x="412" y="40"/>
                    </a:lnTo>
                    <a:lnTo>
                      <a:pt x="407" y="33"/>
                    </a:lnTo>
                    <a:lnTo>
                      <a:pt x="402" y="28"/>
                    </a:lnTo>
                    <a:lnTo>
                      <a:pt x="397" y="23"/>
                    </a:lnTo>
                    <a:lnTo>
                      <a:pt x="390" y="19"/>
                    </a:lnTo>
                    <a:lnTo>
                      <a:pt x="382" y="15"/>
                    </a:lnTo>
                    <a:lnTo>
                      <a:pt x="375" y="11"/>
                    </a:lnTo>
                    <a:lnTo>
                      <a:pt x="359" y="6"/>
                    </a:lnTo>
                    <a:lnTo>
                      <a:pt x="341" y="3"/>
                    </a:lnTo>
                    <a:lnTo>
                      <a:pt x="325" y="1"/>
                    </a:lnTo>
                    <a:lnTo>
                      <a:pt x="307" y="0"/>
                    </a:lnTo>
                    <a:lnTo>
                      <a:pt x="291" y="1"/>
                    </a:lnTo>
                    <a:lnTo>
                      <a:pt x="276" y="3"/>
                    </a:lnTo>
                    <a:lnTo>
                      <a:pt x="259" y="5"/>
                    </a:lnTo>
                    <a:lnTo>
                      <a:pt x="245" y="10"/>
                    </a:lnTo>
                    <a:lnTo>
                      <a:pt x="231" y="15"/>
                    </a:lnTo>
                    <a:lnTo>
                      <a:pt x="218" y="23"/>
                    </a:lnTo>
                    <a:lnTo>
                      <a:pt x="213" y="27"/>
                    </a:lnTo>
                    <a:lnTo>
                      <a:pt x="208" y="32"/>
                    </a:lnTo>
                    <a:lnTo>
                      <a:pt x="204" y="37"/>
                    </a:lnTo>
                    <a:lnTo>
                      <a:pt x="200" y="42"/>
                    </a:lnTo>
                    <a:lnTo>
                      <a:pt x="194" y="42"/>
                    </a:lnTo>
                    <a:lnTo>
                      <a:pt x="186" y="42"/>
                    </a:lnTo>
                    <a:lnTo>
                      <a:pt x="181" y="44"/>
                    </a:lnTo>
                    <a:lnTo>
                      <a:pt x="176" y="46"/>
                    </a:lnTo>
                    <a:lnTo>
                      <a:pt x="168" y="51"/>
                    </a:lnTo>
                    <a:lnTo>
                      <a:pt x="163" y="56"/>
                    </a:lnTo>
                    <a:lnTo>
                      <a:pt x="158" y="65"/>
                    </a:lnTo>
                    <a:lnTo>
                      <a:pt x="155" y="76"/>
                    </a:lnTo>
                    <a:lnTo>
                      <a:pt x="154" y="86"/>
                    </a:lnTo>
                    <a:lnTo>
                      <a:pt x="155" y="98"/>
                    </a:lnTo>
                    <a:lnTo>
                      <a:pt x="159" y="119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64" y="139"/>
                    </a:lnTo>
                    <a:lnTo>
                      <a:pt x="160" y="141"/>
                    </a:lnTo>
                    <a:lnTo>
                      <a:pt x="158" y="145"/>
                    </a:lnTo>
                    <a:lnTo>
                      <a:pt x="155" y="149"/>
                    </a:lnTo>
                    <a:lnTo>
                      <a:pt x="153" y="154"/>
                    </a:lnTo>
                    <a:lnTo>
                      <a:pt x="149" y="164"/>
                    </a:lnTo>
                    <a:lnTo>
                      <a:pt x="149" y="177"/>
                    </a:lnTo>
                    <a:lnTo>
                      <a:pt x="149" y="184"/>
                    </a:lnTo>
                    <a:lnTo>
                      <a:pt x="150" y="190"/>
                    </a:lnTo>
                    <a:lnTo>
                      <a:pt x="151" y="196"/>
                    </a:lnTo>
                    <a:lnTo>
                      <a:pt x="153" y="202"/>
                    </a:lnTo>
                    <a:lnTo>
                      <a:pt x="155" y="205"/>
                    </a:lnTo>
                    <a:lnTo>
                      <a:pt x="159" y="211"/>
                    </a:lnTo>
                    <a:lnTo>
                      <a:pt x="163" y="213"/>
                    </a:lnTo>
                    <a:lnTo>
                      <a:pt x="167" y="216"/>
                    </a:lnTo>
                    <a:lnTo>
                      <a:pt x="167" y="226"/>
                    </a:lnTo>
                    <a:lnTo>
                      <a:pt x="169" y="236"/>
                    </a:lnTo>
                    <a:lnTo>
                      <a:pt x="171" y="245"/>
                    </a:lnTo>
                    <a:lnTo>
                      <a:pt x="173" y="253"/>
                    </a:lnTo>
                    <a:lnTo>
                      <a:pt x="180" y="268"/>
                    </a:lnTo>
                    <a:lnTo>
                      <a:pt x="187" y="281"/>
                    </a:lnTo>
                    <a:lnTo>
                      <a:pt x="195" y="291"/>
                    </a:lnTo>
                    <a:lnTo>
                      <a:pt x="203" y="299"/>
                    </a:lnTo>
                    <a:lnTo>
                      <a:pt x="209" y="306"/>
                    </a:lnTo>
                    <a:lnTo>
                      <a:pt x="215" y="311"/>
                    </a:lnTo>
                    <a:lnTo>
                      <a:pt x="215" y="367"/>
                    </a:lnTo>
                    <a:lnTo>
                      <a:pt x="203" y="372"/>
                    </a:lnTo>
                    <a:lnTo>
                      <a:pt x="190" y="376"/>
                    </a:lnTo>
                    <a:lnTo>
                      <a:pt x="177" y="381"/>
                    </a:lnTo>
                    <a:lnTo>
                      <a:pt x="164" y="385"/>
                    </a:lnTo>
                    <a:lnTo>
                      <a:pt x="137" y="395"/>
                    </a:lnTo>
                    <a:lnTo>
                      <a:pt x="111" y="404"/>
                    </a:lnTo>
                    <a:lnTo>
                      <a:pt x="87" y="413"/>
                    </a:lnTo>
                    <a:lnTo>
                      <a:pt x="65" y="424"/>
                    </a:lnTo>
                    <a:lnTo>
                      <a:pt x="47" y="434"/>
                    </a:lnTo>
                    <a:lnTo>
                      <a:pt x="32" y="444"/>
                    </a:lnTo>
                    <a:lnTo>
                      <a:pt x="25" y="449"/>
                    </a:lnTo>
                    <a:lnTo>
                      <a:pt x="22" y="456"/>
                    </a:lnTo>
                    <a:lnTo>
                      <a:pt x="18" y="462"/>
                    </a:lnTo>
                    <a:lnTo>
                      <a:pt x="14" y="467"/>
                    </a:lnTo>
                    <a:lnTo>
                      <a:pt x="10" y="487"/>
                    </a:lnTo>
                    <a:lnTo>
                      <a:pt x="6" y="510"/>
                    </a:lnTo>
                    <a:lnTo>
                      <a:pt x="4" y="533"/>
                    </a:lnTo>
                    <a:lnTo>
                      <a:pt x="1" y="557"/>
                    </a:lnTo>
                    <a:lnTo>
                      <a:pt x="0" y="597"/>
                    </a:lnTo>
                    <a:lnTo>
                      <a:pt x="0" y="616"/>
                    </a:lnTo>
                    <a:lnTo>
                      <a:pt x="0" y="620"/>
                    </a:lnTo>
                    <a:lnTo>
                      <a:pt x="2" y="624"/>
                    </a:lnTo>
                    <a:lnTo>
                      <a:pt x="6" y="627"/>
                    </a:lnTo>
                    <a:lnTo>
                      <a:pt x="11" y="628"/>
                    </a:lnTo>
                    <a:lnTo>
                      <a:pt x="557" y="628"/>
                    </a:lnTo>
                    <a:lnTo>
                      <a:pt x="561" y="627"/>
                    </a:lnTo>
                    <a:lnTo>
                      <a:pt x="565" y="624"/>
                    </a:lnTo>
                    <a:lnTo>
                      <a:pt x="567" y="620"/>
                    </a:lnTo>
                    <a:lnTo>
                      <a:pt x="569" y="616"/>
                    </a:lnTo>
                    <a:lnTo>
                      <a:pt x="569" y="597"/>
                    </a:lnTo>
                    <a:lnTo>
                      <a:pt x="567" y="557"/>
                    </a:lnTo>
                    <a:lnTo>
                      <a:pt x="565" y="533"/>
                    </a:lnTo>
                    <a:lnTo>
                      <a:pt x="562" y="510"/>
                    </a:lnTo>
                    <a:lnTo>
                      <a:pt x="558" y="487"/>
                    </a:lnTo>
                    <a:lnTo>
                      <a:pt x="555" y="467"/>
                    </a:lnTo>
                    <a:lnTo>
                      <a:pt x="551" y="461"/>
                    </a:lnTo>
                    <a:lnTo>
                      <a:pt x="547" y="456"/>
                    </a:lnTo>
                    <a:lnTo>
                      <a:pt x="543" y="449"/>
                    </a:lnTo>
                    <a:lnTo>
                      <a:pt x="537" y="444"/>
                    </a:lnTo>
                    <a:lnTo>
                      <a:pt x="522" y="433"/>
                    </a:lnTo>
                    <a:lnTo>
                      <a:pt x="504" y="422"/>
                    </a:lnTo>
                    <a:lnTo>
                      <a:pt x="484" y="413"/>
                    </a:lnTo>
                    <a:lnTo>
                      <a:pt x="461" y="404"/>
                    </a:lnTo>
                    <a:lnTo>
                      <a:pt x="435" y="394"/>
                    </a:lnTo>
                    <a:lnTo>
                      <a:pt x="408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reeform 3446">
                <a:extLst>
                  <a:ext uri="{FF2B5EF4-FFF2-40B4-BE49-F238E27FC236}">
                    <a16:creationId xmlns:a16="http://schemas.microsoft.com/office/drawing/2014/main" id="{CB3D4AA7-396F-4778-8125-FED713DF4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5313" y="5387975"/>
                <a:ext cx="112712" cy="247650"/>
              </a:xfrm>
              <a:custGeom>
                <a:avLst/>
                <a:gdLst>
                  <a:gd name="T0" fmla="*/ 258 w 281"/>
                  <a:gd name="T1" fmla="*/ 450 h 625"/>
                  <a:gd name="T2" fmla="*/ 234 w 281"/>
                  <a:gd name="T3" fmla="*/ 428 h 625"/>
                  <a:gd name="T4" fmla="*/ 199 w 281"/>
                  <a:gd name="T5" fmla="*/ 408 h 625"/>
                  <a:gd name="T6" fmla="*/ 103 w 281"/>
                  <a:gd name="T7" fmla="*/ 367 h 625"/>
                  <a:gd name="T8" fmla="*/ 65 w 281"/>
                  <a:gd name="T9" fmla="*/ 319 h 625"/>
                  <a:gd name="T10" fmla="*/ 86 w 281"/>
                  <a:gd name="T11" fmla="*/ 301 h 625"/>
                  <a:gd name="T12" fmla="*/ 108 w 281"/>
                  <a:gd name="T13" fmla="*/ 265 h 625"/>
                  <a:gd name="T14" fmla="*/ 113 w 281"/>
                  <a:gd name="T15" fmla="*/ 238 h 625"/>
                  <a:gd name="T16" fmla="*/ 122 w 281"/>
                  <a:gd name="T17" fmla="*/ 223 h 625"/>
                  <a:gd name="T18" fmla="*/ 130 w 281"/>
                  <a:gd name="T19" fmla="*/ 209 h 625"/>
                  <a:gd name="T20" fmla="*/ 132 w 281"/>
                  <a:gd name="T21" fmla="*/ 188 h 625"/>
                  <a:gd name="T22" fmla="*/ 123 w 281"/>
                  <a:gd name="T23" fmla="*/ 157 h 625"/>
                  <a:gd name="T24" fmla="*/ 118 w 281"/>
                  <a:gd name="T25" fmla="*/ 151 h 625"/>
                  <a:gd name="T26" fmla="*/ 131 w 281"/>
                  <a:gd name="T27" fmla="*/ 97 h 625"/>
                  <a:gd name="T28" fmla="*/ 130 w 281"/>
                  <a:gd name="T29" fmla="*/ 59 h 625"/>
                  <a:gd name="T30" fmla="*/ 117 w 281"/>
                  <a:gd name="T31" fmla="*/ 35 h 625"/>
                  <a:gd name="T32" fmla="*/ 94 w 281"/>
                  <a:gd name="T33" fmla="*/ 15 h 625"/>
                  <a:gd name="T34" fmla="*/ 65 w 281"/>
                  <a:gd name="T35" fmla="*/ 2 h 625"/>
                  <a:gd name="T36" fmla="*/ 38 w 281"/>
                  <a:gd name="T37" fmla="*/ 0 h 625"/>
                  <a:gd name="T38" fmla="*/ 13 w 281"/>
                  <a:gd name="T39" fmla="*/ 7 h 625"/>
                  <a:gd name="T40" fmla="*/ 0 w 281"/>
                  <a:gd name="T41" fmla="*/ 20 h 625"/>
                  <a:gd name="T42" fmla="*/ 5 w 281"/>
                  <a:gd name="T43" fmla="*/ 32 h 625"/>
                  <a:gd name="T44" fmla="*/ 18 w 281"/>
                  <a:gd name="T45" fmla="*/ 32 h 625"/>
                  <a:gd name="T46" fmla="*/ 38 w 281"/>
                  <a:gd name="T47" fmla="*/ 24 h 625"/>
                  <a:gd name="T48" fmla="*/ 67 w 281"/>
                  <a:gd name="T49" fmla="*/ 28 h 625"/>
                  <a:gd name="T50" fmla="*/ 89 w 281"/>
                  <a:gd name="T51" fmla="*/ 41 h 625"/>
                  <a:gd name="T52" fmla="*/ 103 w 281"/>
                  <a:gd name="T53" fmla="*/ 56 h 625"/>
                  <a:gd name="T54" fmla="*/ 108 w 281"/>
                  <a:gd name="T55" fmla="*/ 75 h 625"/>
                  <a:gd name="T56" fmla="*/ 105 w 281"/>
                  <a:gd name="T57" fmla="*/ 107 h 625"/>
                  <a:gd name="T58" fmla="*/ 92 w 281"/>
                  <a:gd name="T59" fmla="*/ 152 h 625"/>
                  <a:gd name="T60" fmla="*/ 94 w 281"/>
                  <a:gd name="T61" fmla="*/ 166 h 625"/>
                  <a:gd name="T62" fmla="*/ 104 w 281"/>
                  <a:gd name="T63" fmla="*/ 172 h 625"/>
                  <a:gd name="T64" fmla="*/ 109 w 281"/>
                  <a:gd name="T65" fmla="*/ 188 h 625"/>
                  <a:gd name="T66" fmla="*/ 104 w 281"/>
                  <a:gd name="T67" fmla="*/ 206 h 625"/>
                  <a:gd name="T68" fmla="*/ 94 w 281"/>
                  <a:gd name="T69" fmla="*/ 210 h 625"/>
                  <a:gd name="T70" fmla="*/ 90 w 281"/>
                  <a:gd name="T71" fmla="*/ 231 h 625"/>
                  <a:gd name="T72" fmla="*/ 85 w 281"/>
                  <a:gd name="T73" fmla="*/ 259 h 625"/>
                  <a:gd name="T74" fmla="*/ 55 w 281"/>
                  <a:gd name="T75" fmla="*/ 297 h 625"/>
                  <a:gd name="T76" fmla="*/ 44 w 281"/>
                  <a:gd name="T77" fmla="*/ 306 h 625"/>
                  <a:gd name="T78" fmla="*/ 41 w 281"/>
                  <a:gd name="T79" fmla="*/ 360 h 625"/>
                  <a:gd name="T80" fmla="*/ 46 w 281"/>
                  <a:gd name="T81" fmla="*/ 371 h 625"/>
                  <a:gd name="T82" fmla="*/ 119 w 281"/>
                  <a:gd name="T83" fmla="*/ 399 h 625"/>
                  <a:gd name="T84" fmla="*/ 222 w 281"/>
                  <a:gd name="T85" fmla="*/ 449 h 625"/>
                  <a:gd name="T86" fmla="*/ 241 w 281"/>
                  <a:gd name="T87" fmla="*/ 467 h 625"/>
                  <a:gd name="T88" fmla="*/ 250 w 281"/>
                  <a:gd name="T89" fmla="*/ 503 h 625"/>
                  <a:gd name="T90" fmla="*/ 257 w 281"/>
                  <a:gd name="T91" fmla="*/ 574 h 625"/>
                  <a:gd name="T92" fmla="*/ 204 w 281"/>
                  <a:gd name="T93" fmla="*/ 602 h 625"/>
                  <a:gd name="T94" fmla="*/ 196 w 281"/>
                  <a:gd name="T95" fmla="*/ 613 h 625"/>
                  <a:gd name="T96" fmla="*/ 204 w 281"/>
                  <a:gd name="T97" fmla="*/ 624 h 625"/>
                  <a:gd name="T98" fmla="*/ 273 w 281"/>
                  <a:gd name="T99" fmla="*/ 624 h 625"/>
                  <a:gd name="T100" fmla="*/ 281 w 281"/>
                  <a:gd name="T101" fmla="*/ 613 h 625"/>
                  <a:gd name="T102" fmla="*/ 277 w 281"/>
                  <a:gd name="T103" fmla="*/ 530 h 625"/>
                  <a:gd name="T104" fmla="*/ 267 w 281"/>
                  <a:gd name="T105" fmla="*/ 46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1" h="625">
                    <a:moveTo>
                      <a:pt x="267" y="464"/>
                    </a:moveTo>
                    <a:lnTo>
                      <a:pt x="263" y="457"/>
                    </a:lnTo>
                    <a:lnTo>
                      <a:pt x="258" y="450"/>
                    </a:lnTo>
                    <a:lnTo>
                      <a:pt x="252" y="443"/>
                    </a:lnTo>
                    <a:lnTo>
                      <a:pt x="244" y="435"/>
                    </a:lnTo>
                    <a:lnTo>
                      <a:pt x="234" y="428"/>
                    </a:lnTo>
                    <a:lnTo>
                      <a:pt x="223" y="421"/>
                    </a:lnTo>
                    <a:lnTo>
                      <a:pt x="212" y="414"/>
                    </a:lnTo>
                    <a:lnTo>
                      <a:pt x="199" y="408"/>
                    </a:lnTo>
                    <a:lnTo>
                      <a:pt x="169" y="394"/>
                    </a:lnTo>
                    <a:lnTo>
                      <a:pt x="137" y="381"/>
                    </a:lnTo>
                    <a:lnTo>
                      <a:pt x="103" y="367"/>
                    </a:lnTo>
                    <a:lnTo>
                      <a:pt x="65" y="353"/>
                    </a:lnTo>
                    <a:lnTo>
                      <a:pt x="65" y="353"/>
                    </a:lnTo>
                    <a:lnTo>
                      <a:pt x="65" y="319"/>
                    </a:lnTo>
                    <a:lnTo>
                      <a:pt x="72" y="315"/>
                    </a:lnTo>
                    <a:lnTo>
                      <a:pt x="78" y="309"/>
                    </a:lnTo>
                    <a:lnTo>
                      <a:pt x="86" y="301"/>
                    </a:lnTo>
                    <a:lnTo>
                      <a:pt x="94" y="292"/>
                    </a:lnTo>
                    <a:lnTo>
                      <a:pt x="101" y="279"/>
                    </a:lnTo>
                    <a:lnTo>
                      <a:pt x="108" y="265"/>
                    </a:lnTo>
                    <a:lnTo>
                      <a:pt x="110" y="256"/>
                    </a:lnTo>
                    <a:lnTo>
                      <a:pt x="112" y="247"/>
                    </a:lnTo>
                    <a:lnTo>
                      <a:pt x="113" y="238"/>
                    </a:lnTo>
                    <a:lnTo>
                      <a:pt x="114" y="228"/>
                    </a:lnTo>
                    <a:lnTo>
                      <a:pt x="118" y="226"/>
                    </a:lnTo>
                    <a:lnTo>
                      <a:pt x="122" y="223"/>
                    </a:lnTo>
                    <a:lnTo>
                      <a:pt x="125" y="219"/>
                    </a:lnTo>
                    <a:lnTo>
                      <a:pt x="127" y="215"/>
                    </a:lnTo>
                    <a:lnTo>
                      <a:pt x="130" y="209"/>
                    </a:lnTo>
                    <a:lnTo>
                      <a:pt x="131" y="202"/>
                    </a:lnTo>
                    <a:lnTo>
                      <a:pt x="132" y="196"/>
                    </a:lnTo>
                    <a:lnTo>
                      <a:pt x="132" y="188"/>
                    </a:lnTo>
                    <a:lnTo>
                      <a:pt x="131" y="177"/>
                    </a:lnTo>
                    <a:lnTo>
                      <a:pt x="128" y="166"/>
                    </a:lnTo>
                    <a:lnTo>
                      <a:pt x="123" y="157"/>
                    </a:lnTo>
                    <a:lnTo>
                      <a:pt x="117" y="151"/>
                    </a:lnTo>
                    <a:lnTo>
                      <a:pt x="118" y="151"/>
                    </a:lnTo>
                    <a:lnTo>
                      <a:pt x="118" y="151"/>
                    </a:lnTo>
                    <a:lnTo>
                      <a:pt x="123" y="133"/>
                    </a:lnTo>
                    <a:lnTo>
                      <a:pt x="130" y="110"/>
                    </a:lnTo>
                    <a:lnTo>
                      <a:pt x="131" y="97"/>
                    </a:lnTo>
                    <a:lnTo>
                      <a:pt x="132" y="84"/>
                    </a:lnTo>
                    <a:lnTo>
                      <a:pt x="132" y="71"/>
                    </a:lnTo>
                    <a:lnTo>
                      <a:pt x="130" y="59"/>
                    </a:lnTo>
                    <a:lnTo>
                      <a:pt x="127" y="51"/>
                    </a:lnTo>
                    <a:lnTo>
                      <a:pt x="122" y="43"/>
                    </a:lnTo>
                    <a:lnTo>
                      <a:pt x="117" y="35"/>
                    </a:lnTo>
                    <a:lnTo>
                      <a:pt x="110" y="28"/>
                    </a:lnTo>
                    <a:lnTo>
                      <a:pt x="103" y="21"/>
                    </a:lnTo>
                    <a:lnTo>
                      <a:pt x="94" y="15"/>
                    </a:lnTo>
                    <a:lnTo>
                      <a:pt x="85" y="10"/>
                    </a:lnTo>
                    <a:lnTo>
                      <a:pt x="76" y="6"/>
                    </a:lnTo>
                    <a:lnTo>
                      <a:pt x="65" y="2"/>
                    </a:lnTo>
                    <a:lnTo>
                      <a:pt x="56" y="1"/>
                    </a:lnTo>
                    <a:lnTo>
                      <a:pt x="47" y="0"/>
                    </a:lnTo>
                    <a:lnTo>
                      <a:pt x="38" y="0"/>
                    </a:lnTo>
                    <a:lnTo>
                      <a:pt x="29" y="2"/>
                    </a:lnTo>
                    <a:lnTo>
                      <a:pt x="22" y="3"/>
                    </a:lnTo>
                    <a:lnTo>
                      <a:pt x="13" y="7"/>
                    </a:lnTo>
                    <a:lnTo>
                      <a:pt x="5" y="12"/>
                    </a:lnTo>
                    <a:lnTo>
                      <a:pt x="1" y="15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1" y="29"/>
                    </a:lnTo>
                    <a:lnTo>
                      <a:pt x="5" y="32"/>
                    </a:lnTo>
                    <a:lnTo>
                      <a:pt x="9" y="34"/>
                    </a:lnTo>
                    <a:lnTo>
                      <a:pt x="14" y="34"/>
                    </a:lnTo>
                    <a:lnTo>
                      <a:pt x="18" y="32"/>
                    </a:lnTo>
                    <a:lnTo>
                      <a:pt x="26" y="29"/>
                    </a:lnTo>
                    <a:lnTo>
                      <a:pt x="32" y="26"/>
                    </a:lnTo>
                    <a:lnTo>
                      <a:pt x="38" y="24"/>
                    </a:lnTo>
                    <a:lnTo>
                      <a:pt x="45" y="24"/>
                    </a:lnTo>
                    <a:lnTo>
                      <a:pt x="56" y="25"/>
                    </a:lnTo>
                    <a:lnTo>
                      <a:pt x="67" y="28"/>
                    </a:lnTo>
                    <a:lnTo>
                      <a:pt x="74" y="32"/>
                    </a:lnTo>
                    <a:lnTo>
                      <a:pt x="82" y="35"/>
                    </a:lnTo>
                    <a:lnTo>
                      <a:pt x="89" y="41"/>
                    </a:lnTo>
                    <a:lnTo>
                      <a:pt x="94" y="46"/>
                    </a:lnTo>
                    <a:lnTo>
                      <a:pt x="99" y="51"/>
                    </a:lnTo>
                    <a:lnTo>
                      <a:pt x="103" y="56"/>
                    </a:lnTo>
                    <a:lnTo>
                      <a:pt x="105" y="61"/>
                    </a:lnTo>
                    <a:lnTo>
                      <a:pt x="107" y="65"/>
                    </a:lnTo>
                    <a:lnTo>
                      <a:pt x="108" y="75"/>
                    </a:lnTo>
                    <a:lnTo>
                      <a:pt x="108" y="86"/>
                    </a:lnTo>
                    <a:lnTo>
                      <a:pt x="108" y="97"/>
                    </a:lnTo>
                    <a:lnTo>
                      <a:pt x="105" y="107"/>
                    </a:lnTo>
                    <a:lnTo>
                      <a:pt x="100" y="127"/>
                    </a:lnTo>
                    <a:lnTo>
                      <a:pt x="95" y="142"/>
                    </a:lnTo>
                    <a:lnTo>
                      <a:pt x="92" y="152"/>
                    </a:lnTo>
                    <a:lnTo>
                      <a:pt x="91" y="159"/>
                    </a:lnTo>
                    <a:lnTo>
                      <a:pt x="91" y="163"/>
                    </a:lnTo>
                    <a:lnTo>
                      <a:pt x="94" y="166"/>
                    </a:lnTo>
                    <a:lnTo>
                      <a:pt x="98" y="169"/>
                    </a:lnTo>
                    <a:lnTo>
                      <a:pt x="103" y="170"/>
                    </a:lnTo>
                    <a:lnTo>
                      <a:pt x="104" y="172"/>
                    </a:lnTo>
                    <a:lnTo>
                      <a:pt x="107" y="175"/>
                    </a:lnTo>
                    <a:lnTo>
                      <a:pt x="108" y="181"/>
                    </a:lnTo>
                    <a:lnTo>
                      <a:pt x="109" y="188"/>
                    </a:lnTo>
                    <a:lnTo>
                      <a:pt x="108" y="197"/>
                    </a:lnTo>
                    <a:lnTo>
                      <a:pt x="105" y="204"/>
                    </a:lnTo>
                    <a:lnTo>
                      <a:pt x="104" y="206"/>
                    </a:lnTo>
                    <a:lnTo>
                      <a:pt x="103" y="208"/>
                    </a:lnTo>
                    <a:lnTo>
                      <a:pt x="98" y="208"/>
                    </a:lnTo>
                    <a:lnTo>
                      <a:pt x="94" y="210"/>
                    </a:lnTo>
                    <a:lnTo>
                      <a:pt x="91" y="214"/>
                    </a:lnTo>
                    <a:lnTo>
                      <a:pt x="91" y="219"/>
                    </a:lnTo>
                    <a:lnTo>
                      <a:pt x="90" y="231"/>
                    </a:lnTo>
                    <a:lnTo>
                      <a:pt x="89" y="241"/>
                    </a:lnTo>
                    <a:lnTo>
                      <a:pt x="87" y="250"/>
                    </a:lnTo>
                    <a:lnTo>
                      <a:pt x="85" y="259"/>
                    </a:lnTo>
                    <a:lnTo>
                      <a:pt x="78" y="273"/>
                    </a:lnTo>
                    <a:lnTo>
                      <a:pt x="71" y="283"/>
                    </a:lnTo>
                    <a:lnTo>
                      <a:pt x="55" y="297"/>
                    </a:lnTo>
                    <a:lnTo>
                      <a:pt x="49" y="301"/>
                    </a:lnTo>
                    <a:lnTo>
                      <a:pt x="45" y="304"/>
                    </a:lnTo>
                    <a:lnTo>
                      <a:pt x="44" y="306"/>
                    </a:lnTo>
                    <a:lnTo>
                      <a:pt x="41" y="309"/>
                    </a:lnTo>
                    <a:lnTo>
                      <a:pt x="41" y="313"/>
                    </a:lnTo>
                    <a:lnTo>
                      <a:pt x="41" y="360"/>
                    </a:lnTo>
                    <a:lnTo>
                      <a:pt x="41" y="364"/>
                    </a:lnTo>
                    <a:lnTo>
                      <a:pt x="44" y="368"/>
                    </a:lnTo>
                    <a:lnTo>
                      <a:pt x="46" y="371"/>
                    </a:lnTo>
                    <a:lnTo>
                      <a:pt x="49" y="372"/>
                    </a:lnTo>
                    <a:lnTo>
                      <a:pt x="58" y="376"/>
                    </a:lnTo>
                    <a:lnTo>
                      <a:pt x="119" y="399"/>
                    </a:lnTo>
                    <a:lnTo>
                      <a:pt x="177" y="423"/>
                    </a:lnTo>
                    <a:lnTo>
                      <a:pt x="202" y="436"/>
                    </a:lnTo>
                    <a:lnTo>
                      <a:pt x="222" y="449"/>
                    </a:lnTo>
                    <a:lnTo>
                      <a:pt x="230" y="454"/>
                    </a:lnTo>
                    <a:lnTo>
                      <a:pt x="236" y="461"/>
                    </a:lnTo>
                    <a:lnTo>
                      <a:pt x="241" y="467"/>
                    </a:lnTo>
                    <a:lnTo>
                      <a:pt x="244" y="472"/>
                    </a:lnTo>
                    <a:lnTo>
                      <a:pt x="248" y="486"/>
                    </a:lnTo>
                    <a:lnTo>
                      <a:pt x="250" y="503"/>
                    </a:lnTo>
                    <a:lnTo>
                      <a:pt x="253" y="520"/>
                    </a:lnTo>
                    <a:lnTo>
                      <a:pt x="254" y="539"/>
                    </a:lnTo>
                    <a:lnTo>
                      <a:pt x="257" y="574"/>
                    </a:lnTo>
                    <a:lnTo>
                      <a:pt x="257" y="601"/>
                    </a:lnTo>
                    <a:lnTo>
                      <a:pt x="209" y="601"/>
                    </a:lnTo>
                    <a:lnTo>
                      <a:pt x="204" y="602"/>
                    </a:lnTo>
                    <a:lnTo>
                      <a:pt x="200" y="604"/>
                    </a:lnTo>
                    <a:lnTo>
                      <a:pt x="198" y="608"/>
                    </a:lnTo>
                    <a:lnTo>
                      <a:pt x="196" y="613"/>
                    </a:lnTo>
                    <a:lnTo>
                      <a:pt x="198" y="617"/>
                    </a:lnTo>
                    <a:lnTo>
                      <a:pt x="200" y="621"/>
                    </a:lnTo>
                    <a:lnTo>
                      <a:pt x="204" y="624"/>
                    </a:lnTo>
                    <a:lnTo>
                      <a:pt x="209" y="625"/>
                    </a:lnTo>
                    <a:lnTo>
                      <a:pt x="270" y="625"/>
                    </a:lnTo>
                    <a:lnTo>
                      <a:pt x="273" y="624"/>
                    </a:lnTo>
                    <a:lnTo>
                      <a:pt x="277" y="621"/>
                    </a:lnTo>
                    <a:lnTo>
                      <a:pt x="280" y="617"/>
                    </a:lnTo>
                    <a:lnTo>
                      <a:pt x="281" y="613"/>
                    </a:lnTo>
                    <a:lnTo>
                      <a:pt x="281" y="594"/>
                    </a:lnTo>
                    <a:lnTo>
                      <a:pt x="280" y="554"/>
                    </a:lnTo>
                    <a:lnTo>
                      <a:pt x="277" y="530"/>
                    </a:lnTo>
                    <a:lnTo>
                      <a:pt x="275" y="507"/>
                    </a:lnTo>
                    <a:lnTo>
                      <a:pt x="271" y="484"/>
                    </a:lnTo>
                    <a:lnTo>
                      <a:pt x="267" y="4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5D0608-2052-43E7-B53C-1FE2860B6427}"/>
                </a:ext>
              </a:extLst>
            </p:cNvPr>
            <p:cNvSpPr txBox="1"/>
            <p:nvPr/>
          </p:nvSpPr>
          <p:spPr>
            <a:xfrm>
              <a:off x="750384" y="4322144"/>
              <a:ext cx="2649685" cy="13243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Keamanan</a:t>
              </a:r>
              <a:r>
                <a:rPr lang="en-US" sz="16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Otoritas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Penyelenggara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Pemilu</a:t>
              </a:r>
              <a:r>
                <a:rPr lang="en-US" sz="16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Otoritas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Penyelenggara</a:t>
              </a:r>
              <a:r>
                <a:rPr lang="en-US" sz="1600" b="1" dirty="0">
                  <a:solidFill>
                    <a:schemeClr val="tx1"/>
                  </a:solidFill>
                </a:rPr>
                <a:t> Negara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F88CA-9E9D-4054-A32D-280BBF1186B2}"/>
                </a:ext>
              </a:extLst>
            </p:cNvPr>
            <p:cNvSpPr txBox="1"/>
            <p:nvPr/>
          </p:nvSpPr>
          <p:spPr>
            <a:xfrm>
              <a:off x="1065546" y="3451113"/>
              <a:ext cx="2312469" cy="463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KONTEKS SOSIAL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DAN POLITIK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46476A-F17D-4135-91C5-CAF998814511}"/>
                </a:ext>
              </a:extLst>
            </p:cNvPr>
            <p:cNvSpPr txBox="1"/>
            <p:nvPr/>
          </p:nvSpPr>
          <p:spPr>
            <a:xfrm>
              <a:off x="3570369" y="4322144"/>
              <a:ext cx="2954344" cy="14899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500" b="1" dirty="0" err="1">
                  <a:solidFill>
                    <a:schemeClr val="tx1"/>
                  </a:solidFill>
                </a:rPr>
                <a:t>Hak</a:t>
              </a:r>
              <a:r>
                <a:rPr 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</a:rPr>
                <a:t>Memilih</a:t>
              </a:r>
              <a:r>
                <a:rPr lang="en-US" sz="15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1500" b="1" dirty="0" err="1">
                  <a:solidFill>
                    <a:schemeClr val="tx1"/>
                  </a:solidFill>
                </a:rPr>
                <a:t>Pelaksanaan</a:t>
              </a:r>
              <a:r>
                <a:rPr 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</a:rPr>
                <a:t>Kampanye</a:t>
              </a:r>
              <a:r>
                <a:rPr lang="en-US" sz="15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1500" b="1" dirty="0" err="1">
                  <a:solidFill>
                    <a:schemeClr val="tx1"/>
                  </a:solidFill>
                </a:rPr>
                <a:t>Pelaksanaan</a:t>
              </a:r>
              <a:r>
                <a:rPr 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</a:rPr>
                <a:t>Pemungutan</a:t>
              </a:r>
              <a:r>
                <a:rPr 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</a:rPr>
                <a:t>Suara</a:t>
              </a:r>
              <a:r>
                <a:rPr lang="en-US" sz="15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1500" b="1" dirty="0" err="1">
                  <a:solidFill>
                    <a:schemeClr val="tx1"/>
                  </a:solidFill>
                </a:rPr>
                <a:t>Ajudikasi</a:t>
              </a:r>
              <a:r>
                <a:rPr lang="en-US" sz="1500" b="1" dirty="0">
                  <a:solidFill>
                    <a:schemeClr val="tx1"/>
                  </a:solidFill>
                </a:rPr>
                <a:t> dan </a:t>
              </a:r>
              <a:r>
                <a:rPr lang="en-US" sz="1500" b="1" dirty="0" err="1">
                  <a:solidFill>
                    <a:schemeClr val="tx1"/>
                  </a:solidFill>
                </a:rPr>
                <a:t>Keberatan</a:t>
              </a:r>
              <a:r>
                <a:rPr 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</a:rPr>
                <a:t>Pemilu</a:t>
              </a:r>
              <a:r>
                <a:rPr lang="en-US" sz="15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1500" b="1" dirty="0" err="1">
                  <a:solidFill>
                    <a:schemeClr val="tx1"/>
                  </a:solidFill>
                </a:rPr>
                <a:t>Pengawasan</a:t>
              </a:r>
              <a:r>
                <a:rPr lang="en-US" sz="1500" b="1" dirty="0">
                  <a:solidFill>
                    <a:schemeClr val="tx1"/>
                  </a:solidFill>
                </a:rPr>
                <a:t> </a:t>
              </a:r>
              <a:r>
                <a:rPr lang="en-US" sz="1500" b="1" dirty="0" err="1">
                  <a:solidFill>
                    <a:schemeClr val="tx1"/>
                  </a:solidFill>
                </a:rPr>
                <a:t>Pemilu</a:t>
              </a:r>
              <a:endParaRPr lang="en-US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F46BB1-A962-43A9-A17B-18BF678A6240}"/>
                </a:ext>
              </a:extLst>
            </p:cNvPr>
            <p:cNvSpPr txBox="1"/>
            <p:nvPr/>
          </p:nvSpPr>
          <p:spPr>
            <a:xfrm>
              <a:off x="3849764" y="3492459"/>
              <a:ext cx="2475263" cy="4635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PENYELENGGARAAN PEMILU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B4273F-921C-4DEE-9AD7-F54AAD16CC36}"/>
                </a:ext>
              </a:extLst>
            </p:cNvPr>
            <p:cNvSpPr txBox="1"/>
            <p:nvPr/>
          </p:nvSpPr>
          <p:spPr>
            <a:xfrm>
              <a:off x="6707589" y="4326322"/>
              <a:ext cx="2210686" cy="5297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i-FI" sz="1600" b="1" dirty="0" err="1">
                  <a:solidFill>
                    <a:schemeClr val="tx1"/>
                  </a:solidFill>
                </a:rPr>
                <a:t>Hak</a:t>
              </a:r>
              <a:r>
                <a:rPr lang="fi-FI" sz="1600" b="1" dirty="0">
                  <a:solidFill>
                    <a:schemeClr val="tx1"/>
                  </a:solidFill>
                </a:rPr>
                <a:t> </a:t>
              </a:r>
              <a:r>
                <a:rPr lang="fi-FI" sz="1600" b="1" dirty="0" err="1">
                  <a:solidFill>
                    <a:schemeClr val="tx1"/>
                  </a:solidFill>
                </a:rPr>
                <a:t>Dipilih</a:t>
              </a:r>
              <a:r>
                <a:rPr lang="fi-FI" sz="1600" b="1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fi-FI" sz="1600" b="1" dirty="0" err="1">
                  <a:solidFill>
                    <a:schemeClr val="tx1"/>
                  </a:solidFill>
                </a:rPr>
                <a:t>Kampanye</a:t>
              </a:r>
              <a:r>
                <a:rPr lang="fi-FI" sz="1600" b="1" dirty="0">
                  <a:solidFill>
                    <a:schemeClr val="tx1"/>
                  </a:solidFill>
                </a:rPr>
                <a:t> Calon.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3233B-BF39-4A13-8D85-E9792A5B8CEF}"/>
                </a:ext>
              </a:extLst>
            </p:cNvPr>
            <p:cNvSpPr txBox="1"/>
            <p:nvPr/>
          </p:nvSpPr>
          <p:spPr>
            <a:xfrm>
              <a:off x="6962899" y="3599639"/>
              <a:ext cx="1701194" cy="231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KONTESTASI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24D6CF-17C2-4B60-82B6-F11549912163}"/>
                </a:ext>
              </a:extLst>
            </p:cNvPr>
            <p:cNvSpPr txBox="1"/>
            <p:nvPr/>
          </p:nvSpPr>
          <p:spPr>
            <a:xfrm>
              <a:off x="9137531" y="4316660"/>
              <a:ext cx="2526555" cy="7946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Par</a:t>
              </a:r>
              <a:r>
                <a:rPr lang="id-ID" sz="1600" b="1" dirty="0">
                  <a:solidFill>
                    <a:schemeClr val="tx1"/>
                  </a:solidFill>
                </a:rPr>
                <a:t>tisipasi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Pemilih</a:t>
              </a:r>
              <a:r>
                <a:rPr lang="en-US" sz="1600" b="1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Partisipasi</a:t>
              </a:r>
              <a:r>
                <a:rPr lang="en-US" sz="1600" b="1" dirty="0">
                  <a:solidFill>
                    <a:schemeClr val="tx1"/>
                  </a:solidFill>
                </a:rPr>
                <a:t> </a:t>
              </a:r>
              <a:r>
                <a:rPr lang="en-US" sz="1600" b="1" dirty="0" err="1">
                  <a:solidFill>
                    <a:schemeClr val="tx1"/>
                  </a:solidFill>
                </a:rPr>
                <a:t>Kelompok</a:t>
              </a:r>
              <a:r>
                <a:rPr lang="en-US" sz="1600" b="1" dirty="0">
                  <a:solidFill>
                    <a:schemeClr val="tx1"/>
                  </a:solidFill>
                </a:rPr>
                <a:t> Masyarakat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4010C9-B2EC-41B9-9CEC-3196877187EC}"/>
                </a:ext>
              </a:extLst>
            </p:cNvPr>
            <p:cNvSpPr txBox="1"/>
            <p:nvPr/>
          </p:nvSpPr>
          <p:spPr>
            <a:xfrm>
              <a:off x="9374588" y="3599639"/>
              <a:ext cx="1827071" cy="2317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+mj-lt"/>
                  <a:cs typeface="Aharoni" panose="02010803020104030203" pitchFamily="2" charset="-79"/>
                </a:rPr>
                <a:t>PARTISIPASI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3AA96F7-FEA7-4D7F-ADE4-29A7F4D95F59}"/>
                </a:ext>
              </a:extLst>
            </p:cNvPr>
            <p:cNvSpPr/>
            <p:nvPr/>
          </p:nvSpPr>
          <p:spPr>
            <a:xfrm>
              <a:off x="3524649" y="1630663"/>
              <a:ext cx="45719" cy="4505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0A3366-D20E-45D0-AF7C-C7BE13646F54}"/>
                </a:ext>
              </a:extLst>
            </p:cNvPr>
            <p:cNvSpPr/>
            <p:nvPr/>
          </p:nvSpPr>
          <p:spPr>
            <a:xfrm>
              <a:off x="6524713" y="1596966"/>
              <a:ext cx="45719" cy="4505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3C0411E-E69D-4191-9B7C-9FDE9BA696FF}"/>
                </a:ext>
              </a:extLst>
            </p:cNvPr>
            <p:cNvSpPr/>
            <p:nvPr/>
          </p:nvSpPr>
          <p:spPr>
            <a:xfrm>
              <a:off x="9039269" y="1623985"/>
              <a:ext cx="45719" cy="45053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F1E8BF5-2084-4BE2-A0AC-6FE1C8C0D95D}"/>
                </a:ext>
              </a:extLst>
            </p:cNvPr>
            <p:cNvGrpSpPr/>
            <p:nvPr/>
          </p:nvGrpSpPr>
          <p:grpSpPr>
            <a:xfrm>
              <a:off x="9457708" y="1828910"/>
              <a:ext cx="1504733" cy="1456734"/>
              <a:chOff x="6931221" y="4576001"/>
              <a:chExt cx="1052680" cy="10526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FBB3775-E325-4D17-AA02-F84A5CE771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931221" y="4576001"/>
                <a:ext cx="1052680" cy="1052680"/>
              </a:xfrm>
              <a:prstGeom prst="ellipse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 descr="This image is an icon of a bar chart. ">
                <a:extLst>
                  <a:ext uri="{FF2B5EF4-FFF2-40B4-BE49-F238E27FC236}">
                    <a16:creationId xmlns:a16="http://schemas.microsoft.com/office/drawing/2014/main" id="{0523407B-39E2-41DA-A7CD-A9B45CC2E6B8}"/>
                  </a:ext>
                </a:extLst>
              </p:cNvPr>
              <p:cNvGrpSpPr/>
              <p:nvPr/>
            </p:nvGrpSpPr>
            <p:grpSpPr>
              <a:xfrm>
                <a:off x="7283722" y="4934265"/>
                <a:ext cx="347679" cy="336153"/>
                <a:chOff x="4892675" y="2501900"/>
                <a:chExt cx="287338" cy="277813"/>
              </a:xfrm>
              <a:solidFill>
                <a:schemeClr val="bg1"/>
              </a:solidFill>
            </p:grpSpPr>
            <p:sp>
              <p:nvSpPr>
                <p:cNvPr id="39" name="Freeform 300">
                  <a:extLst>
                    <a:ext uri="{FF2B5EF4-FFF2-40B4-BE49-F238E27FC236}">
                      <a16:creationId xmlns:a16="http://schemas.microsoft.com/office/drawing/2014/main" id="{45F63A3E-EFA1-4D91-880C-4051B3718B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425" y="2501900"/>
                  <a:ext cx="227013" cy="157163"/>
                </a:xfrm>
                <a:custGeom>
                  <a:avLst/>
                  <a:gdLst>
                    <a:gd name="T0" fmla="*/ 19 w 712"/>
                    <a:gd name="T1" fmla="*/ 494 h 495"/>
                    <a:gd name="T2" fmla="*/ 679 w 712"/>
                    <a:gd name="T3" fmla="*/ 60 h 495"/>
                    <a:gd name="T4" fmla="*/ 668 w 712"/>
                    <a:gd name="T5" fmla="*/ 167 h 495"/>
                    <a:gd name="T6" fmla="*/ 669 w 712"/>
                    <a:gd name="T7" fmla="*/ 173 h 495"/>
                    <a:gd name="T8" fmla="*/ 672 w 712"/>
                    <a:gd name="T9" fmla="*/ 177 h 495"/>
                    <a:gd name="T10" fmla="*/ 677 w 712"/>
                    <a:gd name="T11" fmla="*/ 180 h 495"/>
                    <a:gd name="T12" fmla="*/ 682 w 712"/>
                    <a:gd name="T13" fmla="*/ 180 h 495"/>
                    <a:gd name="T14" fmla="*/ 688 w 712"/>
                    <a:gd name="T15" fmla="*/ 179 h 495"/>
                    <a:gd name="T16" fmla="*/ 696 w 712"/>
                    <a:gd name="T17" fmla="*/ 173 h 495"/>
                    <a:gd name="T18" fmla="*/ 712 w 712"/>
                    <a:gd name="T19" fmla="*/ 31 h 495"/>
                    <a:gd name="T20" fmla="*/ 712 w 712"/>
                    <a:gd name="T21" fmla="*/ 30 h 495"/>
                    <a:gd name="T22" fmla="*/ 712 w 712"/>
                    <a:gd name="T23" fmla="*/ 27 h 495"/>
                    <a:gd name="T24" fmla="*/ 711 w 712"/>
                    <a:gd name="T25" fmla="*/ 24 h 495"/>
                    <a:gd name="T26" fmla="*/ 710 w 712"/>
                    <a:gd name="T27" fmla="*/ 22 h 495"/>
                    <a:gd name="T28" fmla="*/ 710 w 712"/>
                    <a:gd name="T29" fmla="*/ 22 h 495"/>
                    <a:gd name="T30" fmla="*/ 707 w 712"/>
                    <a:gd name="T31" fmla="*/ 20 h 495"/>
                    <a:gd name="T32" fmla="*/ 705 w 712"/>
                    <a:gd name="T33" fmla="*/ 17 h 495"/>
                    <a:gd name="T34" fmla="*/ 702 w 712"/>
                    <a:gd name="T35" fmla="*/ 16 h 495"/>
                    <a:gd name="T36" fmla="*/ 700 w 712"/>
                    <a:gd name="T37" fmla="*/ 15 h 495"/>
                    <a:gd name="T38" fmla="*/ 699 w 712"/>
                    <a:gd name="T39" fmla="*/ 15 h 495"/>
                    <a:gd name="T40" fmla="*/ 561 w 712"/>
                    <a:gd name="T41" fmla="*/ 0 h 495"/>
                    <a:gd name="T42" fmla="*/ 555 w 712"/>
                    <a:gd name="T43" fmla="*/ 1 h 495"/>
                    <a:gd name="T44" fmla="*/ 551 w 712"/>
                    <a:gd name="T45" fmla="*/ 6 h 495"/>
                    <a:gd name="T46" fmla="*/ 548 w 712"/>
                    <a:gd name="T47" fmla="*/ 11 h 495"/>
                    <a:gd name="T48" fmla="*/ 547 w 712"/>
                    <a:gd name="T49" fmla="*/ 16 h 495"/>
                    <a:gd name="T50" fmla="*/ 549 w 712"/>
                    <a:gd name="T51" fmla="*/ 22 h 495"/>
                    <a:gd name="T52" fmla="*/ 552 w 712"/>
                    <a:gd name="T53" fmla="*/ 27 h 495"/>
                    <a:gd name="T54" fmla="*/ 557 w 712"/>
                    <a:gd name="T55" fmla="*/ 29 h 495"/>
                    <a:gd name="T56" fmla="*/ 654 w 712"/>
                    <a:gd name="T57" fmla="*/ 41 h 495"/>
                    <a:gd name="T58" fmla="*/ 4 w 712"/>
                    <a:gd name="T59" fmla="*/ 469 h 495"/>
                    <a:gd name="T60" fmla="*/ 1 w 712"/>
                    <a:gd name="T61" fmla="*/ 473 h 495"/>
                    <a:gd name="T62" fmla="*/ 0 w 712"/>
                    <a:gd name="T63" fmla="*/ 480 h 495"/>
                    <a:gd name="T64" fmla="*/ 1 w 712"/>
                    <a:gd name="T65" fmla="*/ 485 h 495"/>
                    <a:gd name="T66" fmla="*/ 5 w 712"/>
                    <a:gd name="T67" fmla="*/ 490 h 495"/>
                    <a:gd name="T68" fmla="*/ 11 w 712"/>
                    <a:gd name="T69" fmla="*/ 494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12" h="495">
                      <a:moveTo>
                        <a:pt x="15" y="495"/>
                      </a:moveTo>
                      <a:lnTo>
                        <a:pt x="19" y="494"/>
                      </a:lnTo>
                      <a:lnTo>
                        <a:pt x="23" y="493"/>
                      </a:lnTo>
                      <a:lnTo>
                        <a:pt x="679" y="60"/>
                      </a:lnTo>
                      <a:lnTo>
                        <a:pt x="668" y="164"/>
                      </a:lnTo>
                      <a:lnTo>
                        <a:pt x="668" y="167"/>
                      </a:lnTo>
                      <a:lnTo>
                        <a:pt x="668" y="170"/>
                      </a:lnTo>
                      <a:lnTo>
                        <a:pt x="669" y="173"/>
                      </a:lnTo>
                      <a:lnTo>
                        <a:pt x="671" y="175"/>
                      </a:lnTo>
                      <a:lnTo>
                        <a:pt x="672" y="177"/>
                      </a:lnTo>
                      <a:lnTo>
                        <a:pt x="675" y="179"/>
                      </a:lnTo>
                      <a:lnTo>
                        <a:pt x="677" y="180"/>
                      </a:lnTo>
                      <a:lnTo>
                        <a:pt x="681" y="180"/>
                      </a:lnTo>
                      <a:lnTo>
                        <a:pt x="682" y="180"/>
                      </a:lnTo>
                      <a:lnTo>
                        <a:pt x="682" y="180"/>
                      </a:lnTo>
                      <a:lnTo>
                        <a:pt x="688" y="179"/>
                      </a:lnTo>
                      <a:lnTo>
                        <a:pt x="692" y="177"/>
                      </a:lnTo>
                      <a:lnTo>
                        <a:pt x="696" y="173"/>
                      </a:lnTo>
                      <a:lnTo>
                        <a:pt x="697" y="168"/>
                      </a:lnTo>
                      <a:lnTo>
                        <a:pt x="712" y="31"/>
                      </a:lnTo>
                      <a:lnTo>
                        <a:pt x="712" y="31"/>
                      </a:lnTo>
                      <a:lnTo>
                        <a:pt x="712" y="30"/>
                      </a:lnTo>
                      <a:lnTo>
                        <a:pt x="712" y="28"/>
                      </a:lnTo>
                      <a:lnTo>
                        <a:pt x="712" y="27"/>
                      </a:lnTo>
                      <a:lnTo>
                        <a:pt x="712" y="25"/>
                      </a:lnTo>
                      <a:lnTo>
                        <a:pt x="711" y="24"/>
                      </a:lnTo>
                      <a:lnTo>
                        <a:pt x="711" y="23"/>
                      </a:lnTo>
                      <a:lnTo>
                        <a:pt x="710" y="22"/>
                      </a:lnTo>
                      <a:lnTo>
                        <a:pt x="710" y="22"/>
                      </a:lnTo>
                      <a:lnTo>
                        <a:pt x="710" y="22"/>
                      </a:lnTo>
                      <a:lnTo>
                        <a:pt x="709" y="21"/>
                      </a:lnTo>
                      <a:lnTo>
                        <a:pt x="707" y="20"/>
                      </a:lnTo>
                      <a:lnTo>
                        <a:pt x="706" y="18"/>
                      </a:lnTo>
                      <a:lnTo>
                        <a:pt x="705" y="17"/>
                      </a:lnTo>
                      <a:lnTo>
                        <a:pt x="704" y="17"/>
                      </a:lnTo>
                      <a:lnTo>
                        <a:pt x="702" y="16"/>
                      </a:lnTo>
                      <a:lnTo>
                        <a:pt x="701" y="16"/>
                      </a:lnTo>
                      <a:lnTo>
                        <a:pt x="700" y="15"/>
                      </a:lnTo>
                      <a:lnTo>
                        <a:pt x="699" y="15"/>
                      </a:lnTo>
                      <a:lnTo>
                        <a:pt x="699" y="15"/>
                      </a:lnTo>
                      <a:lnTo>
                        <a:pt x="564" y="0"/>
                      </a:lnTo>
                      <a:lnTo>
                        <a:pt x="561" y="0"/>
                      </a:lnTo>
                      <a:lnTo>
                        <a:pt x="557" y="0"/>
                      </a:lnTo>
                      <a:lnTo>
                        <a:pt x="555" y="1"/>
                      </a:lnTo>
                      <a:lnTo>
                        <a:pt x="553" y="3"/>
                      </a:lnTo>
                      <a:lnTo>
                        <a:pt x="551" y="6"/>
                      </a:lnTo>
                      <a:lnTo>
                        <a:pt x="549" y="8"/>
                      </a:lnTo>
                      <a:lnTo>
                        <a:pt x="548" y="11"/>
                      </a:lnTo>
                      <a:lnTo>
                        <a:pt x="547" y="13"/>
                      </a:lnTo>
                      <a:lnTo>
                        <a:pt x="547" y="16"/>
                      </a:lnTo>
                      <a:lnTo>
                        <a:pt x="548" y="20"/>
                      </a:lnTo>
                      <a:lnTo>
                        <a:pt x="549" y="22"/>
                      </a:lnTo>
                      <a:lnTo>
                        <a:pt x="550" y="25"/>
                      </a:lnTo>
                      <a:lnTo>
                        <a:pt x="552" y="27"/>
                      </a:lnTo>
                      <a:lnTo>
                        <a:pt x="554" y="28"/>
                      </a:lnTo>
                      <a:lnTo>
                        <a:pt x="557" y="29"/>
                      </a:lnTo>
                      <a:lnTo>
                        <a:pt x="561" y="30"/>
                      </a:lnTo>
                      <a:lnTo>
                        <a:pt x="654" y="41"/>
                      </a:lnTo>
                      <a:lnTo>
                        <a:pt x="6" y="467"/>
                      </a:lnTo>
                      <a:lnTo>
                        <a:pt x="4" y="469"/>
                      </a:lnTo>
                      <a:lnTo>
                        <a:pt x="2" y="471"/>
                      </a:lnTo>
                      <a:lnTo>
                        <a:pt x="1" y="473"/>
                      </a:lnTo>
                      <a:lnTo>
                        <a:pt x="0" y="477"/>
                      </a:lnTo>
                      <a:lnTo>
                        <a:pt x="0" y="480"/>
                      </a:lnTo>
                      <a:lnTo>
                        <a:pt x="0" y="482"/>
                      </a:lnTo>
                      <a:lnTo>
                        <a:pt x="1" y="485"/>
                      </a:lnTo>
                      <a:lnTo>
                        <a:pt x="2" y="488"/>
                      </a:lnTo>
                      <a:lnTo>
                        <a:pt x="5" y="490"/>
                      </a:lnTo>
                      <a:lnTo>
                        <a:pt x="8" y="493"/>
                      </a:lnTo>
                      <a:lnTo>
                        <a:pt x="11" y="494"/>
                      </a:lnTo>
                      <a:lnTo>
                        <a:pt x="15" y="4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Freeform 301">
                  <a:extLst>
                    <a:ext uri="{FF2B5EF4-FFF2-40B4-BE49-F238E27FC236}">
                      <a16:creationId xmlns:a16="http://schemas.microsoft.com/office/drawing/2014/main" id="{8DA7156D-9878-420C-89FD-A051772BF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2675" y="2587625"/>
                  <a:ext cx="287338" cy="192088"/>
                </a:xfrm>
                <a:custGeom>
                  <a:avLst/>
                  <a:gdLst>
                    <a:gd name="T0" fmla="*/ 843 w 903"/>
                    <a:gd name="T1" fmla="*/ 572 h 602"/>
                    <a:gd name="T2" fmla="*/ 842 w 903"/>
                    <a:gd name="T3" fmla="*/ 12 h 602"/>
                    <a:gd name="T4" fmla="*/ 840 w 903"/>
                    <a:gd name="T5" fmla="*/ 7 h 602"/>
                    <a:gd name="T6" fmla="*/ 835 w 903"/>
                    <a:gd name="T7" fmla="*/ 3 h 602"/>
                    <a:gd name="T8" fmla="*/ 830 w 903"/>
                    <a:gd name="T9" fmla="*/ 1 h 602"/>
                    <a:gd name="T10" fmla="*/ 707 w 903"/>
                    <a:gd name="T11" fmla="*/ 0 h 602"/>
                    <a:gd name="T12" fmla="*/ 701 w 903"/>
                    <a:gd name="T13" fmla="*/ 2 h 602"/>
                    <a:gd name="T14" fmla="*/ 696 w 903"/>
                    <a:gd name="T15" fmla="*/ 5 h 602"/>
                    <a:gd name="T16" fmla="*/ 693 w 903"/>
                    <a:gd name="T17" fmla="*/ 9 h 602"/>
                    <a:gd name="T18" fmla="*/ 692 w 903"/>
                    <a:gd name="T19" fmla="*/ 16 h 602"/>
                    <a:gd name="T20" fmla="*/ 632 w 903"/>
                    <a:gd name="T21" fmla="*/ 572 h 602"/>
                    <a:gd name="T22" fmla="*/ 632 w 903"/>
                    <a:gd name="T23" fmla="*/ 163 h 602"/>
                    <a:gd name="T24" fmla="*/ 629 w 903"/>
                    <a:gd name="T25" fmla="*/ 157 h 602"/>
                    <a:gd name="T26" fmla="*/ 625 w 903"/>
                    <a:gd name="T27" fmla="*/ 153 h 602"/>
                    <a:gd name="T28" fmla="*/ 620 w 903"/>
                    <a:gd name="T29" fmla="*/ 151 h 602"/>
                    <a:gd name="T30" fmla="*/ 496 w 903"/>
                    <a:gd name="T31" fmla="*/ 151 h 602"/>
                    <a:gd name="T32" fmla="*/ 490 w 903"/>
                    <a:gd name="T33" fmla="*/ 152 h 602"/>
                    <a:gd name="T34" fmla="*/ 486 w 903"/>
                    <a:gd name="T35" fmla="*/ 155 h 602"/>
                    <a:gd name="T36" fmla="*/ 482 w 903"/>
                    <a:gd name="T37" fmla="*/ 159 h 602"/>
                    <a:gd name="T38" fmla="*/ 481 w 903"/>
                    <a:gd name="T39" fmla="*/ 166 h 602"/>
                    <a:gd name="T40" fmla="*/ 421 w 903"/>
                    <a:gd name="T41" fmla="*/ 572 h 602"/>
                    <a:gd name="T42" fmla="*/ 420 w 903"/>
                    <a:gd name="T43" fmla="*/ 313 h 602"/>
                    <a:gd name="T44" fmla="*/ 418 w 903"/>
                    <a:gd name="T45" fmla="*/ 307 h 602"/>
                    <a:gd name="T46" fmla="*/ 414 w 903"/>
                    <a:gd name="T47" fmla="*/ 304 h 602"/>
                    <a:gd name="T48" fmla="*/ 408 w 903"/>
                    <a:gd name="T49" fmla="*/ 302 h 602"/>
                    <a:gd name="T50" fmla="*/ 285 w 903"/>
                    <a:gd name="T51" fmla="*/ 301 h 602"/>
                    <a:gd name="T52" fmla="*/ 280 w 903"/>
                    <a:gd name="T53" fmla="*/ 302 h 602"/>
                    <a:gd name="T54" fmla="*/ 274 w 903"/>
                    <a:gd name="T55" fmla="*/ 305 h 602"/>
                    <a:gd name="T56" fmla="*/ 271 w 903"/>
                    <a:gd name="T57" fmla="*/ 311 h 602"/>
                    <a:gd name="T58" fmla="*/ 270 w 903"/>
                    <a:gd name="T59" fmla="*/ 316 h 602"/>
                    <a:gd name="T60" fmla="*/ 210 w 903"/>
                    <a:gd name="T61" fmla="*/ 572 h 602"/>
                    <a:gd name="T62" fmla="*/ 210 w 903"/>
                    <a:gd name="T63" fmla="*/ 464 h 602"/>
                    <a:gd name="T64" fmla="*/ 208 w 903"/>
                    <a:gd name="T65" fmla="*/ 459 h 602"/>
                    <a:gd name="T66" fmla="*/ 204 w 903"/>
                    <a:gd name="T67" fmla="*/ 454 h 602"/>
                    <a:gd name="T68" fmla="*/ 198 w 903"/>
                    <a:gd name="T69" fmla="*/ 452 h 602"/>
                    <a:gd name="T70" fmla="*/ 75 w 903"/>
                    <a:gd name="T71" fmla="*/ 452 h 602"/>
                    <a:gd name="T72" fmla="*/ 69 w 903"/>
                    <a:gd name="T73" fmla="*/ 453 h 602"/>
                    <a:gd name="T74" fmla="*/ 64 w 903"/>
                    <a:gd name="T75" fmla="*/ 457 h 602"/>
                    <a:gd name="T76" fmla="*/ 61 w 903"/>
                    <a:gd name="T77" fmla="*/ 461 h 602"/>
                    <a:gd name="T78" fmla="*/ 60 w 903"/>
                    <a:gd name="T79" fmla="*/ 467 h 602"/>
                    <a:gd name="T80" fmla="*/ 15 w 903"/>
                    <a:gd name="T81" fmla="*/ 572 h 602"/>
                    <a:gd name="T82" fmla="*/ 8 w 903"/>
                    <a:gd name="T83" fmla="*/ 573 h 602"/>
                    <a:gd name="T84" fmla="*/ 4 w 903"/>
                    <a:gd name="T85" fmla="*/ 577 h 602"/>
                    <a:gd name="T86" fmla="*/ 1 w 903"/>
                    <a:gd name="T87" fmla="*/ 581 h 602"/>
                    <a:gd name="T88" fmla="*/ 0 w 903"/>
                    <a:gd name="T89" fmla="*/ 587 h 602"/>
                    <a:gd name="T90" fmla="*/ 1 w 903"/>
                    <a:gd name="T91" fmla="*/ 593 h 602"/>
                    <a:gd name="T92" fmla="*/ 4 w 903"/>
                    <a:gd name="T93" fmla="*/ 598 h 602"/>
                    <a:gd name="T94" fmla="*/ 8 w 903"/>
                    <a:gd name="T95" fmla="*/ 601 h 602"/>
                    <a:gd name="T96" fmla="*/ 15 w 903"/>
                    <a:gd name="T97" fmla="*/ 602 h 602"/>
                    <a:gd name="T98" fmla="*/ 195 w 903"/>
                    <a:gd name="T99" fmla="*/ 602 h 602"/>
                    <a:gd name="T100" fmla="*/ 406 w 903"/>
                    <a:gd name="T101" fmla="*/ 602 h 602"/>
                    <a:gd name="T102" fmla="*/ 617 w 903"/>
                    <a:gd name="T103" fmla="*/ 602 h 602"/>
                    <a:gd name="T104" fmla="*/ 828 w 903"/>
                    <a:gd name="T105" fmla="*/ 602 h 602"/>
                    <a:gd name="T106" fmla="*/ 891 w 903"/>
                    <a:gd name="T107" fmla="*/ 602 h 602"/>
                    <a:gd name="T108" fmla="*/ 896 w 903"/>
                    <a:gd name="T109" fmla="*/ 600 h 602"/>
                    <a:gd name="T110" fmla="*/ 900 w 903"/>
                    <a:gd name="T111" fmla="*/ 596 h 602"/>
                    <a:gd name="T112" fmla="*/ 902 w 903"/>
                    <a:gd name="T113" fmla="*/ 591 h 602"/>
                    <a:gd name="T114" fmla="*/ 902 w 903"/>
                    <a:gd name="T115" fmla="*/ 584 h 602"/>
                    <a:gd name="T116" fmla="*/ 900 w 903"/>
                    <a:gd name="T117" fmla="*/ 579 h 602"/>
                    <a:gd name="T118" fmla="*/ 896 w 903"/>
                    <a:gd name="T119" fmla="*/ 575 h 602"/>
                    <a:gd name="T120" fmla="*/ 891 w 903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3" h="602">
                      <a:moveTo>
                        <a:pt x="888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2" y="12"/>
                      </a:lnTo>
                      <a:lnTo>
                        <a:pt x="842" y="9"/>
                      </a:lnTo>
                      <a:lnTo>
                        <a:pt x="840" y="7"/>
                      </a:lnTo>
                      <a:lnTo>
                        <a:pt x="839" y="5"/>
                      </a:lnTo>
                      <a:lnTo>
                        <a:pt x="835" y="3"/>
                      </a:lnTo>
                      <a:lnTo>
                        <a:pt x="833" y="2"/>
                      </a:lnTo>
                      <a:lnTo>
                        <a:pt x="830" y="1"/>
                      </a:lnTo>
                      <a:lnTo>
                        <a:pt x="828" y="1"/>
                      </a:lnTo>
                      <a:lnTo>
                        <a:pt x="707" y="0"/>
                      </a:lnTo>
                      <a:lnTo>
                        <a:pt x="704" y="1"/>
                      </a:lnTo>
                      <a:lnTo>
                        <a:pt x="701" y="2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5" y="7"/>
                      </a:lnTo>
                      <a:lnTo>
                        <a:pt x="693" y="9"/>
                      </a:lnTo>
                      <a:lnTo>
                        <a:pt x="693" y="12"/>
                      </a:lnTo>
                      <a:lnTo>
                        <a:pt x="692" y="16"/>
                      </a:lnTo>
                      <a:lnTo>
                        <a:pt x="692" y="572"/>
                      </a:lnTo>
                      <a:lnTo>
                        <a:pt x="632" y="572"/>
                      </a:lnTo>
                      <a:lnTo>
                        <a:pt x="632" y="166"/>
                      </a:lnTo>
                      <a:lnTo>
                        <a:pt x="632" y="163"/>
                      </a:lnTo>
                      <a:lnTo>
                        <a:pt x="630" y="159"/>
                      </a:lnTo>
                      <a:lnTo>
                        <a:pt x="629" y="157"/>
                      </a:lnTo>
                      <a:lnTo>
                        <a:pt x="627" y="155"/>
                      </a:lnTo>
                      <a:lnTo>
                        <a:pt x="625" y="153"/>
                      </a:lnTo>
                      <a:lnTo>
                        <a:pt x="623" y="152"/>
                      </a:lnTo>
                      <a:lnTo>
                        <a:pt x="620" y="151"/>
                      </a:lnTo>
                      <a:lnTo>
                        <a:pt x="617" y="151"/>
                      </a:lnTo>
                      <a:lnTo>
                        <a:pt x="496" y="151"/>
                      </a:lnTo>
                      <a:lnTo>
                        <a:pt x="493" y="151"/>
                      </a:lnTo>
                      <a:lnTo>
                        <a:pt x="490" y="152"/>
                      </a:lnTo>
                      <a:lnTo>
                        <a:pt x="488" y="153"/>
                      </a:lnTo>
                      <a:lnTo>
                        <a:pt x="486" y="155"/>
                      </a:lnTo>
                      <a:lnTo>
                        <a:pt x="484" y="157"/>
                      </a:lnTo>
                      <a:lnTo>
                        <a:pt x="482" y="159"/>
                      </a:lnTo>
                      <a:lnTo>
                        <a:pt x="481" y="163"/>
                      </a:lnTo>
                      <a:lnTo>
                        <a:pt x="481" y="166"/>
                      </a:lnTo>
                      <a:lnTo>
                        <a:pt x="481" y="572"/>
                      </a:lnTo>
                      <a:lnTo>
                        <a:pt x="421" y="572"/>
                      </a:lnTo>
                      <a:lnTo>
                        <a:pt x="421" y="316"/>
                      </a:lnTo>
                      <a:lnTo>
                        <a:pt x="420" y="313"/>
                      </a:lnTo>
                      <a:lnTo>
                        <a:pt x="420" y="311"/>
                      </a:lnTo>
                      <a:lnTo>
                        <a:pt x="418" y="307"/>
                      </a:lnTo>
                      <a:lnTo>
                        <a:pt x="417" y="305"/>
                      </a:lnTo>
                      <a:lnTo>
                        <a:pt x="414" y="304"/>
                      </a:lnTo>
                      <a:lnTo>
                        <a:pt x="412" y="302"/>
                      </a:lnTo>
                      <a:lnTo>
                        <a:pt x="408" y="302"/>
                      </a:lnTo>
                      <a:lnTo>
                        <a:pt x="406" y="301"/>
                      </a:lnTo>
                      <a:lnTo>
                        <a:pt x="285" y="301"/>
                      </a:lnTo>
                      <a:lnTo>
                        <a:pt x="283" y="302"/>
                      </a:lnTo>
                      <a:lnTo>
                        <a:pt x="280" y="302"/>
                      </a:lnTo>
                      <a:lnTo>
                        <a:pt x="278" y="304"/>
                      </a:lnTo>
                      <a:lnTo>
                        <a:pt x="274" y="305"/>
                      </a:lnTo>
                      <a:lnTo>
                        <a:pt x="273" y="307"/>
                      </a:lnTo>
                      <a:lnTo>
                        <a:pt x="271" y="311"/>
                      </a:lnTo>
                      <a:lnTo>
                        <a:pt x="271" y="313"/>
                      </a:lnTo>
                      <a:lnTo>
                        <a:pt x="270" y="316"/>
                      </a:lnTo>
                      <a:lnTo>
                        <a:pt x="270" y="572"/>
                      </a:lnTo>
                      <a:lnTo>
                        <a:pt x="210" y="572"/>
                      </a:lnTo>
                      <a:lnTo>
                        <a:pt x="210" y="467"/>
                      </a:lnTo>
                      <a:lnTo>
                        <a:pt x="210" y="464"/>
                      </a:lnTo>
                      <a:lnTo>
                        <a:pt x="209" y="461"/>
                      </a:lnTo>
                      <a:lnTo>
                        <a:pt x="208" y="459"/>
                      </a:lnTo>
                      <a:lnTo>
                        <a:pt x="206" y="457"/>
                      </a:lnTo>
                      <a:lnTo>
                        <a:pt x="204" y="454"/>
                      </a:lnTo>
                      <a:lnTo>
                        <a:pt x="201" y="453"/>
                      </a:lnTo>
                      <a:lnTo>
                        <a:pt x="198" y="452"/>
                      </a:lnTo>
                      <a:lnTo>
                        <a:pt x="195" y="452"/>
                      </a:lnTo>
                      <a:lnTo>
                        <a:pt x="75" y="452"/>
                      </a:lnTo>
                      <a:lnTo>
                        <a:pt x="72" y="452"/>
                      </a:lnTo>
                      <a:lnTo>
                        <a:pt x="69" y="453"/>
                      </a:lnTo>
                      <a:lnTo>
                        <a:pt x="66" y="454"/>
                      </a:lnTo>
                      <a:lnTo>
                        <a:pt x="64" y="457"/>
                      </a:lnTo>
                      <a:lnTo>
                        <a:pt x="62" y="459"/>
                      </a:lnTo>
                      <a:lnTo>
                        <a:pt x="61" y="461"/>
                      </a:lnTo>
                      <a:lnTo>
                        <a:pt x="60" y="464"/>
                      </a:lnTo>
                      <a:lnTo>
                        <a:pt x="60" y="467"/>
                      </a:lnTo>
                      <a:lnTo>
                        <a:pt x="60" y="572"/>
                      </a:lnTo>
                      <a:lnTo>
                        <a:pt x="15" y="572"/>
                      </a:lnTo>
                      <a:lnTo>
                        <a:pt x="12" y="572"/>
                      </a:lnTo>
                      <a:lnTo>
                        <a:pt x="8" y="573"/>
                      </a:lnTo>
                      <a:lnTo>
                        <a:pt x="6" y="575"/>
                      </a:lnTo>
                      <a:lnTo>
                        <a:pt x="4" y="577"/>
                      </a:lnTo>
                      <a:lnTo>
                        <a:pt x="2" y="579"/>
                      </a:lnTo>
                      <a:lnTo>
                        <a:pt x="1" y="581"/>
                      </a:lnTo>
                      <a:lnTo>
                        <a:pt x="0" y="584"/>
                      </a:lnTo>
                      <a:lnTo>
                        <a:pt x="0" y="587"/>
                      </a:lnTo>
                      <a:lnTo>
                        <a:pt x="0" y="591"/>
                      </a:lnTo>
                      <a:lnTo>
                        <a:pt x="1" y="593"/>
                      </a:lnTo>
                      <a:lnTo>
                        <a:pt x="2" y="596"/>
                      </a:lnTo>
                      <a:lnTo>
                        <a:pt x="4" y="598"/>
                      </a:lnTo>
                      <a:lnTo>
                        <a:pt x="6" y="600"/>
                      </a:lnTo>
                      <a:lnTo>
                        <a:pt x="8" y="601"/>
                      </a:lnTo>
                      <a:lnTo>
                        <a:pt x="12" y="602"/>
                      </a:lnTo>
                      <a:lnTo>
                        <a:pt x="15" y="602"/>
                      </a:lnTo>
                      <a:lnTo>
                        <a:pt x="75" y="602"/>
                      </a:lnTo>
                      <a:lnTo>
                        <a:pt x="195" y="602"/>
                      </a:lnTo>
                      <a:lnTo>
                        <a:pt x="285" y="602"/>
                      </a:lnTo>
                      <a:lnTo>
                        <a:pt x="406" y="602"/>
                      </a:lnTo>
                      <a:lnTo>
                        <a:pt x="496" y="602"/>
                      </a:lnTo>
                      <a:lnTo>
                        <a:pt x="617" y="602"/>
                      </a:lnTo>
                      <a:lnTo>
                        <a:pt x="707" y="602"/>
                      </a:lnTo>
                      <a:lnTo>
                        <a:pt x="828" y="602"/>
                      </a:lnTo>
                      <a:lnTo>
                        <a:pt x="888" y="602"/>
                      </a:lnTo>
                      <a:lnTo>
                        <a:pt x="891" y="602"/>
                      </a:lnTo>
                      <a:lnTo>
                        <a:pt x="893" y="601"/>
                      </a:lnTo>
                      <a:lnTo>
                        <a:pt x="896" y="600"/>
                      </a:lnTo>
                      <a:lnTo>
                        <a:pt x="899" y="598"/>
                      </a:lnTo>
                      <a:lnTo>
                        <a:pt x="900" y="596"/>
                      </a:lnTo>
                      <a:lnTo>
                        <a:pt x="902" y="593"/>
                      </a:lnTo>
                      <a:lnTo>
                        <a:pt x="902" y="591"/>
                      </a:lnTo>
                      <a:lnTo>
                        <a:pt x="903" y="587"/>
                      </a:lnTo>
                      <a:lnTo>
                        <a:pt x="902" y="584"/>
                      </a:lnTo>
                      <a:lnTo>
                        <a:pt x="902" y="581"/>
                      </a:lnTo>
                      <a:lnTo>
                        <a:pt x="900" y="579"/>
                      </a:lnTo>
                      <a:lnTo>
                        <a:pt x="899" y="577"/>
                      </a:lnTo>
                      <a:lnTo>
                        <a:pt x="896" y="575"/>
                      </a:lnTo>
                      <a:lnTo>
                        <a:pt x="893" y="573"/>
                      </a:lnTo>
                      <a:lnTo>
                        <a:pt x="891" y="572"/>
                      </a:lnTo>
                      <a:lnTo>
                        <a:pt x="888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14AA61-B423-47A5-9936-2C82140F6060}"/>
                </a:ext>
              </a:extLst>
            </p:cNvPr>
            <p:cNvGrpSpPr/>
            <p:nvPr/>
          </p:nvGrpSpPr>
          <p:grpSpPr>
            <a:xfrm>
              <a:off x="7036201" y="1828909"/>
              <a:ext cx="1455198" cy="1455103"/>
              <a:chOff x="6931221" y="2147002"/>
              <a:chExt cx="1052680" cy="105268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7CF930-A963-414D-92CA-C4897BD14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931221" y="2147002"/>
                <a:ext cx="1052680" cy="10526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 descr="This image is an icon of a human being. ">
                <a:extLst>
                  <a:ext uri="{FF2B5EF4-FFF2-40B4-BE49-F238E27FC236}">
                    <a16:creationId xmlns:a16="http://schemas.microsoft.com/office/drawing/2014/main" id="{5749C4F9-08D2-4931-9123-42F3795E5488}"/>
                  </a:ext>
                </a:extLst>
              </p:cNvPr>
              <p:cNvGrpSpPr/>
              <p:nvPr/>
            </p:nvGrpSpPr>
            <p:grpSpPr>
              <a:xfrm>
                <a:off x="7284682" y="2522553"/>
                <a:ext cx="345758" cy="301578"/>
                <a:chOff x="9312275" y="5386388"/>
                <a:chExt cx="285750" cy="249238"/>
              </a:xfrm>
              <a:solidFill>
                <a:schemeClr val="bg1"/>
              </a:solidFill>
            </p:grpSpPr>
            <p:sp>
              <p:nvSpPr>
                <p:cNvPr id="35" name="Freeform 3445">
                  <a:extLst>
                    <a:ext uri="{FF2B5EF4-FFF2-40B4-BE49-F238E27FC236}">
                      <a16:creationId xmlns:a16="http://schemas.microsoft.com/office/drawing/2014/main" id="{D120D883-B1ED-41FE-A6BC-2BC58F0CE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12275" y="5386388"/>
                  <a:ext cx="225425" cy="249238"/>
                </a:xfrm>
                <a:custGeom>
                  <a:avLst/>
                  <a:gdLst>
                    <a:gd name="T0" fmla="*/ 384 w 569"/>
                    <a:gd name="T1" fmla="*/ 376 h 628"/>
                    <a:gd name="T2" fmla="*/ 359 w 569"/>
                    <a:gd name="T3" fmla="*/ 309 h 628"/>
                    <a:gd name="T4" fmla="*/ 379 w 569"/>
                    <a:gd name="T5" fmla="*/ 290 h 628"/>
                    <a:gd name="T6" fmla="*/ 397 w 569"/>
                    <a:gd name="T7" fmla="*/ 253 h 628"/>
                    <a:gd name="T8" fmla="*/ 406 w 569"/>
                    <a:gd name="T9" fmla="*/ 213 h 628"/>
                    <a:gd name="T10" fmla="*/ 415 w 569"/>
                    <a:gd name="T11" fmla="*/ 203 h 628"/>
                    <a:gd name="T12" fmla="*/ 420 w 569"/>
                    <a:gd name="T13" fmla="*/ 184 h 628"/>
                    <a:gd name="T14" fmla="*/ 416 w 569"/>
                    <a:gd name="T15" fmla="*/ 154 h 628"/>
                    <a:gd name="T16" fmla="*/ 411 w 569"/>
                    <a:gd name="T17" fmla="*/ 123 h 628"/>
                    <a:gd name="T18" fmla="*/ 420 w 569"/>
                    <a:gd name="T19" fmla="*/ 78 h 628"/>
                    <a:gd name="T20" fmla="*/ 415 w 569"/>
                    <a:gd name="T21" fmla="*/ 46 h 628"/>
                    <a:gd name="T22" fmla="*/ 402 w 569"/>
                    <a:gd name="T23" fmla="*/ 28 h 628"/>
                    <a:gd name="T24" fmla="*/ 382 w 569"/>
                    <a:gd name="T25" fmla="*/ 15 h 628"/>
                    <a:gd name="T26" fmla="*/ 341 w 569"/>
                    <a:gd name="T27" fmla="*/ 3 h 628"/>
                    <a:gd name="T28" fmla="*/ 291 w 569"/>
                    <a:gd name="T29" fmla="*/ 1 h 628"/>
                    <a:gd name="T30" fmla="*/ 245 w 569"/>
                    <a:gd name="T31" fmla="*/ 10 h 628"/>
                    <a:gd name="T32" fmla="*/ 213 w 569"/>
                    <a:gd name="T33" fmla="*/ 27 h 628"/>
                    <a:gd name="T34" fmla="*/ 200 w 569"/>
                    <a:gd name="T35" fmla="*/ 42 h 628"/>
                    <a:gd name="T36" fmla="*/ 181 w 569"/>
                    <a:gd name="T37" fmla="*/ 44 h 628"/>
                    <a:gd name="T38" fmla="*/ 163 w 569"/>
                    <a:gd name="T39" fmla="*/ 56 h 628"/>
                    <a:gd name="T40" fmla="*/ 154 w 569"/>
                    <a:gd name="T41" fmla="*/ 86 h 628"/>
                    <a:gd name="T42" fmla="*/ 164 w 569"/>
                    <a:gd name="T43" fmla="*/ 139 h 628"/>
                    <a:gd name="T44" fmla="*/ 160 w 569"/>
                    <a:gd name="T45" fmla="*/ 141 h 628"/>
                    <a:gd name="T46" fmla="*/ 153 w 569"/>
                    <a:gd name="T47" fmla="*/ 154 h 628"/>
                    <a:gd name="T48" fmla="*/ 149 w 569"/>
                    <a:gd name="T49" fmla="*/ 184 h 628"/>
                    <a:gd name="T50" fmla="*/ 153 w 569"/>
                    <a:gd name="T51" fmla="*/ 202 h 628"/>
                    <a:gd name="T52" fmla="*/ 163 w 569"/>
                    <a:gd name="T53" fmla="*/ 213 h 628"/>
                    <a:gd name="T54" fmla="*/ 169 w 569"/>
                    <a:gd name="T55" fmla="*/ 236 h 628"/>
                    <a:gd name="T56" fmla="*/ 180 w 569"/>
                    <a:gd name="T57" fmla="*/ 268 h 628"/>
                    <a:gd name="T58" fmla="*/ 203 w 569"/>
                    <a:gd name="T59" fmla="*/ 299 h 628"/>
                    <a:gd name="T60" fmla="*/ 215 w 569"/>
                    <a:gd name="T61" fmla="*/ 367 h 628"/>
                    <a:gd name="T62" fmla="*/ 177 w 569"/>
                    <a:gd name="T63" fmla="*/ 381 h 628"/>
                    <a:gd name="T64" fmla="*/ 111 w 569"/>
                    <a:gd name="T65" fmla="*/ 404 h 628"/>
                    <a:gd name="T66" fmla="*/ 47 w 569"/>
                    <a:gd name="T67" fmla="*/ 434 h 628"/>
                    <a:gd name="T68" fmla="*/ 22 w 569"/>
                    <a:gd name="T69" fmla="*/ 456 h 628"/>
                    <a:gd name="T70" fmla="*/ 10 w 569"/>
                    <a:gd name="T71" fmla="*/ 487 h 628"/>
                    <a:gd name="T72" fmla="*/ 1 w 569"/>
                    <a:gd name="T73" fmla="*/ 557 h 628"/>
                    <a:gd name="T74" fmla="*/ 0 w 569"/>
                    <a:gd name="T75" fmla="*/ 620 h 628"/>
                    <a:gd name="T76" fmla="*/ 11 w 569"/>
                    <a:gd name="T77" fmla="*/ 628 h 628"/>
                    <a:gd name="T78" fmla="*/ 565 w 569"/>
                    <a:gd name="T79" fmla="*/ 624 h 628"/>
                    <a:gd name="T80" fmla="*/ 569 w 569"/>
                    <a:gd name="T81" fmla="*/ 597 h 628"/>
                    <a:gd name="T82" fmla="*/ 562 w 569"/>
                    <a:gd name="T83" fmla="*/ 510 h 628"/>
                    <a:gd name="T84" fmla="*/ 551 w 569"/>
                    <a:gd name="T85" fmla="*/ 461 h 628"/>
                    <a:gd name="T86" fmla="*/ 537 w 569"/>
                    <a:gd name="T87" fmla="*/ 444 h 628"/>
                    <a:gd name="T88" fmla="*/ 484 w 569"/>
                    <a:gd name="T89" fmla="*/ 413 h 628"/>
                    <a:gd name="T90" fmla="*/ 408 w 569"/>
                    <a:gd name="T91" fmla="*/ 385 h 6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9" h="628">
                      <a:moveTo>
                        <a:pt x="408" y="385"/>
                      </a:moveTo>
                      <a:lnTo>
                        <a:pt x="397" y="380"/>
                      </a:lnTo>
                      <a:lnTo>
                        <a:pt x="384" y="376"/>
                      </a:lnTo>
                      <a:lnTo>
                        <a:pt x="372" y="372"/>
                      </a:lnTo>
                      <a:lnTo>
                        <a:pt x="359" y="367"/>
                      </a:lnTo>
                      <a:lnTo>
                        <a:pt x="359" y="309"/>
                      </a:lnTo>
                      <a:lnTo>
                        <a:pt x="366" y="306"/>
                      </a:lnTo>
                      <a:lnTo>
                        <a:pt x="371" y="299"/>
                      </a:lnTo>
                      <a:lnTo>
                        <a:pt x="379" y="290"/>
                      </a:lnTo>
                      <a:lnTo>
                        <a:pt x="385" y="280"/>
                      </a:lnTo>
                      <a:lnTo>
                        <a:pt x="390" y="268"/>
                      </a:lnTo>
                      <a:lnTo>
                        <a:pt x="397" y="253"/>
                      </a:lnTo>
                      <a:lnTo>
                        <a:pt x="400" y="236"/>
                      </a:lnTo>
                      <a:lnTo>
                        <a:pt x="402" y="216"/>
                      </a:lnTo>
                      <a:lnTo>
                        <a:pt x="406" y="213"/>
                      </a:lnTo>
                      <a:lnTo>
                        <a:pt x="409" y="211"/>
                      </a:lnTo>
                      <a:lnTo>
                        <a:pt x="412" y="207"/>
                      </a:lnTo>
                      <a:lnTo>
                        <a:pt x="415" y="203"/>
                      </a:lnTo>
                      <a:lnTo>
                        <a:pt x="417" y="198"/>
                      </a:lnTo>
                      <a:lnTo>
                        <a:pt x="418" y="191"/>
                      </a:lnTo>
                      <a:lnTo>
                        <a:pt x="420" y="184"/>
                      </a:lnTo>
                      <a:lnTo>
                        <a:pt x="420" y="177"/>
                      </a:lnTo>
                      <a:lnTo>
                        <a:pt x="418" y="164"/>
                      </a:lnTo>
                      <a:lnTo>
                        <a:pt x="416" y="154"/>
                      </a:lnTo>
                      <a:lnTo>
                        <a:pt x="411" y="145"/>
                      </a:lnTo>
                      <a:lnTo>
                        <a:pt x="406" y="140"/>
                      </a:lnTo>
                      <a:lnTo>
                        <a:pt x="411" y="123"/>
                      </a:lnTo>
                      <a:lnTo>
                        <a:pt x="417" y="101"/>
                      </a:lnTo>
                      <a:lnTo>
                        <a:pt x="418" y="90"/>
                      </a:lnTo>
                      <a:lnTo>
                        <a:pt x="420" y="78"/>
                      </a:lnTo>
                      <a:lnTo>
                        <a:pt x="420" y="65"/>
                      </a:lnTo>
                      <a:lnTo>
                        <a:pt x="417" y="53"/>
                      </a:lnTo>
                      <a:lnTo>
                        <a:pt x="415" y="46"/>
                      </a:lnTo>
                      <a:lnTo>
                        <a:pt x="412" y="40"/>
                      </a:lnTo>
                      <a:lnTo>
                        <a:pt x="407" y="33"/>
                      </a:lnTo>
                      <a:lnTo>
                        <a:pt x="402" y="28"/>
                      </a:lnTo>
                      <a:lnTo>
                        <a:pt x="397" y="23"/>
                      </a:lnTo>
                      <a:lnTo>
                        <a:pt x="390" y="19"/>
                      </a:lnTo>
                      <a:lnTo>
                        <a:pt x="382" y="15"/>
                      </a:lnTo>
                      <a:lnTo>
                        <a:pt x="375" y="11"/>
                      </a:lnTo>
                      <a:lnTo>
                        <a:pt x="359" y="6"/>
                      </a:lnTo>
                      <a:lnTo>
                        <a:pt x="341" y="3"/>
                      </a:lnTo>
                      <a:lnTo>
                        <a:pt x="325" y="1"/>
                      </a:lnTo>
                      <a:lnTo>
                        <a:pt x="307" y="0"/>
                      </a:lnTo>
                      <a:lnTo>
                        <a:pt x="291" y="1"/>
                      </a:lnTo>
                      <a:lnTo>
                        <a:pt x="276" y="3"/>
                      </a:lnTo>
                      <a:lnTo>
                        <a:pt x="259" y="5"/>
                      </a:lnTo>
                      <a:lnTo>
                        <a:pt x="245" y="10"/>
                      </a:lnTo>
                      <a:lnTo>
                        <a:pt x="231" y="15"/>
                      </a:lnTo>
                      <a:lnTo>
                        <a:pt x="218" y="23"/>
                      </a:lnTo>
                      <a:lnTo>
                        <a:pt x="213" y="27"/>
                      </a:lnTo>
                      <a:lnTo>
                        <a:pt x="208" y="32"/>
                      </a:lnTo>
                      <a:lnTo>
                        <a:pt x="204" y="37"/>
                      </a:lnTo>
                      <a:lnTo>
                        <a:pt x="200" y="42"/>
                      </a:lnTo>
                      <a:lnTo>
                        <a:pt x="194" y="42"/>
                      </a:lnTo>
                      <a:lnTo>
                        <a:pt x="186" y="42"/>
                      </a:lnTo>
                      <a:lnTo>
                        <a:pt x="181" y="44"/>
                      </a:lnTo>
                      <a:lnTo>
                        <a:pt x="176" y="46"/>
                      </a:lnTo>
                      <a:lnTo>
                        <a:pt x="168" y="51"/>
                      </a:lnTo>
                      <a:lnTo>
                        <a:pt x="163" y="56"/>
                      </a:lnTo>
                      <a:lnTo>
                        <a:pt x="158" y="65"/>
                      </a:lnTo>
                      <a:lnTo>
                        <a:pt x="155" y="76"/>
                      </a:lnTo>
                      <a:lnTo>
                        <a:pt x="154" y="86"/>
                      </a:lnTo>
                      <a:lnTo>
                        <a:pt x="155" y="98"/>
                      </a:lnTo>
                      <a:lnTo>
                        <a:pt x="159" y="119"/>
                      </a:lnTo>
                      <a:lnTo>
                        <a:pt x="164" y="139"/>
                      </a:lnTo>
                      <a:lnTo>
                        <a:pt x="164" y="139"/>
                      </a:lnTo>
                      <a:lnTo>
                        <a:pt x="164" y="139"/>
                      </a:lnTo>
                      <a:lnTo>
                        <a:pt x="160" y="141"/>
                      </a:lnTo>
                      <a:lnTo>
                        <a:pt x="158" y="145"/>
                      </a:lnTo>
                      <a:lnTo>
                        <a:pt x="155" y="149"/>
                      </a:lnTo>
                      <a:lnTo>
                        <a:pt x="153" y="154"/>
                      </a:lnTo>
                      <a:lnTo>
                        <a:pt x="149" y="164"/>
                      </a:lnTo>
                      <a:lnTo>
                        <a:pt x="149" y="177"/>
                      </a:lnTo>
                      <a:lnTo>
                        <a:pt x="149" y="184"/>
                      </a:lnTo>
                      <a:lnTo>
                        <a:pt x="150" y="190"/>
                      </a:lnTo>
                      <a:lnTo>
                        <a:pt x="151" y="196"/>
                      </a:lnTo>
                      <a:lnTo>
                        <a:pt x="153" y="202"/>
                      </a:lnTo>
                      <a:lnTo>
                        <a:pt x="155" y="205"/>
                      </a:lnTo>
                      <a:lnTo>
                        <a:pt x="159" y="211"/>
                      </a:lnTo>
                      <a:lnTo>
                        <a:pt x="163" y="213"/>
                      </a:lnTo>
                      <a:lnTo>
                        <a:pt x="167" y="216"/>
                      </a:lnTo>
                      <a:lnTo>
                        <a:pt x="167" y="226"/>
                      </a:lnTo>
                      <a:lnTo>
                        <a:pt x="169" y="236"/>
                      </a:lnTo>
                      <a:lnTo>
                        <a:pt x="171" y="245"/>
                      </a:lnTo>
                      <a:lnTo>
                        <a:pt x="173" y="253"/>
                      </a:lnTo>
                      <a:lnTo>
                        <a:pt x="180" y="268"/>
                      </a:lnTo>
                      <a:lnTo>
                        <a:pt x="187" y="281"/>
                      </a:lnTo>
                      <a:lnTo>
                        <a:pt x="195" y="291"/>
                      </a:lnTo>
                      <a:lnTo>
                        <a:pt x="203" y="299"/>
                      </a:lnTo>
                      <a:lnTo>
                        <a:pt x="209" y="306"/>
                      </a:lnTo>
                      <a:lnTo>
                        <a:pt x="215" y="311"/>
                      </a:lnTo>
                      <a:lnTo>
                        <a:pt x="215" y="367"/>
                      </a:lnTo>
                      <a:lnTo>
                        <a:pt x="203" y="372"/>
                      </a:lnTo>
                      <a:lnTo>
                        <a:pt x="190" y="376"/>
                      </a:lnTo>
                      <a:lnTo>
                        <a:pt x="177" y="381"/>
                      </a:lnTo>
                      <a:lnTo>
                        <a:pt x="164" y="385"/>
                      </a:lnTo>
                      <a:lnTo>
                        <a:pt x="137" y="395"/>
                      </a:lnTo>
                      <a:lnTo>
                        <a:pt x="111" y="404"/>
                      </a:lnTo>
                      <a:lnTo>
                        <a:pt x="87" y="413"/>
                      </a:lnTo>
                      <a:lnTo>
                        <a:pt x="65" y="424"/>
                      </a:lnTo>
                      <a:lnTo>
                        <a:pt x="47" y="434"/>
                      </a:lnTo>
                      <a:lnTo>
                        <a:pt x="32" y="444"/>
                      </a:lnTo>
                      <a:lnTo>
                        <a:pt x="25" y="449"/>
                      </a:lnTo>
                      <a:lnTo>
                        <a:pt x="22" y="456"/>
                      </a:lnTo>
                      <a:lnTo>
                        <a:pt x="18" y="462"/>
                      </a:lnTo>
                      <a:lnTo>
                        <a:pt x="14" y="467"/>
                      </a:lnTo>
                      <a:lnTo>
                        <a:pt x="10" y="487"/>
                      </a:lnTo>
                      <a:lnTo>
                        <a:pt x="6" y="510"/>
                      </a:lnTo>
                      <a:lnTo>
                        <a:pt x="4" y="533"/>
                      </a:lnTo>
                      <a:lnTo>
                        <a:pt x="1" y="557"/>
                      </a:lnTo>
                      <a:lnTo>
                        <a:pt x="0" y="597"/>
                      </a:lnTo>
                      <a:lnTo>
                        <a:pt x="0" y="616"/>
                      </a:lnTo>
                      <a:lnTo>
                        <a:pt x="0" y="620"/>
                      </a:lnTo>
                      <a:lnTo>
                        <a:pt x="2" y="624"/>
                      </a:lnTo>
                      <a:lnTo>
                        <a:pt x="6" y="627"/>
                      </a:lnTo>
                      <a:lnTo>
                        <a:pt x="11" y="628"/>
                      </a:lnTo>
                      <a:lnTo>
                        <a:pt x="557" y="628"/>
                      </a:lnTo>
                      <a:lnTo>
                        <a:pt x="561" y="627"/>
                      </a:lnTo>
                      <a:lnTo>
                        <a:pt x="565" y="624"/>
                      </a:lnTo>
                      <a:lnTo>
                        <a:pt x="567" y="620"/>
                      </a:lnTo>
                      <a:lnTo>
                        <a:pt x="569" y="616"/>
                      </a:lnTo>
                      <a:lnTo>
                        <a:pt x="569" y="597"/>
                      </a:lnTo>
                      <a:lnTo>
                        <a:pt x="567" y="557"/>
                      </a:lnTo>
                      <a:lnTo>
                        <a:pt x="565" y="533"/>
                      </a:lnTo>
                      <a:lnTo>
                        <a:pt x="562" y="510"/>
                      </a:lnTo>
                      <a:lnTo>
                        <a:pt x="558" y="487"/>
                      </a:lnTo>
                      <a:lnTo>
                        <a:pt x="555" y="467"/>
                      </a:lnTo>
                      <a:lnTo>
                        <a:pt x="551" y="461"/>
                      </a:lnTo>
                      <a:lnTo>
                        <a:pt x="547" y="456"/>
                      </a:lnTo>
                      <a:lnTo>
                        <a:pt x="543" y="449"/>
                      </a:lnTo>
                      <a:lnTo>
                        <a:pt x="537" y="444"/>
                      </a:lnTo>
                      <a:lnTo>
                        <a:pt x="522" y="433"/>
                      </a:lnTo>
                      <a:lnTo>
                        <a:pt x="504" y="422"/>
                      </a:lnTo>
                      <a:lnTo>
                        <a:pt x="484" y="413"/>
                      </a:lnTo>
                      <a:lnTo>
                        <a:pt x="461" y="404"/>
                      </a:lnTo>
                      <a:lnTo>
                        <a:pt x="435" y="394"/>
                      </a:lnTo>
                      <a:lnTo>
                        <a:pt x="408" y="3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Freeform 3446">
                  <a:extLst>
                    <a:ext uri="{FF2B5EF4-FFF2-40B4-BE49-F238E27FC236}">
                      <a16:creationId xmlns:a16="http://schemas.microsoft.com/office/drawing/2014/main" id="{8D5CA71A-8605-4B2E-AC2B-C85847D70A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5313" y="5387975"/>
                  <a:ext cx="112712" cy="247650"/>
                </a:xfrm>
                <a:custGeom>
                  <a:avLst/>
                  <a:gdLst>
                    <a:gd name="T0" fmla="*/ 258 w 281"/>
                    <a:gd name="T1" fmla="*/ 450 h 625"/>
                    <a:gd name="T2" fmla="*/ 234 w 281"/>
                    <a:gd name="T3" fmla="*/ 428 h 625"/>
                    <a:gd name="T4" fmla="*/ 199 w 281"/>
                    <a:gd name="T5" fmla="*/ 408 h 625"/>
                    <a:gd name="T6" fmla="*/ 103 w 281"/>
                    <a:gd name="T7" fmla="*/ 367 h 625"/>
                    <a:gd name="T8" fmla="*/ 65 w 281"/>
                    <a:gd name="T9" fmla="*/ 319 h 625"/>
                    <a:gd name="T10" fmla="*/ 86 w 281"/>
                    <a:gd name="T11" fmla="*/ 301 h 625"/>
                    <a:gd name="T12" fmla="*/ 108 w 281"/>
                    <a:gd name="T13" fmla="*/ 265 h 625"/>
                    <a:gd name="T14" fmla="*/ 113 w 281"/>
                    <a:gd name="T15" fmla="*/ 238 h 625"/>
                    <a:gd name="T16" fmla="*/ 122 w 281"/>
                    <a:gd name="T17" fmla="*/ 223 h 625"/>
                    <a:gd name="T18" fmla="*/ 130 w 281"/>
                    <a:gd name="T19" fmla="*/ 209 h 625"/>
                    <a:gd name="T20" fmla="*/ 132 w 281"/>
                    <a:gd name="T21" fmla="*/ 188 h 625"/>
                    <a:gd name="T22" fmla="*/ 123 w 281"/>
                    <a:gd name="T23" fmla="*/ 157 h 625"/>
                    <a:gd name="T24" fmla="*/ 118 w 281"/>
                    <a:gd name="T25" fmla="*/ 151 h 625"/>
                    <a:gd name="T26" fmla="*/ 131 w 281"/>
                    <a:gd name="T27" fmla="*/ 97 h 625"/>
                    <a:gd name="T28" fmla="*/ 130 w 281"/>
                    <a:gd name="T29" fmla="*/ 59 h 625"/>
                    <a:gd name="T30" fmla="*/ 117 w 281"/>
                    <a:gd name="T31" fmla="*/ 35 h 625"/>
                    <a:gd name="T32" fmla="*/ 94 w 281"/>
                    <a:gd name="T33" fmla="*/ 15 h 625"/>
                    <a:gd name="T34" fmla="*/ 65 w 281"/>
                    <a:gd name="T35" fmla="*/ 2 h 625"/>
                    <a:gd name="T36" fmla="*/ 38 w 281"/>
                    <a:gd name="T37" fmla="*/ 0 h 625"/>
                    <a:gd name="T38" fmla="*/ 13 w 281"/>
                    <a:gd name="T39" fmla="*/ 7 h 625"/>
                    <a:gd name="T40" fmla="*/ 0 w 281"/>
                    <a:gd name="T41" fmla="*/ 20 h 625"/>
                    <a:gd name="T42" fmla="*/ 5 w 281"/>
                    <a:gd name="T43" fmla="*/ 32 h 625"/>
                    <a:gd name="T44" fmla="*/ 18 w 281"/>
                    <a:gd name="T45" fmla="*/ 32 h 625"/>
                    <a:gd name="T46" fmla="*/ 38 w 281"/>
                    <a:gd name="T47" fmla="*/ 24 h 625"/>
                    <a:gd name="T48" fmla="*/ 67 w 281"/>
                    <a:gd name="T49" fmla="*/ 28 h 625"/>
                    <a:gd name="T50" fmla="*/ 89 w 281"/>
                    <a:gd name="T51" fmla="*/ 41 h 625"/>
                    <a:gd name="T52" fmla="*/ 103 w 281"/>
                    <a:gd name="T53" fmla="*/ 56 h 625"/>
                    <a:gd name="T54" fmla="*/ 108 w 281"/>
                    <a:gd name="T55" fmla="*/ 75 h 625"/>
                    <a:gd name="T56" fmla="*/ 105 w 281"/>
                    <a:gd name="T57" fmla="*/ 107 h 625"/>
                    <a:gd name="T58" fmla="*/ 92 w 281"/>
                    <a:gd name="T59" fmla="*/ 152 h 625"/>
                    <a:gd name="T60" fmla="*/ 94 w 281"/>
                    <a:gd name="T61" fmla="*/ 166 h 625"/>
                    <a:gd name="T62" fmla="*/ 104 w 281"/>
                    <a:gd name="T63" fmla="*/ 172 h 625"/>
                    <a:gd name="T64" fmla="*/ 109 w 281"/>
                    <a:gd name="T65" fmla="*/ 188 h 625"/>
                    <a:gd name="T66" fmla="*/ 104 w 281"/>
                    <a:gd name="T67" fmla="*/ 206 h 625"/>
                    <a:gd name="T68" fmla="*/ 94 w 281"/>
                    <a:gd name="T69" fmla="*/ 210 h 625"/>
                    <a:gd name="T70" fmla="*/ 90 w 281"/>
                    <a:gd name="T71" fmla="*/ 231 h 625"/>
                    <a:gd name="T72" fmla="*/ 85 w 281"/>
                    <a:gd name="T73" fmla="*/ 259 h 625"/>
                    <a:gd name="T74" fmla="*/ 55 w 281"/>
                    <a:gd name="T75" fmla="*/ 297 h 625"/>
                    <a:gd name="T76" fmla="*/ 44 w 281"/>
                    <a:gd name="T77" fmla="*/ 306 h 625"/>
                    <a:gd name="T78" fmla="*/ 41 w 281"/>
                    <a:gd name="T79" fmla="*/ 360 h 625"/>
                    <a:gd name="T80" fmla="*/ 46 w 281"/>
                    <a:gd name="T81" fmla="*/ 371 h 625"/>
                    <a:gd name="T82" fmla="*/ 119 w 281"/>
                    <a:gd name="T83" fmla="*/ 399 h 625"/>
                    <a:gd name="T84" fmla="*/ 222 w 281"/>
                    <a:gd name="T85" fmla="*/ 449 h 625"/>
                    <a:gd name="T86" fmla="*/ 241 w 281"/>
                    <a:gd name="T87" fmla="*/ 467 h 625"/>
                    <a:gd name="T88" fmla="*/ 250 w 281"/>
                    <a:gd name="T89" fmla="*/ 503 h 625"/>
                    <a:gd name="T90" fmla="*/ 257 w 281"/>
                    <a:gd name="T91" fmla="*/ 574 h 625"/>
                    <a:gd name="T92" fmla="*/ 204 w 281"/>
                    <a:gd name="T93" fmla="*/ 602 h 625"/>
                    <a:gd name="T94" fmla="*/ 196 w 281"/>
                    <a:gd name="T95" fmla="*/ 613 h 625"/>
                    <a:gd name="T96" fmla="*/ 204 w 281"/>
                    <a:gd name="T97" fmla="*/ 624 h 625"/>
                    <a:gd name="T98" fmla="*/ 273 w 281"/>
                    <a:gd name="T99" fmla="*/ 624 h 625"/>
                    <a:gd name="T100" fmla="*/ 281 w 281"/>
                    <a:gd name="T101" fmla="*/ 613 h 625"/>
                    <a:gd name="T102" fmla="*/ 277 w 281"/>
                    <a:gd name="T103" fmla="*/ 530 h 625"/>
                    <a:gd name="T104" fmla="*/ 267 w 281"/>
                    <a:gd name="T105" fmla="*/ 464 h 6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81" h="625">
                      <a:moveTo>
                        <a:pt x="267" y="464"/>
                      </a:moveTo>
                      <a:lnTo>
                        <a:pt x="263" y="457"/>
                      </a:lnTo>
                      <a:lnTo>
                        <a:pt x="258" y="450"/>
                      </a:lnTo>
                      <a:lnTo>
                        <a:pt x="252" y="443"/>
                      </a:lnTo>
                      <a:lnTo>
                        <a:pt x="244" y="435"/>
                      </a:lnTo>
                      <a:lnTo>
                        <a:pt x="234" y="428"/>
                      </a:lnTo>
                      <a:lnTo>
                        <a:pt x="223" y="421"/>
                      </a:lnTo>
                      <a:lnTo>
                        <a:pt x="212" y="414"/>
                      </a:lnTo>
                      <a:lnTo>
                        <a:pt x="199" y="408"/>
                      </a:lnTo>
                      <a:lnTo>
                        <a:pt x="169" y="394"/>
                      </a:lnTo>
                      <a:lnTo>
                        <a:pt x="137" y="381"/>
                      </a:lnTo>
                      <a:lnTo>
                        <a:pt x="103" y="367"/>
                      </a:lnTo>
                      <a:lnTo>
                        <a:pt x="65" y="353"/>
                      </a:lnTo>
                      <a:lnTo>
                        <a:pt x="65" y="353"/>
                      </a:lnTo>
                      <a:lnTo>
                        <a:pt x="65" y="319"/>
                      </a:lnTo>
                      <a:lnTo>
                        <a:pt x="72" y="315"/>
                      </a:lnTo>
                      <a:lnTo>
                        <a:pt x="78" y="309"/>
                      </a:lnTo>
                      <a:lnTo>
                        <a:pt x="86" y="301"/>
                      </a:lnTo>
                      <a:lnTo>
                        <a:pt x="94" y="292"/>
                      </a:lnTo>
                      <a:lnTo>
                        <a:pt x="101" y="279"/>
                      </a:lnTo>
                      <a:lnTo>
                        <a:pt x="108" y="265"/>
                      </a:lnTo>
                      <a:lnTo>
                        <a:pt x="110" y="256"/>
                      </a:lnTo>
                      <a:lnTo>
                        <a:pt x="112" y="247"/>
                      </a:lnTo>
                      <a:lnTo>
                        <a:pt x="113" y="238"/>
                      </a:lnTo>
                      <a:lnTo>
                        <a:pt x="114" y="228"/>
                      </a:lnTo>
                      <a:lnTo>
                        <a:pt x="118" y="226"/>
                      </a:lnTo>
                      <a:lnTo>
                        <a:pt x="122" y="223"/>
                      </a:lnTo>
                      <a:lnTo>
                        <a:pt x="125" y="219"/>
                      </a:lnTo>
                      <a:lnTo>
                        <a:pt x="127" y="215"/>
                      </a:lnTo>
                      <a:lnTo>
                        <a:pt x="130" y="209"/>
                      </a:lnTo>
                      <a:lnTo>
                        <a:pt x="131" y="202"/>
                      </a:lnTo>
                      <a:lnTo>
                        <a:pt x="132" y="196"/>
                      </a:lnTo>
                      <a:lnTo>
                        <a:pt x="132" y="188"/>
                      </a:lnTo>
                      <a:lnTo>
                        <a:pt x="131" y="177"/>
                      </a:lnTo>
                      <a:lnTo>
                        <a:pt x="128" y="166"/>
                      </a:lnTo>
                      <a:lnTo>
                        <a:pt x="123" y="157"/>
                      </a:lnTo>
                      <a:lnTo>
                        <a:pt x="117" y="151"/>
                      </a:lnTo>
                      <a:lnTo>
                        <a:pt x="118" y="151"/>
                      </a:lnTo>
                      <a:lnTo>
                        <a:pt x="118" y="151"/>
                      </a:lnTo>
                      <a:lnTo>
                        <a:pt x="123" y="133"/>
                      </a:lnTo>
                      <a:lnTo>
                        <a:pt x="130" y="110"/>
                      </a:lnTo>
                      <a:lnTo>
                        <a:pt x="131" y="97"/>
                      </a:lnTo>
                      <a:lnTo>
                        <a:pt x="132" y="84"/>
                      </a:lnTo>
                      <a:lnTo>
                        <a:pt x="132" y="71"/>
                      </a:lnTo>
                      <a:lnTo>
                        <a:pt x="130" y="59"/>
                      </a:lnTo>
                      <a:lnTo>
                        <a:pt x="127" y="51"/>
                      </a:lnTo>
                      <a:lnTo>
                        <a:pt x="122" y="43"/>
                      </a:lnTo>
                      <a:lnTo>
                        <a:pt x="117" y="35"/>
                      </a:lnTo>
                      <a:lnTo>
                        <a:pt x="110" y="28"/>
                      </a:lnTo>
                      <a:lnTo>
                        <a:pt x="103" y="21"/>
                      </a:lnTo>
                      <a:lnTo>
                        <a:pt x="94" y="15"/>
                      </a:lnTo>
                      <a:lnTo>
                        <a:pt x="85" y="10"/>
                      </a:lnTo>
                      <a:lnTo>
                        <a:pt x="76" y="6"/>
                      </a:lnTo>
                      <a:lnTo>
                        <a:pt x="65" y="2"/>
                      </a:lnTo>
                      <a:lnTo>
                        <a:pt x="56" y="1"/>
                      </a:lnTo>
                      <a:lnTo>
                        <a:pt x="47" y="0"/>
                      </a:lnTo>
                      <a:lnTo>
                        <a:pt x="38" y="0"/>
                      </a:lnTo>
                      <a:lnTo>
                        <a:pt x="29" y="2"/>
                      </a:lnTo>
                      <a:lnTo>
                        <a:pt x="22" y="3"/>
                      </a:lnTo>
                      <a:lnTo>
                        <a:pt x="13" y="7"/>
                      </a:lnTo>
                      <a:lnTo>
                        <a:pt x="5" y="12"/>
                      </a:lnTo>
                      <a:lnTo>
                        <a:pt x="1" y="15"/>
                      </a:lnTo>
                      <a:lnTo>
                        <a:pt x="0" y="20"/>
                      </a:lnTo>
                      <a:lnTo>
                        <a:pt x="0" y="24"/>
                      </a:lnTo>
                      <a:lnTo>
                        <a:pt x="1" y="29"/>
                      </a:lnTo>
                      <a:lnTo>
                        <a:pt x="5" y="32"/>
                      </a:lnTo>
                      <a:lnTo>
                        <a:pt x="9" y="34"/>
                      </a:lnTo>
                      <a:lnTo>
                        <a:pt x="14" y="34"/>
                      </a:lnTo>
                      <a:lnTo>
                        <a:pt x="18" y="32"/>
                      </a:lnTo>
                      <a:lnTo>
                        <a:pt x="26" y="29"/>
                      </a:lnTo>
                      <a:lnTo>
                        <a:pt x="32" y="26"/>
                      </a:lnTo>
                      <a:lnTo>
                        <a:pt x="38" y="24"/>
                      </a:lnTo>
                      <a:lnTo>
                        <a:pt x="45" y="24"/>
                      </a:lnTo>
                      <a:lnTo>
                        <a:pt x="56" y="25"/>
                      </a:lnTo>
                      <a:lnTo>
                        <a:pt x="67" y="28"/>
                      </a:lnTo>
                      <a:lnTo>
                        <a:pt x="74" y="32"/>
                      </a:lnTo>
                      <a:lnTo>
                        <a:pt x="82" y="35"/>
                      </a:lnTo>
                      <a:lnTo>
                        <a:pt x="89" y="41"/>
                      </a:lnTo>
                      <a:lnTo>
                        <a:pt x="94" y="46"/>
                      </a:lnTo>
                      <a:lnTo>
                        <a:pt x="99" y="51"/>
                      </a:lnTo>
                      <a:lnTo>
                        <a:pt x="103" y="56"/>
                      </a:lnTo>
                      <a:lnTo>
                        <a:pt x="105" y="61"/>
                      </a:lnTo>
                      <a:lnTo>
                        <a:pt x="107" y="65"/>
                      </a:lnTo>
                      <a:lnTo>
                        <a:pt x="108" y="75"/>
                      </a:lnTo>
                      <a:lnTo>
                        <a:pt x="108" y="86"/>
                      </a:lnTo>
                      <a:lnTo>
                        <a:pt x="108" y="97"/>
                      </a:lnTo>
                      <a:lnTo>
                        <a:pt x="105" y="107"/>
                      </a:lnTo>
                      <a:lnTo>
                        <a:pt x="100" y="127"/>
                      </a:lnTo>
                      <a:lnTo>
                        <a:pt x="95" y="142"/>
                      </a:lnTo>
                      <a:lnTo>
                        <a:pt x="92" y="152"/>
                      </a:lnTo>
                      <a:lnTo>
                        <a:pt x="91" y="159"/>
                      </a:lnTo>
                      <a:lnTo>
                        <a:pt x="91" y="163"/>
                      </a:lnTo>
                      <a:lnTo>
                        <a:pt x="94" y="166"/>
                      </a:lnTo>
                      <a:lnTo>
                        <a:pt x="98" y="169"/>
                      </a:lnTo>
                      <a:lnTo>
                        <a:pt x="103" y="170"/>
                      </a:lnTo>
                      <a:lnTo>
                        <a:pt x="104" y="172"/>
                      </a:lnTo>
                      <a:lnTo>
                        <a:pt x="107" y="175"/>
                      </a:lnTo>
                      <a:lnTo>
                        <a:pt x="108" y="181"/>
                      </a:lnTo>
                      <a:lnTo>
                        <a:pt x="109" y="188"/>
                      </a:lnTo>
                      <a:lnTo>
                        <a:pt x="108" y="197"/>
                      </a:lnTo>
                      <a:lnTo>
                        <a:pt x="105" y="204"/>
                      </a:lnTo>
                      <a:lnTo>
                        <a:pt x="104" y="206"/>
                      </a:lnTo>
                      <a:lnTo>
                        <a:pt x="103" y="208"/>
                      </a:lnTo>
                      <a:lnTo>
                        <a:pt x="98" y="208"/>
                      </a:lnTo>
                      <a:lnTo>
                        <a:pt x="94" y="210"/>
                      </a:lnTo>
                      <a:lnTo>
                        <a:pt x="91" y="214"/>
                      </a:lnTo>
                      <a:lnTo>
                        <a:pt x="91" y="219"/>
                      </a:lnTo>
                      <a:lnTo>
                        <a:pt x="90" y="231"/>
                      </a:lnTo>
                      <a:lnTo>
                        <a:pt x="89" y="241"/>
                      </a:lnTo>
                      <a:lnTo>
                        <a:pt x="87" y="250"/>
                      </a:lnTo>
                      <a:lnTo>
                        <a:pt x="85" y="259"/>
                      </a:lnTo>
                      <a:lnTo>
                        <a:pt x="78" y="273"/>
                      </a:lnTo>
                      <a:lnTo>
                        <a:pt x="71" y="283"/>
                      </a:lnTo>
                      <a:lnTo>
                        <a:pt x="55" y="297"/>
                      </a:lnTo>
                      <a:lnTo>
                        <a:pt x="49" y="301"/>
                      </a:lnTo>
                      <a:lnTo>
                        <a:pt x="45" y="304"/>
                      </a:lnTo>
                      <a:lnTo>
                        <a:pt x="44" y="306"/>
                      </a:lnTo>
                      <a:lnTo>
                        <a:pt x="41" y="309"/>
                      </a:lnTo>
                      <a:lnTo>
                        <a:pt x="41" y="313"/>
                      </a:lnTo>
                      <a:lnTo>
                        <a:pt x="41" y="360"/>
                      </a:lnTo>
                      <a:lnTo>
                        <a:pt x="41" y="364"/>
                      </a:lnTo>
                      <a:lnTo>
                        <a:pt x="44" y="368"/>
                      </a:lnTo>
                      <a:lnTo>
                        <a:pt x="46" y="371"/>
                      </a:lnTo>
                      <a:lnTo>
                        <a:pt x="49" y="372"/>
                      </a:lnTo>
                      <a:lnTo>
                        <a:pt x="58" y="376"/>
                      </a:lnTo>
                      <a:lnTo>
                        <a:pt x="119" y="399"/>
                      </a:lnTo>
                      <a:lnTo>
                        <a:pt x="177" y="423"/>
                      </a:lnTo>
                      <a:lnTo>
                        <a:pt x="202" y="436"/>
                      </a:lnTo>
                      <a:lnTo>
                        <a:pt x="222" y="449"/>
                      </a:lnTo>
                      <a:lnTo>
                        <a:pt x="230" y="454"/>
                      </a:lnTo>
                      <a:lnTo>
                        <a:pt x="236" y="461"/>
                      </a:lnTo>
                      <a:lnTo>
                        <a:pt x="241" y="467"/>
                      </a:lnTo>
                      <a:lnTo>
                        <a:pt x="244" y="472"/>
                      </a:lnTo>
                      <a:lnTo>
                        <a:pt x="248" y="486"/>
                      </a:lnTo>
                      <a:lnTo>
                        <a:pt x="250" y="503"/>
                      </a:lnTo>
                      <a:lnTo>
                        <a:pt x="253" y="520"/>
                      </a:lnTo>
                      <a:lnTo>
                        <a:pt x="254" y="539"/>
                      </a:lnTo>
                      <a:lnTo>
                        <a:pt x="257" y="574"/>
                      </a:lnTo>
                      <a:lnTo>
                        <a:pt x="257" y="601"/>
                      </a:lnTo>
                      <a:lnTo>
                        <a:pt x="209" y="601"/>
                      </a:lnTo>
                      <a:lnTo>
                        <a:pt x="204" y="602"/>
                      </a:lnTo>
                      <a:lnTo>
                        <a:pt x="200" y="604"/>
                      </a:lnTo>
                      <a:lnTo>
                        <a:pt x="198" y="608"/>
                      </a:lnTo>
                      <a:lnTo>
                        <a:pt x="196" y="613"/>
                      </a:lnTo>
                      <a:lnTo>
                        <a:pt x="198" y="617"/>
                      </a:lnTo>
                      <a:lnTo>
                        <a:pt x="200" y="621"/>
                      </a:lnTo>
                      <a:lnTo>
                        <a:pt x="204" y="624"/>
                      </a:lnTo>
                      <a:lnTo>
                        <a:pt x="209" y="625"/>
                      </a:lnTo>
                      <a:lnTo>
                        <a:pt x="270" y="625"/>
                      </a:lnTo>
                      <a:lnTo>
                        <a:pt x="273" y="624"/>
                      </a:lnTo>
                      <a:lnTo>
                        <a:pt x="277" y="621"/>
                      </a:lnTo>
                      <a:lnTo>
                        <a:pt x="280" y="617"/>
                      </a:lnTo>
                      <a:lnTo>
                        <a:pt x="281" y="613"/>
                      </a:lnTo>
                      <a:lnTo>
                        <a:pt x="281" y="594"/>
                      </a:lnTo>
                      <a:lnTo>
                        <a:pt x="280" y="554"/>
                      </a:lnTo>
                      <a:lnTo>
                        <a:pt x="277" y="530"/>
                      </a:lnTo>
                      <a:lnTo>
                        <a:pt x="275" y="507"/>
                      </a:lnTo>
                      <a:lnTo>
                        <a:pt x="271" y="484"/>
                      </a:lnTo>
                      <a:lnTo>
                        <a:pt x="267" y="46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695B41-CC33-40EE-8F39-3A0D3410BD5F}"/>
                </a:ext>
              </a:extLst>
            </p:cNvPr>
            <p:cNvGrpSpPr/>
            <p:nvPr/>
          </p:nvGrpSpPr>
          <p:grpSpPr>
            <a:xfrm>
              <a:off x="4287725" y="1828909"/>
              <a:ext cx="1439321" cy="1471691"/>
              <a:chOff x="4324312" y="2268027"/>
              <a:chExt cx="1052680" cy="105268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1F21025-0384-4E73-8224-366A8D829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24312" y="2268027"/>
                <a:ext cx="1052680" cy="1052680"/>
              </a:xfrm>
              <a:prstGeom prst="ellipse">
                <a:avLst/>
              </a:prstGeom>
              <a:solidFill>
                <a:srgbClr val="CC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Graphic 57" descr="Money">
                <a:extLst>
                  <a:ext uri="{FF2B5EF4-FFF2-40B4-BE49-F238E27FC236}">
                    <a16:creationId xmlns:a16="http://schemas.microsoft.com/office/drawing/2014/main" id="{78513B90-D969-4A97-A5E8-92E185896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67322" y="2475123"/>
                <a:ext cx="533625" cy="53362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343A5F-37F7-4524-8828-5C8AAED2ABD3}"/>
                </a:ext>
              </a:extLst>
            </p:cNvPr>
            <p:cNvGrpSpPr/>
            <p:nvPr/>
          </p:nvGrpSpPr>
          <p:grpSpPr>
            <a:xfrm>
              <a:off x="1630687" y="1828910"/>
              <a:ext cx="1461937" cy="1496920"/>
              <a:chOff x="1766416" y="1878101"/>
              <a:chExt cx="1052680" cy="105268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2AFE493-D921-4372-97AE-CC4D03D7A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766416" y="1878101"/>
                <a:ext cx="1052680" cy="1052680"/>
              </a:xfrm>
              <a:prstGeom prst="ellipse">
                <a:avLst/>
              </a:prstGeom>
              <a:solidFill>
                <a:srgbClr val="D71E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Group 27" descr="This image is an icon of gears. ">
                <a:extLst>
                  <a:ext uri="{FF2B5EF4-FFF2-40B4-BE49-F238E27FC236}">
                    <a16:creationId xmlns:a16="http://schemas.microsoft.com/office/drawing/2014/main" id="{B22F0C80-2101-4CD5-AB8E-3CDB4191B209}"/>
                  </a:ext>
                </a:extLst>
              </p:cNvPr>
              <p:cNvGrpSpPr/>
              <p:nvPr/>
            </p:nvGrpSpPr>
            <p:grpSpPr>
              <a:xfrm>
                <a:off x="2059045" y="2128628"/>
                <a:ext cx="506788" cy="541368"/>
                <a:chOff x="6993457" y="1301612"/>
                <a:chExt cx="418832" cy="447412"/>
              </a:xfrm>
              <a:solidFill>
                <a:schemeClr val="bg1"/>
              </a:solidFill>
            </p:grpSpPr>
            <p:sp>
              <p:nvSpPr>
                <p:cNvPr id="29" name="Freeform 4357">
                  <a:extLst>
                    <a:ext uri="{FF2B5EF4-FFF2-40B4-BE49-F238E27FC236}">
                      <a16:creationId xmlns:a16="http://schemas.microsoft.com/office/drawing/2014/main" id="{F14787E0-7278-4956-A6D8-9A6C6FB71B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161213" y="1301612"/>
                  <a:ext cx="251076" cy="246201"/>
                </a:xfrm>
                <a:custGeom>
                  <a:avLst/>
                  <a:gdLst>
                    <a:gd name="T0" fmla="*/ 229 w 512"/>
                    <a:gd name="T1" fmla="*/ 345 h 506"/>
                    <a:gd name="T2" fmla="*/ 198 w 512"/>
                    <a:gd name="T3" fmla="*/ 328 h 506"/>
                    <a:gd name="T4" fmla="*/ 177 w 512"/>
                    <a:gd name="T5" fmla="*/ 302 h 506"/>
                    <a:gd name="T6" fmla="*/ 166 w 512"/>
                    <a:gd name="T7" fmla="*/ 268 h 506"/>
                    <a:gd name="T8" fmla="*/ 169 w 512"/>
                    <a:gd name="T9" fmla="*/ 232 h 506"/>
                    <a:gd name="T10" fmla="*/ 187 w 512"/>
                    <a:gd name="T11" fmla="*/ 201 h 506"/>
                    <a:gd name="T12" fmla="*/ 213 w 512"/>
                    <a:gd name="T13" fmla="*/ 179 h 506"/>
                    <a:gd name="T14" fmla="*/ 246 w 512"/>
                    <a:gd name="T15" fmla="*/ 169 h 506"/>
                    <a:gd name="T16" fmla="*/ 283 w 512"/>
                    <a:gd name="T17" fmla="*/ 172 h 506"/>
                    <a:gd name="T18" fmla="*/ 314 w 512"/>
                    <a:gd name="T19" fmla="*/ 189 h 506"/>
                    <a:gd name="T20" fmla="*/ 335 w 512"/>
                    <a:gd name="T21" fmla="*/ 216 h 506"/>
                    <a:gd name="T22" fmla="*/ 346 w 512"/>
                    <a:gd name="T23" fmla="*/ 250 h 506"/>
                    <a:gd name="T24" fmla="*/ 343 w 512"/>
                    <a:gd name="T25" fmla="*/ 286 h 506"/>
                    <a:gd name="T26" fmla="*/ 326 w 512"/>
                    <a:gd name="T27" fmla="*/ 316 h 506"/>
                    <a:gd name="T28" fmla="*/ 299 w 512"/>
                    <a:gd name="T29" fmla="*/ 338 h 506"/>
                    <a:gd name="T30" fmla="*/ 265 w 512"/>
                    <a:gd name="T31" fmla="*/ 348 h 506"/>
                    <a:gd name="T32" fmla="*/ 458 w 512"/>
                    <a:gd name="T33" fmla="*/ 276 h 506"/>
                    <a:gd name="T34" fmla="*/ 504 w 512"/>
                    <a:gd name="T35" fmla="*/ 198 h 506"/>
                    <a:gd name="T36" fmla="*/ 511 w 512"/>
                    <a:gd name="T37" fmla="*/ 189 h 506"/>
                    <a:gd name="T38" fmla="*/ 510 w 512"/>
                    <a:gd name="T39" fmla="*/ 178 h 506"/>
                    <a:gd name="T40" fmla="*/ 438 w 512"/>
                    <a:gd name="T41" fmla="*/ 72 h 506"/>
                    <a:gd name="T42" fmla="*/ 363 w 512"/>
                    <a:gd name="T43" fmla="*/ 85 h 506"/>
                    <a:gd name="T44" fmla="*/ 332 w 512"/>
                    <a:gd name="T45" fmla="*/ 10 h 506"/>
                    <a:gd name="T46" fmla="*/ 326 w 512"/>
                    <a:gd name="T47" fmla="*/ 2 h 506"/>
                    <a:gd name="T48" fmla="*/ 204 w 512"/>
                    <a:gd name="T49" fmla="*/ 0 h 506"/>
                    <a:gd name="T50" fmla="*/ 193 w 512"/>
                    <a:gd name="T51" fmla="*/ 3 h 506"/>
                    <a:gd name="T52" fmla="*/ 189 w 512"/>
                    <a:gd name="T53" fmla="*/ 14 h 506"/>
                    <a:gd name="T54" fmla="*/ 162 w 512"/>
                    <a:gd name="T55" fmla="*/ 78 h 506"/>
                    <a:gd name="T56" fmla="*/ 81 w 512"/>
                    <a:gd name="T57" fmla="*/ 74 h 506"/>
                    <a:gd name="T58" fmla="*/ 65 w 512"/>
                    <a:gd name="T59" fmla="*/ 76 h 506"/>
                    <a:gd name="T60" fmla="*/ 1 w 512"/>
                    <a:gd name="T61" fmla="*/ 184 h 506"/>
                    <a:gd name="T62" fmla="*/ 6 w 512"/>
                    <a:gd name="T63" fmla="*/ 197 h 506"/>
                    <a:gd name="T64" fmla="*/ 53 w 512"/>
                    <a:gd name="T65" fmla="*/ 259 h 506"/>
                    <a:gd name="T66" fmla="*/ 4 w 512"/>
                    <a:gd name="T67" fmla="*/ 324 h 506"/>
                    <a:gd name="T68" fmla="*/ 1 w 512"/>
                    <a:gd name="T69" fmla="*/ 338 h 506"/>
                    <a:gd name="T70" fmla="*/ 62 w 512"/>
                    <a:gd name="T71" fmla="*/ 442 h 506"/>
                    <a:gd name="T72" fmla="*/ 73 w 512"/>
                    <a:gd name="T73" fmla="*/ 445 h 506"/>
                    <a:gd name="T74" fmla="*/ 141 w 512"/>
                    <a:gd name="T75" fmla="*/ 427 h 506"/>
                    <a:gd name="T76" fmla="*/ 179 w 512"/>
                    <a:gd name="T77" fmla="*/ 447 h 506"/>
                    <a:gd name="T78" fmla="*/ 190 w 512"/>
                    <a:gd name="T79" fmla="*/ 497 h 506"/>
                    <a:gd name="T80" fmla="*/ 198 w 512"/>
                    <a:gd name="T81" fmla="*/ 505 h 506"/>
                    <a:gd name="T82" fmla="*/ 320 w 512"/>
                    <a:gd name="T83" fmla="*/ 506 h 506"/>
                    <a:gd name="T84" fmla="*/ 330 w 512"/>
                    <a:gd name="T85" fmla="*/ 499 h 506"/>
                    <a:gd name="T86" fmla="*/ 332 w 512"/>
                    <a:gd name="T87" fmla="*/ 448 h 506"/>
                    <a:gd name="T88" fmla="*/ 387 w 512"/>
                    <a:gd name="T89" fmla="*/ 416 h 506"/>
                    <a:gd name="T90" fmla="*/ 441 w 512"/>
                    <a:gd name="T91" fmla="*/ 446 h 506"/>
                    <a:gd name="T92" fmla="*/ 451 w 512"/>
                    <a:gd name="T93" fmla="*/ 440 h 506"/>
                    <a:gd name="T94" fmla="*/ 512 w 512"/>
                    <a:gd name="T95" fmla="*/ 335 h 506"/>
                    <a:gd name="T96" fmla="*/ 509 w 512"/>
                    <a:gd name="T97" fmla="*/ 323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2" h="506">
                      <a:moveTo>
                        <a:pt x="256" y="350"/>
                      </a:moveTo>
                      <a:lnTo>
                        <a:pt x="246" y="348"/>
                      </a:lnTo>
                      <a:lnTo>
                        <a:pt x="238" y="347"/>
                      </a:lnTo>
                      <a:lnTo>
                        <a:pt x="229" y="345"/>
                      </a:lnTo>
                      <a:lnTo>
                        <a:pt x="221" y="342"/>
                      </a:lnTo>
                      <a:lnTo>
                        <a:pt x="213" y="338"/>
                      </a:lnTo>
                      <a:lnTo>
                        <a:pt x="206" y="334"/>
                      </a:lnTo>
                      <a:lnTo>
                        <a:pt x="198" y="328"/>
                      </a:lnTo>
                      <a:lnTo>
                        <a:pt x="192" y="323"/>
                      </a:lnTo>
                      <a:lnTo>
                        <a:pt x="187" y="316"/>
                      </a:lnTo>
                      <a:lnTo>
                        <a:pt x="181" y="310"/>
                      </a:lnTo>
                      <a:lnTo>
                        <a:pt x="177" y="302"/>
                      </a:lnTo>
                      <a:lnTo>
                        <a:pt x="173" y="294"/>
                      </a:lnTo>
                      <a:lnTo>
                        <a:pt x="169" y="286"/>
                      </a:lnTo>
                      <a:lnTo>
                        <a:pt x="167" y="278"/>
                      </a:lnTo>
                      <a:lnTo>
                        <a:pt x="166" y="268"/>
                      </a:lnTo>
                      <a:lnTo>
                        <a:pt x="165" y="260"/>
                      </a:lnTo>
                      <a:lnTo>
                        <a:pt x="166" y="250"/>
                      </a:lnTo>
                      <a:lnTo>
                        <a:pt x="167" y="240"/>
                      </a:lnTo>
                      <a:lnTo>
                        <a:pt x="169" y="232"/>
                      </a:lnTo>
                      <a:lnTo>
                        <a:pt x="173" y="223"/>
                      </a:lnTo>
                      <a:lnTo>
                        <a:pt x="177" y="216"/>
                      </a:lnTo>
                      <a:lnTo>
                        <a:pt x="181" y="208"/>
                      </a:lnTo>
                      <a:lnTo>
                        <a:pt x="187" y="201"/>
                      </a:lnTo>
                      <a:lnTo>
                        <a:pt x="192" y="194"/>
                      </a:lnTo>
                      <a:lnTo>
                        <a:pt x="198" y="189"/>
                      </a:lnTo>
                      <a:lnTo>
                        <a:pt x="206" y="184"/>
                      </a:lnTo>
                      <a:lnTo>
                        <a:pt x="213" y="179"/>
                      </a:lnTo>
                      <a:lnTo>
                        <a:pt x="221" y="175"/>
                      </a:lnTo>
                      <a:lnTo>
                        <a:pt x="229" y="172"/>
                      </a:lnTo>
                      <a:lnTo>
                        <a:pt x="238" y="170"/>
                      </a:lnTo>
                      <a:lnTo>
                        <a:pt x="246" y="169"/>
                      </a:lnTo>
                      <a:lnTo>
                        <a:pt x="256" y="168"/>
                      </a:lnTo>
                      <a:lnTo>
                        <a:pt x="265" y="169"/>
                      </a:lnTo>
                      <a:lnTo>
                        <a:pt x="274" y="170"/>
                      </a:lnTo>
                      <a:lnTo>
                        <a:pt x="283" y="172"/>
                      </a:lnTo>
                      <a:lnTo>
                        <a:pt x="291" y="175"/>
                      </a:lnTo>
                      <a:lnTo>
                        <a:pt x="299" y="179"/>
                      </a:lnTo>
                      <a:lnTo>
                        <a:pt x="306" y="184"/>
                      </a:lnTo>
                      <a:lnTo>
                        <a:pt x="314" y="189"/>
                      </a:lnTo>
                      <a:lnTo>
                        <a:pt x="320" y="194"/>
                      </a:lnTo>
                      <a:lnTo>
                        <a:pt x="326" y="201"/>
                      </a:lnTo>
                      <a:lnTo>
                        <a:pt x="331" y="208"/>
                      </a:lnTo>
                      <a:lnTo>
                        <a:pt x="335" y="216"/>
                      </a:lnTo>
                      <a:lnTo>
                        <a:pt x="340" y="223"/>
                      </a:lnTo>
                      <a:lnTo>
                        <a:pt x="343" y="232"/>
                      </a:lnTo>
                      <a:lnTo>
                        <a:pt x="345" y="240"/>
                      </a:lnTo>
                      <a:lnTo>
                        <a:pt x="346" y="250"/>
                      </a:lnTo>
                      <a:lnTo>
                        <a:pt x="346" y="260"/>
                      </a:lnTo>
                      <a:lnTo>
                        <a:pt x="346" y="268"/>
                      </a:lnTo>
                      <a:lnTo>
                        <a:pt x="345" y="278"/>
                      </a:lnTo>
                      <a:lnTo>
                        <a:pt x="343" y="286"/>
                      </a:lnTo>
                      <a:lnTo>
                        <a:pt x="340" y="294"/>
                      </a:lnTo>
                      <a:lnTo>
                        <a:pt x="335" y="302"/>
                      </a:lnTo>
                      <a:lnTo>
                        <a:pt x="331" y="310"/>
                      </a:lnTo>
                      <a:lnTo>
                        <a:pt x="326" y="316"/>
                      </a:lnTo>
                      <a:lnTo>
                        <a:pt x="320" y="323"/>
                      </a:lnTo>
                      <a:lnTo>
                        <a:pt x="314" y="328"/>
                      </a:lnTo>
                      <a:lnTo>
                        <a:pt x="306" y="334"/>
                      </a:lnTo>
                      <a:lnTo>
                        <a:pt x="299" y="338"/>
                      </a:lnTo>
                      <a:lnTo>
                        <a:pt x="291" y="342"/>
                      </a:lnTo>
                      <a:lnTo>
                        <a:pt x="283" y="345"/>
                      </a:lnTo>
                      <a:lnTo>
                        <a:pt x="274" y="347"/>
                      </a:lnTo>
                      <a:lnTo>
                        <a:pt x="265" y="348"/>
                      </a:lnTo>
                      <a:lnTo>
                        <a:pt x="256" y="350"/>
                      </a:lnTo>
                      <a:close/>
                      <a:moveTo>
                        <a:pt x="504" y="320"/>
                      </a:moveTo>
                      <a:lnTo>
                        <a:pt x="456" y="292"/>
                      </a:lnTo>
                      <a:lnTo>
                        <a:pt x="458" y="276"/>
                      </a:lnTo>
                      <a:lnTo>
                        <a:pt x="459" y="259"/>
                      </a:lnTo>
                      <a:lnTo>
                        <a:pt x="458" y="241"/>
                      </a:lnTo>
                      <a:lnTo>
                        <a:pt x="456" y="225"/>
                      </a:lnTo>
                      <a:lnTo>
                        <a:pt x="504" y="198"/>
                      </a:lnTo>
                      <a:lnTo>
                        <a:pt x="506" y="197"/>
                      </a:lnTo>
                      <a:lnTo>
                        <a:pt x="509" y="194"/>
                      </a:lnTo>
                      <a:lnTo>
                        <a:pt x="510" y="191"/>
                      </a:lnTo>
                      <a:lnTo>
                        <a:pt x="511" y="189"/>
                      </a:lnTo>
                      <a:lnTo>
                        <a:pt x="512" y="186"/>
                      </a:lnTo>
                      <a:lnTo>
                        <a:pt x="512" y="184"/>
                      </a:lnTo>
                      <a:lnTo>
                        <a:pt x="511" y="181"/>
                      </a:lnTo>
                      <a:lnTo>
                        <a:pt x="510" y="178"/>
                      </a:lnTo>
                      <a:lnTo>
                        <a:pt x="453" y="80"/>
                      </a:lnTo>
                      <a:lnTo>
                        <a:pt x="449" y="76"/>
                      </a:lnTo>
                      <a:lnTo>
                        <a:pt x="443" y="72"/>
                      </a:lnTo>
                      <a:lnTo>
                        <a:pt x="438" y="72"/>
                      </a:lnTo>
                      <a:lnTo>
                        <a:pt x="433" y="74"/>
                      </a:lnTo>
                      <a:lnTo>
                        <a:pt x="387" y="102"/>
                      </a:lnTo>
                      <a:lnTo>
                        <a:pt x="376" y="94"/>
                      </a:lnTo>
                      <a:lnTo>
                        <a:pt x="363" y="85"/>
                      </a:lnTo>
                      <a:lnTo>
                        <a:pt x="348" y="78"/>
                      </a:lnTo>
                      <a:lnTo>
                        <a:pt x="332" y="69"/>
                      </a:lnTo>
                      <a:lnTo>
                        <a:pt x="332" y="14"/>
                      </a:lnTo>
                      <a:lnTo>
                        <a:pt x="332" y="10"/>
                      </a:lnTo>
                      <a:lnTo>
                        <a:pt x="331" y="8"/>
                      </a:lnTo>
                      <a:lnTo>
                        <a:pt x="330" y="5"/>
                      </a:lnTo>
                      <a:lnTo>
                        <a:pt x="328" y="3"/>
                      </a:lnTo>
                      <a:lnTo>
                        <a:pt x="326" y="2"/>
                      </a:lnTo>
                      <a:lnTo>
                        <a:pt x="322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4" y="0"/>
                      </a:lnTo>
                      <a:lnTo>
                        <a:pt x="200" y="0"/>
                      </a:lnTo>
                      <a:lnTo>
                        <a:pt x="198" y="1"/>
                      </a:lnTo>
                      <a:lnTo>
                        <a:pt x="195" y="2"/>
                      </a:lnTo>
                      <a:lnTo>
                        <a:pt x="193" y="3"/>
                      </a:lnTo>
                      <a:lnTo>
                        <a:pt x="192" y="5"/>
                      </a:lnTo>
                      <a:lnTo>
                        <a:pt x="190" y="8"/>
                      </a:lnTo>
                      <a:lnTo>
                        <a:pt x="190" y="10"/>
                      </a:lnTo>
                      <a:lnTo>
                        <a:pt x="189" y="14"/>
                      </a:lnTo>
                      <a:lnTo>
                        <a:pt x="189" y="68"/>
                      </a:lnTo>
                      <a:lnTo>
                        <a:pt x="179" y="71"/>
                      </a:lnTo>
                      <a:lnTo>
                        <a:pt x="169" y="75"/>
                      </a:lnTo>
                      <a:lnTo>
                        <a:pt x="162" y="78"/>
                      </a:lnTo>
                      <a:lnTo>
                        <a:pt x="154" y="82"/>
                      </a:lnTo>
                      <a:lnTo>
                        <a:pt x="141" y="92"/>
                      </a:lnTo>
                      <a:lnTo>
                        <a:pt x="129" y="102"/>
                      </a:lnTo>
                      <a:lnTo>
                        <a:pt x="81" y="74"/>
                      </a:lnTo>
                      <a:lnTo>
                        <a:pt x="75" y="72"/>
                      </a:lnTo>
                      <a:lnTo>
                        <a:pt x="69" y="74"/>
                      </a:lnTo>
                      <a:lnTo>
                        <a:pt x="67" y="74"/>
                      </a:lnTo>
                      <a:lnTo>
                        <a:pt x="65" y="76"/>
                      </a:lnTo>
                      <a:lnTo>
                        <a:pt x="62" y="78"/>
                      </a:lnTo>
                      <a:lnTo>
                        <a:pt x="60" y="80"/>
                      </a:lnTo>
                      <a:lnTo>
                        <a:pt x="3" y="177"/>
                      </a:lnTo>
                      <a:lnTo>
                        <a:pt x="1" y="184"/>
                      </a:lnTo>
                      <a:lnTo>
                        <a:pt x="1" y="189"/>
                      </a:lnTo>
                      <a:lnTo>
                        <a:pt x="3" y="192"/>
                      </a:lnTo>
                      <a:lnTo>
                        <a:pt x="4" y="194"/>
                      </a:lnTo>
                      <a:lnTo>
                        <a:pt x="6" y="197"/>
                      </a:lnTo>
                      <a:lnTo>
                        <a:pt x="9" y="198"/>
                      </a:lnTo>
                      <a:lnTo>
                        <a:pt x="56" y="225"/>
                      </a:lnTo>
                      <a:lnTo>
                        <a:pt x="54" y="241"/>
                      </a:lnTo>
                      <a:lnTo>
                        <a:pt x="53" y="259"/>
                      </a:lnTo>
                      <a:lnTo>
                        <a:pt x="53" y="276"/>
                      </a:lnTo>
                      <a:lnTo>
                        <a:pt x="55" y="292"/>
                      </a:lnTo>
                      <a:lnTo>
                        <a:pt x="8" y="320"/>
                      </a:lnTo>
                      <a:lnTo>
                        <a:pt x="4" y="324"/>
                      </a:lnTo>
                      <a:lnTo>
                        <a:pt x="1" y="328"/>
                      </a:lnTo>
                      <a:lnTo>
                        <a:pt x="0" y="331"/>
                      </a:lnTo>
                      <a:lnTo>
                        <a:pt x="0" y="335"/>
                      </a:lnTo>
                      <a:lnTo>
                        <a:pt x="1" y="338"/>
                      </a:lnTo>
                      <a:lnTo>
                        <a:pt x="3" y="340"/>
                      </a:lnTo>
                      <a:lnTo>
                        <a:pt x="59" y="437"/>
                      </a:lnTo>
                      <a:lnTo>
                        <a:pt x="60" y="439"/>
                      </a:lnTo>
                      <a:lnTo>
                        <a:pt x="62" y="442"/>
                      </a:lnTo>
                      <a:lnTo>
                        <a:pt x="66" y="444"/>
                      </a:lnTo>
                      <a:lnTo>
                        <a:pt x="68" y="445"/>
                      </a:lnTo>
                      <a:lnTo>
                        <a:pt x="71" y="446"/>
                      </a:lnTo>
                      <a:lnTo>
                        <a:pt x="73" y="445"/>
                      </a:lnTo>
                      <a:lnTo>
                        <a:pt x="76" y="445"/>
                      </a:lnTo>
                      <a:lnTo>
                        <a:pt x="80" y="444"/>
                      </a:lnTo>
                      <a:lnTo>
                        <a:pt x="129" y="416"/>
                      </a:lnTo>
                      <a:lnTo>
                        <a:pt x="141" y="427"/>
                      </a:lnTo>
                      <a:lnTo>
                        <a:pt x="154" y="435"/>
                      </a:lnTo>
                      <a:lnTo>
                        <a:pt x="162" y="439"/>
                      </a:lnTo>
                      <a:lnTo>
                        <a:pt x="169" y="444"/>
                      </a:lnTo>
                      <a:lnTo>
                        <a:pt x="179" y="447"/>
                      </a:lnTo>
                      <a:lnTo>
                        <a:pt x="189" y="451"/>
                      </a:lnTo>
                      <a:lnTo>
                        <a:pt x="189" y="491"/>
                      </a:lnTo>
                      <a:lnTo>
                        <a:pt x="190" y="494"/>
                      </a:lnTo>
                      <a:lnTo>
                        <a:pt x="190" y="497"/>
                      </a:lnTo>
                      <a:lnTo>
                        <a:pt x="192" y="499"/>
                      </a:lnTo>
                      <a:lnTo>
                        <a:pt x="193" y="501"/>
                      </a:lnTo>
                      <a:lnTo>
                        <a:pt x="195" y="504"/>
                      </a:lnTo>
                      <a:lnTo>
                        <a:pt x="198" y="505"/>
                      </a:lnTo>
                      <a:lnTo>
                        <a:pt x="200" y="506"/>
                      </a:lnTo>
                      <a:lnTo>
                        <a:pt x="204" y="506"/>
                      </a:lnTo>
                      <a:lnTo>
                        <a:pt x="317" y="506"/>
                      </a:lnTo>
                      <a:lnTo>
                        <a:pt x="320" y="506"/>
                      </a:lnTo>
                      <a:lnTo>
                        <a:pt x="322" y="505"/>
                      </a:lnTo>
                      <a:lnTo>
                        <a:pt x="326" y="504"/>
                      </a:lnTo>
                      <a:lnTo>
                        <a:pt x="328" y="501"/>
                      </a:lnTo>
                      <a:lnTo>
                        <a:pt x="330" y="499"/>
                      </a:lnTo>
                      <a:lnTo>
                        <a:pt x="331" y="497"/>
                      </a:lnTo>
                      <a:lnTo>
                        <a:pt x="332" y="494"/>
                      </a:lnTo>
                      <a:lnTo>
                        <a:pt x="332" y="491"/>
                      </a:lnTo>
                      <a:lnTo>
                        <a:pt x="332" y="448"/>
                      </a:lnTo>
                      <a:lnTo>
                        <a:pt x="348" y="439"/>
                      </a:lnTo>
                      <a:lnTo>
                        <a:pt x="363" y="432"/>
                      </a:lnTo>
                      <a:lnTo>
                        <a:pt x="376" y="424"/>
                      </a:lnTo>
                      <a:lnTo>
                        <a:pt x="387" y="416"/>
                      </a:lnTo>
                      <a:lnTo>
                        <a:pt x="433" y="444"/>
                      </a:lnTo>
                      <a:lnTo>
                        <a:pt x="435" y="445"/>
                      </a:lnTo>
                      <a:lnTo>
                        <a:pt x="438" y="445"/>
                      </a:lnTo>
                      <a:lnTo>
                        <a:pt x="441" y="446"/>
                      </a:lnTo>
                      <a:lnTo>
                        <a:pt x="443" y="445"/>
                      </a:lnTo>
                      <a:lnTo>
                        <a:pt x="447" y="444"/>
                      </a:lnTo>
                      <a:lnTo>
                        <a:pt x="449" y="443"/>
                      </a:lnTo>
                      <a:lnTo>
                        <a:pt x="451" y="440"/>
                      </a:lnTo>
                      <a:lnTo>
                        <a:pt x="453" y="437"/>
                      </a:lnTo>
                      <a:lnTo>
                        <a:pt x="510" y="340"/>
                      </a:lnTo>
                      <a:lnTo>
                        <a:pt x="511" y="338"/>
                      </a:lnTo>
                      <a:lnTo>
                        <a:pt x="512" y="335"/>
                      </a:lnTo>
                      <a:lnTo>
                        <a:pt x="512" y="331"/>
                      </a:lnTo>
                      <a:lnTo>
                        <a:pt x="511" y="328"/>
                      </a:lnTo>
                      <a:lnTo>
                        <a:pt x="510" y="326"/>
                      </a:lnTo>
                      <a:lnTo>
                        <a:pt x="509" y="323"/>
                      </a:lnTo>
                      <a:lnTo>
                        <a:pt x="506" y="321"/>
                      </a:lnTo>
                      <a:lnTo>
                        <a:pt x="504" y="3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Freeform 4358">
                  <a:extLst>
                    <a:ext uri="{FF2B5EF4-FFF2-40B4-BE49-F238E27FC236}">
                      <a16:creationId xmlns:a16="http://schemas.microsoft.com/office/drawing/2014/main" id="{3C3707C0-7CD2-498E-89A2-9EABA967DF3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3457" y="1500386"/>
                  <a:ext cx="248638" cy="248638"/>
                </a:xfrm>
                <a:custGeom>
                  <a:avLst/>
                  <a:gdLst>
                    <a:gd name="T0" fmla="*/ 229 w 511"/>
                    <a:gd name="T1" fmla="*/ 335 h 509"/>
                    <a:gd name="T2" fmla="*/ 198 w 511"/>
                    <a:gd name="T3" fmla="*/ 319 h 509"/>
                    <a:gd name="T4" fmla="*/ 176 w 511"/>
                    <a:gd name="T5" fmla="*/ 292 h 509"/>
                    <a:gd name="T6" fmla="*/ 166 w 511"/>
                    <a:gd name="T7" fmla="*/ 258 h 509"/>
                    <a:gd name="T8" fmla="*/ 169 w 511"/>
                    <a:gd name="T9" fmla="*/ 223 h 509"/>
                    <a:gd name="T10" fmla="*/ 186 w 511"/>
                    <a:gd name="T11" fmla="*/ 191 h 509"/>
                    <a:gd name="T12" fmla="*/ 213 w 511"/>
                    <a:gd name="T13" fmla="*/ 169 h 509"/>
                    <a:gd name="T14" fmla="*/ 246 w 511"/>
                    <a:gd name="T15" fmla="*/ 158 h 509"/>
                    <a:gd name="T16" fmla="*/ 282 w 511"/>
                    <a:gd name="T17" fmla="*/ 163 h 509"/>
                    <a:gd name="T18" fmla="*/ 313 w 511"/>
                    <a:gd name="T19" fmla="*/ 179 h 509"/>
                    <a:gd name="T20" fmla="*/ 335 w 511"/>
                    <a:gd name="T21" fmla="*/ 206 h 509"/>
                    <a:gd name="T22" fmla="*/ 346 w 511"/>
                    <a:gd name="T23" fmla="*/ 240 h 509"/>
                    <a:gd name="T24" fmla="*/ 342 w 511"/>
                    <a:gd name="T25" fmla="*/ 276 h 509"/>
                    <a:gd name="T26" fmla="*/ 325 w 511"/>
                    <a:gd name="T27" fmla="*/ 306 h 509"/>
                    <a:gd name="T28" fmla="*/ 298 w 511"/>
                    <a:gd name="T29" fmla="*/ 328 h 509"/>
                    <a:gd name="T30" fmla="*/ 265 w 511"/>
                    <a:gd name="T31" fmla="*/ 338 h 509"/>
                    <a:gd name="T32" fmla="*/ 511 w 511"/>
                    <a:gd name="T33" fmla="*/ 173 h 509"/>
                    <a:gd name="T34" fmla="*/ 450 w 511"/>
                    <a:gd name="T35" fmla="*/ 67 h 509"/>
                    <a:gd name="T36" fmla="*/ 441 w 511"/>
                    <a:gd name="T37" fmla="*/ 63 h 509"/>
                    <a:gd name="T38" fmla="*/ 386 w 511"/>
                    <a:gd name="T39" fmla="*/ 92 h 509"/>
                    <a:gd name="T40" fmla="*/ 332 w 511"/>
                    <a:gd name="T41" fmla="*/ 59 h 509"/>
                    <a:gd name="T42" fmla="*/ 329 w 511"/>
                    <a:gd name="T43" fmla="*/ 6 h 509"/>
                    <a:gd name="T44" fmla="*/ 320 w 511"/>
                    <a:gd name="T45" fmla="*/ 0 h 509"/>
                    <a:gd name="T46" fmla="*/ 198 w 511"/>
                    <a:gd name="T47" fmla="*/ 1 h 509"/>
                    <a:gd name="T48" fmla="*/ 190 w 511"/>
                    <a:gd name="T49" fmla="*/ 9 h 509"/>
                    <a:gd name="T50" fmla="*/ 179 w 511"/>
                    <a:gd name="T51" fmla="*/ 61 h 509"/>
                    <a:gd name="T52" fmla="*/ 141 w 511"/>
                    <a:gd name="T53" fmla="*/ 81 h 509"/>
                    <a:gd name="T54" fmla="*/ 68 w 511"/>
                    <a:gd name="T55" fmla="*/ 63 h 509"/>
                    <a:gd name="T56" fmla="*/ 60 w 511"/>
                    <a:gd name="T57" fmla="*/ 70 h 509"/>
                    <a:gd name="T58" fmla="*/ 1 w 511"/>
                    <a:gd name="T59" fmla="*/ 177 h 509"/>
                    <a:gd name="T60" fmla="*/ 5 w 511"/>
                    <a:gd name="T61" fmla="*/ 186 h 509"/>
                    <a:gd name="T62" fmla="*/ 52 w 511"/>
                    <a:gd name="T63" fmla="*/ 249 h 509"/>
                    <a:gd name="T64" fmla="*/ 5 w 511"/>
                    <a:gd name="T65" fmla="*/ 311 h 509"/>
                    <a:gd name="T66" fmla="*/ 0 w 511"/>
                    <a:gd name="T67" fmla="*/ 322 h 509"/>
                    <a:gd name="T68" fmla="*/ 59 w 511"/>
                    <a:gd name="T69" fmla="*/ 429 h 509"/>
                    <a:gd name="T70" fmla="*/ 74 w 511"/>
                    <a:gd name="T71" fmla="*/ 435 h 509"/>
                    <a:gd name="T72" fmla="*/ 140 w 511"/>
                    <a:gd name="T73" fmla="*/ 416 h 509"/>
                    <a:gd name="T74" fmla="*/ 179 w 511"/>
                    <a:gd name="T75" fmla="*/ 438 h 509"/>
                    <a:gd name="T76" fmla="*/ 190 w 511"/>
                    <a:gd name="T77" fmla="*/ 500 h 509"/>
                    <a:gd name="T78" fmla="*/ 198 w 511"/>
                    <a:gd name="T79" fmla="*/ 508 h 509"/>
                    <a:gd name="T80" fmla="*/ 320 w 511"/>
                    <a:gd name="T81" fmla="*/ 509 h 509"/>
                    <a:gd name="T82" fmla="*/ 329 w 511"/>
                    <a:gd name="T83" fmla="*/ 503 h 509"/>
                    <a:gd name="T84" fmla="*/ 332 w 511"/>
                    <a:gd name="T85" fmla="*/ 439 h 509"/>
                    <a:gd name="T86" fmla="*/ 387 w 511"/>
                    <a:gd name="T87" fmla="*/ 407 h 509"/>
                    <a:gd name="T88" fmla="*/ 441 w 511"/>
                    <a:gd name="T89" fmla="*/ 435 h 509"/>
                    <a:gd name="T90" fmla="*/ 450 w 511"/>
                    <a:gd name="T91" fmla="*/ 431 h 509"/>
                    <a:gd name="T92" fmla="*/ 511 w 511"/>
                    <a:gd name="T93" fmla="*/ 324 h 509"/>
                    <a:gd name="T94" fmla="*/ 504 w 511"/>
                    <a:gd name="T95" fmla="*/ 309 h 509"/>
                    <a:gd name="T96" fmla="*/ 459 w 511"/>
                    <a:gd name="T97" fmla="*/ 233 h 509"/>
                    <a:gd name="T98" fmla="*/ 508 w 511"/>
                    <a:gd name="T99" fmla="*/ 184 h 5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511" h="509">
                      <a:moveTo>
                        <a:pt x="256" y="339"/>
                      </a:moveTo>
                      <a:lnTo>
                        <a:pt x="246" y="338"/>
                      </a:lnTo>
                      <a:lnTo>
                        <a:pt x="237" y="337"/>
                      </a:lnTo>
                      <a:lnTo>
                        <a:pt x="229" y="335"/>
                      </a:lnTo>
                      <a:lnTo>
                        <a:pt x="220" y="332"/>
                      </a:lnTo>
                      <a:lnTo>
                        <a:pt x="213" y="328"/>
                      </a:lnTo>
                      <a:lnTo>
                        <a:pt x="205" y="323"/>
                      </a:lnTo>
                      <a:lnTo>
                        <a:pt x="198" y="319"/>
                      </a:lnTo>
                      <a:lnTo>
                        <a:pt x="191" y="312"/>
                      </a:lnTo>
                      <a:lnTo>
                        <a:pt x="186" y="306"/>
                      </a:lnTo>
                      <a:lnTo>
                        <a:pt x="181" y="300"/>
                      </a:lnTo>
                      <a:lnTo>
                        <a:pt x="176" y="292"/>
                      </a:lnTo>
                      <a:lnTo>
                        <a:pt x="172" y="284"/>
                      </a:lnTo>
                      <a:lnTo>
                        <a:pt x="169" y="276"/>
                      </a:lnTo>
                      <a:lnTo>
                        <a:pt x="167" y="267"/>
                      </a:lnTo>
                      <a:lnTo>
                        <a:pt x="166" y="258"/>
                      </a:lnTo>
                      <a:lnTo>
                        <a:pt x="166" y="249"/>
                      </a:lnTo>
                      <a:lnTo>
                        <a:pt x="166" y="240"/>
                      </a:lnTo>
                      <a:lnTo>
                        <a:pt x="167" y="231"/>
                      </a:lnTo>
                      <a:lnTo>
                        <a:pt x="169" y="223"/>
                      </a:lnTo>
                      <a:lnTo>
                        <a:pt x="172" y="214"/>
                      </a:lnTo>
                      <a:lnTo>
                        <a:pt x="176" y="206"/>
                      </a:lnTo>
                      <a:lnTo>
                        <a:pt x="181" y="199"/>
                      </a:lnTo>
                      <a:lnTo>
                        <a:pt x="186" y="191"/>
                      </a:lnTo>
                      <a:lnTo>
                        <a:pt x="191" y="185"/>
                      </a:lnTo>
                      <a:lnTo>
                        <a:pt x="198" y="179"/>
                      </a:lnTo>
                      <a:lnTo>
                        <a:pt x="205" y="173"/>
                      </a:lnTo>
                      <a:lnTo>
                        <a:pt x="213" y="169"/>
                      </a:lnTo>
                      <a:lnTo>
                        <a:pt x="220" y="165"/>
                      </a:lnTo>
                      <a:lnTo>
                        <a:pt x="229" y="163"/>
                      </a:lnTo>
                      <a:lnTo>
                        <a:pt x="237" y="159"/>
                      </a:lnTo>
                      <a:lnTo>
                        <a:pt x="246" y="158"/>
                      </a:lnTo>
                      <a:lnTo>
                        <a:pt x="256" y="158"/>
                      </a:lnTo>
                      <a:lnTo>
                        <a:pt x="265" y="158"/>
                      </a:lnTo>
                      <a:lnTo>
                        <a:pt x="274" y="159"/>
                      </a:lnTo>
                      <a:lnTo>
                        <a:pt x="282" y="163"/>
                      </a:lnTo>
                      <a:lnTo>
                        <a:pt x="291" y="165"/>
                      </a:lnTo>
                      <a:lnTo>
                        <a:pt x="298" y="169"/>
                      </a:lnTo>
                      <a:lnTo>
                        <a:pt x="306" y="173"/>
                      </a:lnTo>
                      <a:lnTo>
                        <a:pt x="313" y="179"/>
                      </a:lnTo>
                      <a:lnTo>
                        <a:pt x="320" y="185"/>
                      </a:lnTo>
                      <a:lnTo>
                        <a:pt x="325" y="191"/>
                      </a:lnTo>
                      <a:lnTo>
                        <a:pt x="331" y="199"/>
                      </a:lnTo>
                      <a:lnTo>
                        <a:pt x="335" y="206"/>
                      </a:lnTo>
                      <a:lnTo>
                        <a:pt x="339" y="214"/>
                      </a:lnTo>
                      <a:lnTo>
                        <a:pt x="342" y="223"/>
                      </a:lnTo>
                      <a:lnTo>
                        <a:pt x="344" y="231"/>
                      </a:lnTo>
                      <a:lnTo>
                        <a:pt x="346" y="240"/>
                      </a:lnTo>
                      <a:lnTo>
                        <a:pt x="347" y="249"/>
                      </a:lnTo>
                      <a:lnTo>
                        <a:pt x="346" y="258"/>
                      </a:lnTo>
                      <a:lnTo>
                        <a:pt x="344" y="267"/>
                      </a:lnTo>
                      <a:lnTo>
                        <a:pt x="342" y="276"/>
                      </a:lnTo>
                      <a:lnTo>
                        <a:pt x="339" y="284"/>
                      </a:lnTo>
                      <a:lnTo>
                        <a:pt x="335" y="292"/>
                      </a:lnTo>
                      <a:lnTo>
                        <a:pt x="331" y="300"/>
                      </a:lnTo>
                      <a:lnTo>
                        <a:pt x="325" y="306"/>
                      </a:lnTo>
                      <a:lnTo>
                        <a:pt x="320" y="312"/>
                      </a:lnTo>
                      <a:lnTo>
                        <a:pt x="313" y="319"/>
                      </a:lnTo>
                      <a:lnTo>
                        <a:pt x="306" y="323"/>
                      </a:lnTo>
                      <a:lnTo>
                        <a:pt x="298" y="328"/>
                      </a:lnTo>
                      <a:lnTo>
                        <a:pt x="291" y="332"/>
                      </a:lnTo>
                      <a:lnTo>
                        <a:pt x="282" y="335"/>
                      </a:lnTo>
                      <a:lnTo>
                        <a:pt x="274" y="337"/>
                      </a:lnTo>
                      <a:lnTo>
                        <a:pt x="265" y="338"/>
                      </a:lnTo>
                      <a:lnTo>
                        <a:pt x="256" y="339"/>
                      </a:lnTo>
                      <a:close/>
                      <a:moveTo>
                        <a:pt x="510" y="179"/>
                      </a:moveTo>
                      <a:lnTo>
                        <a:pt x="511" y="177"/>
                      </a:lnTo>
                      <a:lnTo>
                        <a:pt x="511" y="173"/>
                      </a:lnTo>
                      <a:lnTo>
                        <a:pt x="510" y="171"/>
                      </a:lnTo>
                      <a:lnTo>
                        <a:pt x="509" y="168"/>
                      </a:lnTo>
                      <a:lnTo>
                        <a:pt x="453" y="70"/>
                      </a:lnTo>
                      <a:lnTo>
                        <a:pt x="450" y="67"/>
                      </a:lnTo>
                      <a:lnTo>
                        <a:pt x="448" y="65"/>
                      </a:lnTo>
                      <a:lnTo>
                        <a:pt x="446" y="64"/>
                      </a:lnTo>
                      <a:lnTo>
                        <a:pt x="443" y="64"/>
                      </a:lnTo>
                      <a:lnTo>
                        <a:pt x="441" y="63"/>
                      </a:lnTo>
                      <a:lnTo>
                        <a:pt x="438" y="63"/>
                      </a:lnTo>
                      <a:lnTo>
                        <a:pt x="434" y="63"/>
                      </a:lnTo>
                      <a:lnTo>
                        <a:pt x="432" y="65"/>
                      </a:lnTo>
                      <a:lnTo>
                        <a:pt x="386" y="92"/>
                      </a:lnTo>
                      <a:lnTo>
                        <a:pt x="375" y="83"/>
                      </a:lnTo>
                      <a:lnTo>
                        <a:pt x="363" y="75"/>
                      </a:lnTo>
                      <a:lnTo>
                        <a:pt x="348" y="67"/>
                      </a:lnTo>
                      <a:lnTo>
                        <a:pt x="332" y="59"/>
                      </a:lnTo>
                      <a:lnTo>
                        <a:pt x="332" y="14"/>
                      </a:lnTo>
                      <a:lnTo>
                        <a:pt x="332" y="12"/>
                      </a:lnTo>
                      <a:lnTo>
                        <a:pt x="331" y="9"/>
                      </a:lnTo>
                      <a:lnTo>
                        <a:pt x="329" y="6"/>
                      </a:lnTo>
                      <a:lnTo>
                        <a:pt x="327" y="4"/>
                      </a:lnTo>
                      <a:lnTo>
                        <a:pt x="325" y="2"/>
                      </a:lnTo>
                      <a:lnTo>
                        <a:pt x="323" y="1"/>
                      </a:lnTo>
                      <a:lnTo>
                        <a:pt x="320" y="0"/>
                      </a:lnTo>
                      <a:lnTo>
                        <a:pt x="317" y="0"/>
                      </a:lnTo>
                      <a:lnTo>
                        <a:pt x="203" y="0"/>
                      </a:lnTo>
                      <a:lnTo>
                        <a:pt x="201" y="0"/>
                      </a:lnTo>
                      <a:lnTo>
                        <a:pt x="198" y="1"/>
                      </a:lnTo>
                      <a:lnTo>
                        <a:pt x="196" y="2"/>
                      </a:lnTo>
                      <a:lnTo>
                        <a:pt x="194" y="4"/>
                      </a:lnTo>
                      <a:lnTo>
                        <a:pt x="191" y="6"/>
                      </a:lnTo>
                      <a:lnTo>
                        <a:pt x="190" y="9"/>
                      </a:lnTo>
                      <a:lnTo>
                        <a:pt x="189" y="12"/>
                      </a:lnTo>
                      <a:lnTo>
                        <a:pt x="188" y="14"/>
                      </a:lnTo>
                      <a:lnTo>
                        <a:pt x="188" y="58"/>
                      </a:lnTo>
                      <a:lnTo>
                        <a:pt x="179" y="61"/>
                      </a:lnTo>
                      <a:lnTo>
                        <a:pt x="170" y="64"/>
                      </a:lnTo>
                      <a:lnTo>
                        <a:pt x="161" y="68"/>
                      </a:lnTo>
                      <a:lnTo>
                        <a:pt x="154" y="72"/>
                      </a:lnTo>
                      <a:lnTo>
                        <a:pt x="141" y="81"/>
                      </a:lnTo>
                      <a:lnTo>
                        <a:pt x="128" y="92"/>
                      </a:lnTo>
                      <a:lnTo>
                        <a:pt x="80" y="64"/>
                      </a:lnTo>
                      <a:lnTo>
                        <a:pt x="75" y="62"/>
                      </a:lnTo>
                      <a:lnTo>
                        <a:pt x="68" y="63"/>
                      </a:lnTo>
                      <a:lnTo>
                        <a:pt x="66" y="64"/>
                      </a:lnTo>
                      <a:lnTo>
                        <a:pt x="64" y="65"/>
                      </a:lnTo>
                      <a:lnTo>
                        <a:pt x="62" y="67"/>
                      </a:lnTo>
                      <a:lnTo>
                        <a:pt x="60" y="70"/>
                      </a:lnTo>
                      <a:lnTo>
                        <a:pt x="3" y="168"/>
                      </a:lnTo>
                      <a:lnTo>
                        <a:pt x="2" y="171"/>
                      </a:lnTo>
                      <a:lnTo>
                        <a:pt x="1" y="173"/>
                      </a:lnTo>
                      <a:lnTo>
                        <a:pt x="1" y="177"/>
                      </a:lnTo>
                      <a:lnTo>
                        <a:pt x="1" y="179"/>
                      </a:lnTo>
                      <a:lnTo>
                        <a:pt x="2" y="182"/>
                      </a:lnTo>
                      <a:lnTo>
                        <a:pt x="4" y="184"/>
                      </a:lnTo>
                      <a:lnTo>
                        <a:pt x="5" y="186"/>
                      </a:lnTo>
                      <a:lnTo>
                        <a:pt x="8" y="188"/>
                      </a:lnTo>
                      <a:lnTo>
                        <a:pt x="56" y="216"/>
                      </a:lnTo>
                      <a:lnTo>
                        <a:pt x="53" y="233"/>
                      </a:lnTo>
                      <a:lnTo>
                        <a:pt x="52" y="249"/>
                      </a:lnTo>
                      <a:lnTo>
                        <a:pt x="53" y="265"/>
                      </a:lnTo>
                      <a:lnTo>
                        <a:pt x="56" y="282"/>
                      </a:lnTo>
                      <a:lnTo>
                        <a:pt x="7" y="309"/>
                      </a:lnTo>
                      <a:lnTo>
                        <a:pt x="5" y="311"/>
                      </a:lnTo>
                      <a:lnTo>
                        <a:pt x="3" y="313"/>
                      </a:lnTo>
                      <a:lnTo>
                        <a:pt x="2" y="317"/>
                      </a:lnTo>
                      <a:lnTo>
                        <a:pt x="1" y="320"/>
                      </a:lnTo>
                      <a:lnTo>
                        <a:pt x="0" y="322"/>
                      </a:lnTo>
                      <a:lnTo>
                        <a:pt x="0" y="324"/>
                      </a:lnTo>
                      <a:lnTo>
                        <a:pt x="1" y="327"/>
                      </a:lnTo>
                      <a:lnTo>
                        <a:pt x="2" y="330"/>
                      </a:lnTo>
                      <a:lnTo>
                        <a:pt x="59" y="429"/>
                      </a:lnTo>
                      <a:lnTo>
                        <a:pt x="63" y="432"/>
                      </a:lnTo>
                      <a:lnTo>
                        <a:pt x="67" y="434"/>
                      </a:lnTo>
                      <a:lnTo>
                        <a:pt x="71" y="435"/>
                      </a:lnTo>
                      <a:lnTo>
                        <a:pt x="74" y="435"/>
                      </a:lnTo>
                      <a:lnTo>
                        <a:pt x="76" y="434"/>
                      </a:lnTo>
                      <a:lnTo>
                        <a:pt x="79" y="433"/>
                      </a:lnTo>
                      <a:lnTo>
                        <a:pt x="128" y="407"/>
                      </a:lnTo>
                      <a:lnTo>
                        <a:pt x="140" y="416"/>
                      </a:lnTo>
                      <a:lnTo>
                        <a:pt x="154" y="426"/>
                      </a:lnTo>
                      <a:lnTo>
                        <a:pt x="161" y="430"/>
                      </a:lnTo>
                      <a:lnTo>
                        <a:pt x="169" y="434"/>
                      </a:lnTo>
                      <a:lnTo>
                        <a:pt x="179" y="438"/>
                      </a:lnTo>
                      <a:lnTo>
                        <a:pt x="188" y="441"/>
                      </a:lnTo>
                      <a:lnTo>
                        <a:pt x="188" y="494"/>
                      </a:lnTo>
                      <a:lnTo>
                        <a:pt x="189" y="497"/>
                      </a:lnTo>
                      <a:lnTo>
                        <a:pt x="190" y="500"/>
                      </a:lnTo>
                      <a:lnTo>
                        <a:pt x="191" y="503"/>
                      </a:lnTo>
                      <a:lnTo>
                        <a:pt x="194" y="505"/>
                      </a:lnTo>
                      <a:lnTo>
                        <a:pt x="196" y="507"/>
                      </a:lnTo>
                      <a:lnTo>
                        <a:pt x="198" y="508"/>
                      </a:lnTo>
                      <a:lnTo>
                        <a:pt x="201" y="509"/>
                      </a:lnTo>
                      <a:lnTo>
                        <a:pt x="203" y="509"/>
                      </a:lnTo>
                      <a:lnTo>
                        <a:pt x="317" y="509"/>
                      </a:lnTo>
                      <a:lnTo>
                        <a:pt x="320" y="509"/>
                      </a:lnTo>
                      <a:lnTo>
                        <a:pt x="323" y="508"/>
                      </a:lnTo>
                      <a:lnTo>
                        <a:pt x="325" y="507"/>
                      </a:lnTo>
                      <a:lnTo>
                        <a:pt x="327" y="505"/>
                      </a:lnTo>
                      <a:lnTo>
                        <a:pt x="329" y="503"/>
                      </a:lnTo>
                      <a:lnTo>
                        <a:pt x="331" y="500"/>
                      </a:lnTo>
                      <a:lnTo>
                        <a:pt x="332" y="497"/>
                      </a:lnTo>
                      <a:lnTo>
                        <a:pt x="332" y="494"/>
                      </a:lnTo>
                      <a:lnTo>
                        <a:pt x="332" y="439"/>
                      </a:lnTo>
                      <a:lnTo>
                        <a:pt x="348" y="431"/>
                      </a:lnTo>
                      <a:lnTo>
                        <a:pt x="363" y="423"/>
                      </a:lnTo>
                      <a:lnTo>
                        <a:pt x="375" y="414"/>
                      </a:lnTo>
                      <a:lnTo>
                        <a:pt x="387" y="407"/>
                      </a:lnTo>
                      <a:lnTo>
                        <a:pt x="432" y="433"/>
                      </a:lnTo>
                      <a:lnTo>
                        <a:pt x="434" y="434"/>
                      </a:lnTo>
                      <a:lnTo>
                        <a:pt x="438" y="435"/>
                      </a:lnTo>
                      <a:lnTo>
                        <a:pt x="441" y="435"/>
                      </a:lnTo>
                      <a:lnTo>
                        <a:pt x="443" y="434"/>
                      </a:lnTo>
                      <a:lnTo>
                        <a:pt x="446" y="434"/>
                      </a:lnTo>
                      <a:lnTo>
                        <a:pt x="448" y="432"/>
                      </a:lnTo>
                      <a:lnTo>
                        <a:pt x="450" y="431"/>
                      </a:lnTo>
                      <a:lnTo>
                        <a:pt x="453" y="429"/>
                      </a:lnTo>
                      <a:lnTo>
                        <a:pt x="509" y="330"/>
                      </a:lnTo>
                      <a:lnTo>
                        <a:pt x="510" y="327"/>
                      </a:lnTo>
                      <a:lnTo>
                        <a:pt x="511" y="324"/>
                      </a:lnTo>
                      <a:lnTo>
                        <a:pt x="511" y="322"/>
                      </a:lnTo>
                      <a:lnTo>
                        <a:pt x="510" y="320"/>
                      </a:lnTo>
                      <a:lnTo>
                        <a:pt x="508" y="313"/>
                      </a:lnTo>
                      <a:lnTo>
                        <a:pt x="504" y="309"/>
                      </a:lnTo>
                      <a:lnTo>
                        <a:pt x="457" y="282"/>
                      </a:lnTo>
                      <a:lnTo>
                        <a:pt x="459" y="265"/>
                      </a:lnTo>
                      <a:lnTo>
                        <a:pt x="459" y="249"/>
                      </a:lnTo>
                      <a:lnTo>
                        <a:pt x="459" y="233"/>
                      </a:lnTo>
                      <a:lnTo>
                        <a:pt x="457" y="216"/>
                      </a:lnTo>
                      <a:lnTo>
                        <a:pt x="504" y="188"/>
                      </a:lnTo>
                      <a:lnTo>
                        <a:pt x="506" y="186"/>
                      </a:lnTo>
                      <a:lnTo>
                        <a:pt x="508" y="184"/>
                      </a:lnTo>
                      <a:lnTo>
                        <a:pt x="509" y="182"/>
                      </a:lnTo>
                      <a:lnTo>
                        <a:pt x="510" y="17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153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C89986ED-73AF-2C4E-8B0A-A44D6A241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3092037"/>
            <a:ext cx="6096000" cy="673926"/>
          </a:xfrm>
          <a:prstGeom prst="rect">
            <a:avLst/>
          </a:prstGeom>
          <a:solidFill>
            <a:schemeClr val="tx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83BDFBC-EA5C-1944-82AE-2287F801C743}"/>
              </a:ext>
            </a:extLst>
          </p:cNvPr>
          <p:cNvSpPr txBox="1"/>
          <p:nvPr/>
        </p:nvSpPr>
        <p:spPr>
          <a:xfrm>
            <a:off x="3202669" y="3182778"/>
            <a:ext cx="578666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id-ID" sz="3200" b="1" dirty="0">
                <a:solidFill>
                  <a:schemeClr val="bg1"/>
                </a:solidFill>
                <a:latin typeface="+mj-lt"/>
              </a:rPr>
              <a:t>61 INDIKATOR IKP 2024 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23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A553512C-0DB9-9745-B6A6-D18BA909FF93}"/>
              </a:ext>
            </a:extLst>
          </p:cNvPr>
          <p:cNvGrpSpPr/>
          <p:nvPr/>
        </p:nvGrpSpPr>
        <p:grpSpPr>
          <a:xfrm>
            <a:off x="0" y="386422"/>
            <a:ext cx="6096000" cy="673926"/>
            <a:chOff x="1" y="759856"/>
            <a:chExt cx="6096000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309338" y="896763"/>
              <a:ext cx="5786662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600" b="1" dirty="0">
                  <a:solidFill>
                    <a:schemeClr val="bg1"/>
                  </a:solidFill>
                  <a:latin typeface="+mj-lt"/>
                </a:rPr>
                <a:t>KONTEKS SOSIAL POLITIK (27%) </a:t>
              </a:r>
              <a:endParaRPr lang="en-US" sz="2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CCDD202F-908F-1E47-ABE3-4C8D1421D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645"/>
              </p:ext>
            </p:extLst>
          </p:nvPr>
        </p:nvGraphicFramePr>
        <p:xfrm>
          <a:off x="545430" y="1332470"/>
          <a:ext cx="11101138" cy="471479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16651">
                  <a:extLst>
                    <a:ext uri="{9D8B030D-6E8A-4147-A177-3AD203B41FA5}">
                      <a16:colId xmlns:a16="http://schemas.microsoft.com/office/drawing/2014/main" val="4168579898"/>
                    </a:ext>
                  </a:extLst>
                </a:gridCol>
                <a:gridCol w="331350">
                  <a:extLst>
                    <a:ext uri="{9D8B030D-6E8A-4147-A177-3AD203B41FA5}">
                      <a16:colId xmlns:a16="http://schemas.microsoft.com/office/drawing/2014/main" val="1070595414"/>
                    </a:ext>
                  </a:extLst>
                </a:gridCol>
                <a:gridCol w="8053137">
                  <a:extLst>
                    <a:ext uri="{9D8B030D-6E8A-4147-A177-3AD203B41FA5}">
                      <a16:colId xmlns:a16="http://schemas.microsoft.com/office/drawing/2014/main" val="780687377"/>
                    </a:ext>
                  </a:extLst>
                </a:gridCol>
              </a:tblGrid>
              <a:tr h="153430">
                <a:tc>
                  <a:txBody>
                    <a:bodyPr/>
                    <a:lstStyle/>
                    <a:p>
                      <a:pPr algn="ctr" fontAlgn="t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SUBDIMENSI</a:t>
                      </a:r>
                    </a:p>
                  </a:txBody>
                  <a:tcPr marL="6737" marR="6737" marT="6737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9569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KEAMANAN 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kekerasan/kerusuhan berbasis SARA dalam isu-isu politik dan 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kepemiluan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019152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kekerasan/kerusuhan yang melibatkan tokoh publik/politik/aparat keamanan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4095247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bencana alam yang mengganggu tahapan Pemilu/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2471984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bencana non alam (pandemi 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covid</a:t>
                      </a: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19) yang mengganggu tahapan Pemilu/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0672214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Intimidasi Terhadap Peserta Pemilu dalam proses pelaksanaan Pemilu/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2535202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Intimidasi Terhadap Penyelenggara Pemilu dalam proses pelaksanaan Pemilu/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879993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Intimidasi Terhadap Pemilih dalam proses pelaksanaan Pemilu/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1148930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perusakan fasilitas penyelenggaraan Pemilu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7545458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OTORITAS PENYELENGGARA PEMILU 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putusan DKPP yang ditujukan kepada Jajaran KPU dan/atau Bawaslu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11645050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Rekomendasi dan/atau Putusan Bawaslu yang tidak ditindaklanjuti oleh KPU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3164441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rekomendasi Bawaslu terkait dengan perubahan suara pada proses rekapitulasi suara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150554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PENYELENGGARA NEGARA 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Rekomendasi Bawaslu terkait 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ketidaknetralitan</a:t>
                      </a: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ASN/TNI/POLRI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7993039"/>
                  </a:ext>
                </a:extLst>
              </a:tr>
              <a:tr h="20836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penyalahgunaan anggaran Pemilu/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218364"/>
                  </a:ext>
                </a:extLst>
              </a:tr>
              <a:tr h="262180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intimidasi kepada penyelenggara pemilu yang dilakukan oleh Kepala Daerah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0382572"/>
                  </a:ext>
                </a:extLst>
              </a:tr>
              <a:tr h="410343">
                <a:tc>
                  <a:txBody>
                    <a:bodyPr/>
                    <a:lstStyle/>
                    <a:p>
                      <a:pPr algn="l" fontAlgn="t"/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himbauan dan/atau tindakan untuk memilih calon tertentu dari pemerintah lokal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1144645"/>
                  </a:ext>
                </a:extLst>
              </a:tr>
              <a:tr h="281786">
                <a:tc>
                  <a:txBody>
                    <a:bodyPr/>
                    <a:lstStyle/>
                    <a:p>
                      <a:pPr algn="l" fontAlgn="t"/>
                      <a:r>
                        <a:rPr lang="id-ID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id-ID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himbauan dan/atau tindakan untuk menolak calon tertentu dari pemerintah lokal atau tokoh masyarakat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7879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8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0B559365-EB50-9D4D-AF8C-AD4F9B245EF0}"/>
              </a:ext>
            </a:extLst>
          </p:cNvPr>
          <p:cNvGrpSpPr/>
          <p:nvPr/>
        </p:nvGrpSpPr>
        <p:grpSpPr>
          <a:xfrm>
            <a:off x="0" y="408114"/>
            <a:ext cx="6407747" cy="673926"/>
            <a:chOff x="1" y="759856"/>
            <a:chExt cx="6407747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128337" y="896763"/>
              <a:ext cx="6279411" cy="4001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600" b="1" dirty="0">
                  <a:solidFill>
                    <a:schemeClr val="bg1"/>
                  </a:solidFill>
                  <a:latin typeface="+mj-lt"/>
                </a:rPr>
                <a:t>PENYELENGGARAAN PEMILU (38%)</a:t>
              </a:r>
              <a:endParaRPr lang="en-US" sz="26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C189C7BF-F54D-B747-B731-FECAE2143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746300"/>
              </p:ext>
            </p:extLst>
          </p:nvPr>
        </p:nvGraphicFramePr>
        <p:xfrm>
          <a:off x="557212" y="1201694"/>
          <a:ext cx="11287126" cy="508334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13171">
                  <a:extLst>
                    <a:ext uri="{9D8B030D-6E8A-4147-A177-3AD203B41FA5}">
                      <a16:colId xmlns:a16="http://schemas.microsoft.com/office/drawing/2014/main" val="1877950431"/>
                    </a:ext>
                  </a:extLst>
                </a:gridCol>
                <a:gridCol w="383853">
                  <a:extLst>
                    <a:ext uri="{9D8B030D-6E8A-4147-A177-3AD203B41FA5}">
                      <a16:colId xmlns:a16="http://schemas.microsoft.com/office/drawing/2014/main" val="2409418190"/>
                    </a:ext>
                  </a:extLst>
                </a:gridCol>
                <a:gridCol w="7890102">
                  <a:extLst>
                    <a:ext uri="{9D8B030D-6E8A-4147-A177-3AD203B41FA5}">
                      <a16:colId xmlns:a16="http://schemas.microsoft.com/office/drawing/2014/main" val="1546651358"/>
                    </a:ext>
                  </a:extLst>
                </a:gridCol>
              </a:tblGrid>
              <a:tr h="183240">
                <a:tc>
                  <a:txBody>
                    <a:bodyPr/>
                    <a:lstStyle/>
                    <a:p>
                      <a:pPr algn="ctr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SUBDIMENSI</a:t>
                      </a:r>
                    </a:p>
                  </a:txBody>
                  <a:tcPr marL="6737" marR="6737" marT="6737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69350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HAK MEMILIH 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pemilih memenuhi syarat tetapi tidak terdaftar dalam daftar pemilih tetap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315548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pemilih tidak memenuhi syarat terdaftar dalam pemilih tetap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5534459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penduduk potensial memilih tetapi tidak memiliki KTP-Elektronik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1544224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pemilih ganda dalam daftar pemilih (logistik)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941457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penggelembungan jumlah data pemilih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1847950"/>
                  </a:ext>
                </a:extLst>
              </a:tr>
              <a:tr h="222519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Pemilih Pindah Memilih (DPTB) yang Tidak Dapat Memberikan Hak Suaranya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9340587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 KAMPANYE </a:t>
                      </a: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ketidakprofesionalan Penyelenggara Pemilu yang merugikan kampanye calon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562489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kampanye yang difasilitasi KPU tidak sesuai dengan ketentuan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022791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penyelenggara Pemilu yang menunjukan sikap keberpihakan dalam tahapan kampanye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4406953"/>
                  </a:ext>
                </a:extLst>
              </a:tr>
              <a:tr h="50855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penyelenggara Pemilu yang melakukan pengabaian terhadap protokol kesehatan dalam kegiatan kampanye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850536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 PEMUNGUTAN SUARA </a:t>
                      </a: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perlengkapan pemungutan suara yang tidak sesuai dengan ketentuan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642214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 keterlambatan perlengkapan (logistik) pemungutan suara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6916582"/>
                  </a:ext>
                </a:extLst>
              </a:tr>
              <a:tr h="222519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logistik berupa surat suara pemungutan suara yang tertukar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6626251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informasi tidak terdapat TPS untuk 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menfasilitasi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pemungutan suara bagi pemilih di LAPAS/RS/SEKOLAH DINAS/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3250774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informasi 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pelanggaraan</a:t>
                      </a:r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saat pemungutan suara di Pemilu/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938801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pemungutan suara ulang di Pemilu/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7104789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penghitungan suara ulang di Pemilu/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32479591"/>
                  </a:ext>
                </a:extLst>
              </a:tr>
              <a:tr h="222519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id-ID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Pemungutan suara susulan di Pemilu/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2305182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saran perbaikan (catatan khusus) dari pengawas saat pemungutan suara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6688931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komplain dari saksi saat pemungutan atau penghitungan suara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227233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AJUDIKASI DAN KEBERATAN </a:t>
                      </a: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gugatan atas hasil Pemilu/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1934814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keberatan dan/atau sengketa proses Pemilu/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4691362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r>
                        <a:rPr lang="id-ID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PENGAWASAN PEMILU </a:t>
                      </a: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TPS yang tidak dihadiri oleh Pengawas TPS pada Pemilu/</a:t>
                      </a:r>
                      <a:r>
                        <a:rPr lang="id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1449125"/>
                  </a:ext>
                </a:extLst>
              </a:tr>
              <a:tr h="183240">
                <a:tc>
                  <a:txBody>
                    <a:bodyPr/>
                    <a:lstStyle/>
                    <a:p>
                      <a:pPr algn="l" fontAlgn="t"/>
                      <a:endParaRPr lang="id-ID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28" marR="6328" marT="6328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6328" marR="6328" marT="63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Informasi ketiadaan Pengawas Pemilu Tingkat Kelurahan/Desa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2316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7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ADC32EE4-AEFA-994E-B181-2E6F6147542E}"/>
              </a:ext>
            </a:extLst>
          </p:cNvPr>
          <p:cNvGrpSpPr/>
          <p:nvPr/>
        </p:nvGrpSpPr>
        <p:grpSpPr>
          <a:xfrm>
            <a:off x="0" y="498550"/>
            <a:ext cx="6096000" cy="673926"/>
            <a:chOff x="1" y="759856"/>
            <a:chExt cx="6096000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242889" y="881378"/>
              <a:ext cx="537210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800" b="1" dirty="0">
                  <a:solidFill>
                    <a:schemeClr val="bg1"/>
                  </a:solidFill>
                  <a:latin typeface="+mj-lt"/>
                </a:rPr>
                <a:t>KONTESTASI (25%)</a:t>
              </a:r>
              <a:endParaRPr 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F390439-C390-7B44-A951-196B99228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919185"/>
              </p:ext>
            </p:extLst>
          </p:nvPr>
        </p:nvGraphicFramePr>
        <p:xfrm>
          <a:off x="354681" y="1480524"/>
          <a:ext cx="11197390" cy="40716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05264">
                  <a:extLst>
                    <a:ext uri="{9D8B030D-6E8A-4147-A177-3AD203B41FA5}">
                      <a16:colId xmlns:a16="http://schemas.microsoft.com/office/drawing/2014/main" val="1811873522"/>
                    </a:ext>
                  </a:extLst>
                </a:gridCol>
                <a:gridCol w="449179">
                  <a:extLst>
                    <a:ext uri="{9D8B030D-6E8A-4147-A177-3AD203B41FA5}">
                      <a16:colId xmlns:a16="http://schemas.microsoft.com/office/drawing/2014/main" val="1561115053"/>
                    </a:ext>
                  </a:extLst>
                </a:gridCol>
                <a:gridCol w="8742947">
                  <a:extLst>
                    <a:ext uri="{9D8B030D-6E8A-4147-A177-3AD203B41FA5}">
                      <a16:colId xmlns:a16="http://schemas.microsoft.com/office/drawing/2014/main" val="953351586"/>
                    </a:ext>
                  </a:extLst>
                </a:gridCol>
              </a:tblGrid>
              <a:tr h="176826">
                <a:tc>
                  <a:txBody>
                    <a:bodyPr/>
                    <a:lstStyle/>
                    <a:p>
                      <a:pPr algn="ctr" fontAlgn="t"/>
                      <a:r>
                        <a:rPr lang="id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SUBDIMENSI</a:t>
                      </a:r>
                    </a:p>
                  </a:txBody>
                  <a:tcPr marL="6737" marR="6737" marT="6737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94217"/>
                  </a:ext>
                </a:extLst>
              </a:tr>
              <a:tr h="139679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HAK DIPILIH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Penolakan terhadap calon perempuan di Pemilu/</a:t>
                      </a:r>
                      <a:r>
                        <a:rPr lang="id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2828361"/>
                  </a:ext>
                </a:extLst>
              </a:tr>
              <a:tr h="130154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Penolakan terhadap calon berlatarbelakang etnis, Suku, dan Agama tertentu di Pemilu/</a:t>
                      </a:r>
                      <a:r>
                        <a:rPr lang="id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782203"/>
                  </a:ext>
                </a:extLst>
              </a:tr>
              <a:tr h="149204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dokumen palsu dalam proses pencalonan di Pemilu dan </a:t>
                      </a:r>
                      <a:r>
                        <a:rPr lang="id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028162"/>
                  </a:ext>
                </a:extLst>
              </a:tr>
              <a:tr h="257503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KAMPANYE CALON 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informasi kampanye di luar jadwal yang dilakukan oleh peserta Pemilu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19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iklan kampanye di luar jadwal yang dilakukan oleh peserta Pemilu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670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materi kampanye yang bermuatan SARA di tempat umum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442819"/>
                  </a:ext>
                </a:extLst>
              </a:tr>
              <a:tr h="109571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materi kampanye yang </a:t>
                      </a:r>
                      <a:r>
                        <a:rPr lang="id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bermuata</a:t>
                      </a:r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SARA di sosial media akun lokal (Grup WA / Facebook)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3809855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materi kampanye </a:t>
                      </a:r>
                      <a:r>
                        <a:rPr lang="id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Hoax</a:t>
                      </a:r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tempat umum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8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materi kampanye </a:t>
                      </a:r>
                      <a:r>
                        <a:rPr lang="id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Hoax</a:t>
                      </a:r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 sosial media (Grup WA / Facebook)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8472928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materi kampanye ujaran kebencian di tempat umum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722698"/>
                  </a:ext>
                </a:extLst>
              </a:tr>
              <a:tr h="50018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id-ID" sz="1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materi kampanye ujaran kebencian di sosial media (Grup WA / Facebook)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36611"/>
                  </a:ext>
                </a:extLst>
              </a:tr>
              <a:tr h="227165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pelanggaran lokasi kampanye yang dilakukan oleh peserta Pemilu/</a:t>
                      </a:r>
                      <a:r>
                        <a:rPr lang="id-ID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794317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algn="l" fontAlgn="t"/>
                      <a:r>
                        <a:rPr lang="id-ID" sz="15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id-ID" sz="1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konflik antar pendukung peserta pemilu/pasangan calon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8152114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algn="l" fontAlgn="t"/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Laporan tentang Politik Uang yang dilakukan oleh Peserta/Tim Sukses/Tim Kampanye Pemilu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3733346"/>
                  </a:ext>
                </a:extLst>
              </a:tr>
              <a:tr h="286587">
                <a:tc>
                  <a:txBody>
                    <a:bodyPr/>
                    <a:lstStyle/>
                    <a:p>
                      <a:pPr algn="l" fontAlgn="t"/>
                      <a:endParaRPr lang="id-ID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peserta pemilu/calon yang tidak melaporkan dana kampanye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3909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89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26" descr="D:\ATP3\2021\TU\rdp\Bahan PPT\Hal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321BF2A7-F1B6-CE42-ACFB-4B0C2EF80C17}"/>
              </a:ext>
            </a:extLst>
          </p:cNvPr>
          <p:cNvGrpSpPr/>
          <p:nvPr/>
        </p:nvGrpSpPr>
        <p:grpSpPr>
          <a:xfrm>
            <a:off x="0" y="652885"/>
            <a:ext cx="6096000" cy="673926"/>
            <a:chOff x="1" y="759856"/>
            <a:chExt cx="6096000" cy="673926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89986ED-73AF-2C4E-8B0A-A44D6A24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" y="759856"/>
              <a:ext cx="6096000" cy="673926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71475C3-1C38-0847-BFCF-49E00BA2EF5E}"/>
                </a:ext>
              </a:extLst>
            </p:cNvPr>
            <p:cNvSpPr txBox="1"/>
            <p:nvPr/>
          </p:nvSpPr>
          <p:spPr>
            <a:xfrm>
              <a:off x="180999" y="881375"/>
              <a:ext cx="5786662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id-ID" sz="2800" b="1" dirty="0">
                  <a:solidFill>
                    <a:schemeClr val="bg1"/>
                  </a:solidFill>
                  <a:latin typeface="+mj-lt"/>
                </a:rPr>
                <a:t>PARTISIPASI (10%)</a:t>
              </a:r>
              <a:endParaRPr 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EDE4BAB7-8A22-8A48-A3FA-FBF033602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2825"/>
              </p:ext>
            </p:extLst>
          </p:nvPr>
        </p:nvGraphicFramePr>
        <p:xfrm>
          <a:off x="320838" y="1860094"/>
          <a:ext cx="11293643" cy="229988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31960">
                  <a:extLst>
                    <a:ext uri="{9D8B030D-6E8A-4147-A177-3AD203B41FA5}">
                      <a16:colId xmlns:a16="http://schemas.microsoft.com/office/drawing/2014/main" val="3627060997"/>
                    </a:ext>
                  </a:extLst>
                </a:gridCol>
                <a:gridCol w="593558">
                  <a:extLst>
                    <a:ext uri="{9D8B030D-6E8A-4147-A177-3AD203B41FA5}">
                      <a16:colId xmlns:a16="http://schemas.microsoft.com/office/drawing/2014/main" val="2392886132"/>
                    </a:ext>
                  </a:extLst>
                </a:gridCol>
                <a:gridCol w="7668125">
                  <a:extLst>
                    <a:ext uri="{9D8B030D-6E8A-4147-A177-3AD203B41FA5}">
                      <a16:colId xmlns:a16="http://schemas.microsoft.com/office/drawing/2014/main" val="1582392485"/>
                    </a:ext>
                  </a:extLst>
                </a:gridCol>
              </a:tblGrid>
              <a:tr h="220580">
                <a:tc>
                  <a:txBody>
                    <a:bodyPr/>
                    <a:lstStyle/>
                    <a:p>
                      <a:pPr algn="ctr" fontAlgn="t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SUBDIMENSI</a:t>
                      </a:r>
                    </a:p>
                  </a:txBody>
                  <a:tcPr marL="6737" marR="6737" marT="6737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7" marR="6737" marT="6737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INDIKATOR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817326"/>
                  </a:ext>
                </a:extLst>
              </a:tr>
              <a:tr h="220580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PARTISIPASI PEMILIH 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upaya untuk menghalang-halangi Pemilih memberikan suara di TPS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0655514"/>
                  </a:ext>
                </a:extLst>
              </a:tr>
              <a:tr h="252965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mobilisasi pemilih tambahan secara mendadak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2339039"/>
                  </a:ext>
                </a:extLst>
              </a:tr>
              <a:tr h="142475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pemilih tambahan melebihi jumlah surat suara cadangan 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3369108"/>
                  </a:ext>
                </a:extLst>
              </a:tr>
              <a:tr h="92314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PARTISIPASI KELOMPOK MASYARAKAT 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id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laporan masyarakat yang tidak ditindaklanjuti oleh Pengawas Pemilu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6675157"/>
                  </a:ext>
                </a:extLst>
              </a:tr>
              <a:tr h="292953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Informasi tentang ketiadaan pemantau Pemilu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0964349"/>
                  </a:ext>
                </a:extLst>
              </a:tr>
              <a:tr h="319626">
                <a:tc>
                  <a:txBody>
                    <a:bodyPr/>
                    <a:lstStyle/>
                    <a:p>
                      <a:pPr algn="l" fontAlgn="t"/>
                      <a:r>
                        <a:rPr lang="id-ID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id-ID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id-ID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90" marR="8590" marT="859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Adanya mobilisasi penolakan terhadap pelaksanaan pemilu/</a:t>
                      </a:r>
                      <a:r>
                        <a:rPr lang="id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pilkada</a:t>
                      </a:r>
                      <a:r>
                        <a:rPr lang="id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dari kelompok masyarakat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388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44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hred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1566</Words>
  <Application>Microsoft Macintosh PowerPoint</Application>
  <PresentationFormat>Layar Lebar</PresentationFormat>
  <Paragraphs>374</Paragraphs>
  <Slides>16</Slides>
  <Notes>16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Office Theme</vt:lpstr>
      <vt:lpstr>KONSTRUKSI IKP PEMILU DAN PEMILIHAN SERENTAK 2024</vt:lpstr>
      <vt:lpstr>Balanced scorecard slide 1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TIM Internal IKP</vt:lpstr>
      <vt:lpstr>TIM Eksternal IKP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RENCANA KEGIATAN KRO QDB.063 KRO ABC.051 INDEKS KERAWANAN PEMILU TAHUN 2022</dc:title>
  <dc:creator>USER</dc:creator>
  <cp:lastModifiedBy>Microsoft Office User</cp:lastModifiedBy>
  <cp:revision>175</cp:revision>
  <cp:lastPrinted>2022-12-16T01:48:53Z</cp:lastPrinted>
  <dcterms:created xsi:type="dcterms:W3CDTF">2021-06-04T04:28:31Z</dcterms:created>
  <dcterms:modified xsi:type="dcterms:W3CDTF">2022-12-16T04:47:40Z</dcterms:modified>
</cp:coreProperties>
</file>