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3" r:id="rId4"/>
    <p:sldId id="264" r:id="rId5"/>
    <p:sldId id="265" r:id="rId6"/>
    <p:sldId id="266" r:id="rId7"/>
    <p:sldId id="267" r:id="rId8"/>
    <p:sldId id="269" r:id="rId9"/>
    <p:sldId id="258" r:id="rId10"/>
    <p:sldId id="270" r:id="rId11"/>
    <p:sldId id="259" r:id="rId12"/>
    <p:sldId id="260" r:id="rId13"/>
    <p:sldId id="261" r:id="rId14"/>
    <p:sldId id="271" r:id="rId15"/>
    <p:sldId id="272" r:id="rId16"/>
    <p:sldId id="27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3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rimadona zainuzir" userId="d944f00c4a684355" providerId="LiveId" clId="{EBC9D634-4F35-47AB-B4D1-B3E9C6C0FD76}"/>
    <pc:docChg chg="custSel addSld modSld">
      <pc:chgData name="afrimadona zainuzir" userId="d944f00c4a684355" providerId="LiveId" clId="{EBC9D634-4F35-47AB-B4D1-B3E9C6C0FD76}" dt="2022-12-16T02:03:04.232" v="1075" actId="26606"/>
      <pc:docMkLst>
        <pc:docMk/>
      </pc:docMkLst>
      <pc:sldChg chg="modSp mod">
        <pc:chgData name="afrimadona zainuzir" userId="d944f00c4a684355" providerId="LiveId" clId="{EBC9D634-4F35-47AB-B4D1-B3E9C6C0FD76}" dt="2022-12-16T00:36:29.911" v="40" actId="20577"/>
        <pc:sldMkLst>
          <pc:docMk/>
          <pc:sldMk cId="375084133" sldId="269"/>
        </pc:sldMkLst>
        <pc:spChg chg="mod">
          <ac:chgData name="afrimadona zainuzir" userId="d944f00c4a684355" providerId="LiveId" clId="{EBC9D634-4F35-47AB-B4D1-B3E9C6C0FD76}" dt="2022-12-16T00:36:29.911" v="40" actId="20577"/>
          <ac:spMkLst>
            <pc:docMk/>
            <pc:sldMk cId="375084133" sldId="269"/>
            <ac:spMk id="2" creationId="{FCCDA06D-6F8C-77A0-E16E-0F6E01E27D1C}"/>
          </ac:spMkLst>
        </pc:spChg>
      </pc:sldChg>
      <pc:sldChg chg="addSp modSp new mod setBg">
        <pc:chgData name="afrimadona zainuzir" userId="d944f00c4a684355" providerId="LiveId" clId="{EBC9D634-4F35-47AB-B4D1-B3E9C6C0FD76}" dt="2022-12-16T02:03:04.232" v="1075" actId="26606"/>
        <pc:sldMkLst>
          <pc:docMk/>
          <pc:sldMk cId="3030897776" sldId="272"/>
        </pc:sldMkLst>
        <pc:spChg chg="mod">
          <ac:chgData name="afrimadona zainuzir" userId="d944f00c4a684355" providerId="LiveId" clId="{EBC9D634-4F35-47AB-B4D1-B3E9C6C0FD76}" dt="2022-12-16T02:03:04.232" v="1075" actId="26606"/>
          <ac:spMkLst>
            <pc:docMk/>
            <pc:sldMk cId="3030897776" sldId="272"/>
            <ac:spMk id="2" creationId="{55BD88D3-5E59-9D52-4E6E-68E6F7E7D7DD}"/>
          </ac:spMkLst>
        </pc:spChg>
        <pc:spChg chg="mod">
          <ac:chgData name="afrimadona zainuzir" userId="d944f00c4a684355" providerId="LiveId" clId="{EBC9D634-4F35-47AB-B4D1-B3E9C6C0FD76}" dt="2022-12-16T02:03:04.232" v="1075" actId="26606"/>
          <ac:spMkLst>
            <pc:docMk/>
            <pc:sldMk cId="3030897776" sldId="272"/>
            <ac:spMk id="3" creationId="{09557044-A6FD-912F-814F-0B5CF95EAFD7}"/>
          </ac:spMkLst>
        </pc:spChg>
        <pc:spChg chg="add">
          <ac:chgData name="afrimadona zainuzir" userId="d944f00c4a684355" providerId="LiveId" clId="{EBC9D634-4F35-47AB-B4D1-B3E9C6C0FD76}" dt="2022-12-16T02:03:04.232" v="1075" actId="26606"/>
          <ac:spMkLst>
            <pc:docMk/>
            <pc:sldMk cId="3030897776" sldId="272"/>
            <ac:spMk id="8" creationId="{76EFD3D9-44F0-4267-BCC1-1613E79D8274}"/>
          </ac:spMkLst>
        </pc:spChg>
        <pc:spChg chg="add">
          <ac:chgData name="afrimadona zainuzir" userId="d944f00c4a684355" providerId="LiveId" clId="{EBC9D634-4F35-47AB-B4D1-B3E9C6C0FD76}" dt="2022-12-16T02:03:04.232" v="1075" actId="26606"/>
          <ac:spMkLst>
            <pc:docMk/>
            <pc:sldMk cId="3030897776" sldId="272"/>
            <ac:spMk id="10" creationId="{A779A851-95D6-41AF-937A-B0E4B7F6FA8D}"/>
          </ac:spMkLst>
        </pc:spChg>
        <pc:spChg chg="add">
          <ac:chgData name="afrimadona zainuzir" userId="d944f00c4a684355" providerId="LiveId" clId="{EBC9D634-4F35-47AB-B4D1-B3E9C6C0FD76}" dt="2022-12-16T02:03:04.232" v="1075" actId="26606"/>
          <ac:spMkLst>
            <pc:docMk/>
            <pc:sldMk cId="3030897776" sldId="272"/>
            <ac:spMk id="12" creationId="{953FB2E7-B6CB-429C-81EB-D9516D6D5C8D}"/>
          </ac:spMkLst>
        </pc:spChg>
        <pc:spChg chg="add">
          <ac:chgData name="afrimadona zainuzir" userId="d944f00c4a684355" providerId="LiveId" clId="{EBC9D634-4F35-47AB-B4D1-B3E9C6C0FD76}" dt="2022-12-16T02:03:04.232" v="1075" actId="26606"/>
          <ac:spMkLst>
            <pc:docMk/>
            <pc:sldMk cId="3030897776" sldId="272"/>
            <ac:spMk id="14" creationId="{2EC40DB1-B719-4A13-9A4D-0966B4B27866}"/>
          </ac:spMkLst>
        </pc:spChg>
        <pc:spChg chg="add">
          <ac:chgData name="afrimadona zainuzir" userId="d944f00c4a684355" providerId="LiveId" clId="{EBC9D634-4F35-47AB-B4D1-B3E9C6C0FD76}" dt="2022-12-16T02:03:04.232" v="1075" actId="26606"/>
          <ac:spMkLst>
            <pc:docMk/>
            <pc:sldMk cId="3030897776" sldId="272"/>
            <ac:spMk id="16" creationId="{82211336-CFF3-412D-868A-6679C1004C45}"/>
          </ac:spMkLst>
        </pc:spChg>
      </pc:sldChg>
      <pc:sldChg chg="addSp modSp new mod setBg">
        <pc:chgData name="afrimadona zainuzir" userId="d944f00c4a684355" providerId="LiveId" clId="{EBC9D634-4F35-47AB-B4D1-B3E9C6C0FD76}" dt="2022-12-16T02:02:47.391" v="1074" actId="26606"/>
        <pc:sldMkLst>
          <pc:docMk/>
          <pc:sldMk cId="3534903200" sldId="273"/>
        </pc:sldMkLst>
        <pc:spChg chg="mod">
          <ac:chgData name="afrimadona zainuzir" userId="d944f00c4a684355" providerId="LiveId" clId="{EBC9D634-4F35-47AB-B4D1-B3E9C6C0FD76}" dt="2022-12-16T02:02:47.391" v="1074" actId="26606"/>
          <ac:spMkLst>
            <pc:docMk/>
            <pc:sldMk cId="3534903200" sldId="273"/>
            <ac:spMk id="2" creationId="{45EFC361-05B8-281C-614D-F1F558C857AD}"/>
          </ac:spMkLst>
        </pc:spChg>
        <pc:spChg chg="mod">
          <ac:chgData name="afrimadona zainuzir" userId="d944f00c4a684355" providerId="LiveId" clId="{EBC9D634-4F35-47AB-B4D1-B3E9C6C0FD76}" dt="2022-12-16T02:02:47.391" v="1074" actId="26606"/>
          <ac:spMkLst>
            <pc:docMk/>
            <pc:sldMk cId="3534903200" sldId="273"/>
            <ac:spMk id="3" creationId="{8AB8A55D-4FD5-5E6E-D0AD-EEC7A241EE94}"/>
          </ac:spMkLst>
        </pc:spChg>
        <pc:spChg chg="add">
          <ac:chgData name="afrimadona zainuzir" userId="d944f00c4a684355" providerId="LiveId" clId="{EBC9D634-4F35-47AB-B4D1-B3E9C6C0FD76}" dt="2022-12-16T02:02:47.391" v="1074" actId="26606"/>
          <ac:spMkLst>
            <pc:docMk/>
            <pc:sldMk cId="3534903200" sldId="273"/>
            <ac:spMk id="8" creationId="{76EFD3D9-44F0-4267-BCC1-1613E79D8274}"/>
          </ac:spMkLst>
        </pc:spChg>
        <pc:spChg chg="add">
          <ac:chgData name="afrimadona zainuzir" userId="d944f00c4a684355" providerId="LiveId" clId="{EBC9D634-4F35-47AB-B4D1-B3E9C6C0FD76}" dt="2022-12-16T02:02:47.391" v="1074" actId="26606"/>
          <ac:spMkLst>
            <pc:docMk/>
            <pc:sldMk cId="3534903200" sldId="273"/>
            <ac:spMk id="10" creationId="{A779A851-95D6-41AF-937A-B0E4B7F6FA8D}"/>
          </ac:spMkLst>
        </pc:spChg>
        <pc:spChg chg="add">
          <ac:chgData name="afrimadona zainuzir" userId="d944f00c4a684355" providerId="LiveId" clId="{EBC9D634-4F35-47AB-B4D1-B3E9C6C0FD76}" dt="2022-12-16T02:02:47.391" v="1074" actId="26606"/>
          <ac:spMkLst>
            <pc:docMk/>
            <pc:sldMk cId="3534903200" sldId="273"/>
            <ac:spMk id="12" creationId="{953FB2E7-B6CB-429C-81EB-D9516D6D5C8D}"/>
          </ac:spMkLst>
        </pc:spChg>
        <pc:spChg chg="add">
          <ac:chgData name="afrimadona zainuzir" userId="d944f00c4a684355" providerId="LiveId" clId="{EBC9D634-4F35-47AB-B4D1-B3E9C6C0FD76}" dt="2022-12-16T02:02:47.391" v="1074" actId="26606"/>
          <ac:spMkLst>
            <pc:docMk/>
            <pc:sldMk cId="3534903200" sldId="273"/>
            <ac:spMk id="14" creationId="{2EC40DB1-B719-4A13-9A4D-0966B4B27866}"/>
          </ac:spMkLst>
        </pc:spChg>
        <pc:spChg chg="add">
          <ac:chgData name="afrimadona zainuzir" userId="d944f00c4a684355" providerId="LiveId" clId="{EBC9D634-4F35-47AB-B4D1-B3E9C6C0FD76}" dt="2022-12-16T02:02:47.391" v="1074" actId="26606"/>
          <ac:spMkLst>
            <pc:docMk/>
            <pc:sldMk cId="3534903200" sldId="273"/>
            <ac:spMk id="16" creationId="{82211336-CFF3-412D-868A-6679C1004C4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EE109-1860-4AB7-B064-2F94C72BE88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6D6BD3-8B77-46DC-8A0D-FA96CF6A255F}">
      <dgm:prSet/>
      <dgm:spPr/>
      <dgm:t>
        <a:bodyPr/>
        <a:lstStyle/>
        <a:p>
          <a:r>
            <a:rPr lang="en-US"/>
            <a:t>Penetapan dimensi, subdimensi dan indicator</a:t>
          </a:r>
        </a:p>
      </dgm:t>
    </dgm:pt>
    <dgm:pt modelId="{14B39CF2-2368-46AF-8768-6960B03069FE}" type="parTrans" cxnId="{64CEDB99-AC11-43D6-BE19-1F9A8AC92EFA}">
      <dgm:prSet/>
      <dgm:spPr/>
      <dgm:t>
        <a:bodyPr/>
        <a:lstStyle/>
        <a:p>
          <a:endParaRPr lang="en-US"/>
        </a:p>
      </dgm:t>
    </dgm:pt>
    <dgm:pt modelId="{9687AE7E-510A-496E-B1EA-04D9A950EB5B}" type="sibTrans" cxnId="{64CEDB99-AC11-43D6-BE19-1F9A8AC92EFA}">
      <dgm:prSet/>
      <dgm:spPr/>
      <dgm:t>
        <a:bodyPr/>
        <a:lstStyle/>
        <a:p>
          <a:endParaRPr lang="en-US"/>
        </a:p>
      </dgm:t>
    </dgm:pt>
    <dgm:pt modelId="{7EA4532C-DE71-4AA6-A1B3-E92A13B65CF1}">
      <dgm:prSet/>
      <dgm:spPr/>
      <dgm:t>
        <a:bodyPr/>
        <a:lstStyle/>
        <a:p>
          <a:r>
            <a:rPr lang="en-US"/>
            <a:t>Penetapan pembobotan untuk masing-masing indicator</a:t>
          </a:r>
        </a:p>
      </dgm:t>
    </dgm:pt>
    <dgm:pt modelId="{A5F676AA-A546-4910-96C8-C1DC52C44D9A}" type="parTrans" cxnId="{02631213-76A4-46AB-92FC-7568454639F5}">
      <dgm:prSet/>
      <dgm:spPr/>
      <dgm:t>
        <a:bodyPr/>
        <a:lstStyle/>
        <a:p>
          <a:endParaRPr lang="en-US"/>
        </a:p>
      </dgm:t>
    </dgm:pt>
    <dgm:pt modelId="{AA948BC1-9E64-4F0B-9775-5CE012DDB27A}" type="sibTrans" cxnId="{02631213-76A4-46AB-92FC-7568454639F5}">
      <dgm:prSet/>
      <dgm:spPr/>
      <dgm:t>
        <a:bodyPr/>
        <a:lstStyle/>
        <a:p>
          <a:endParaRPr lang="en-US"/>
        </a:p>
      </dgm:t>
    </dgm:pt>
    <dgm:pt modelId="{74E3B026-0760-4696-9DC9-E972BC8D15BA}">
      <dgm:prSet/>
      <dgm:spPr/>
      <dgm:t>
        <a:bodyPr/>
        <a:lstStyle/>
        <a:p>
          <a:r>
            <a:rPr lang="en-US"/>
            <a:t>Penetapan coding scheme atau codebook</a:t>
          </a:r>
        </a:p>
      </dgm:t>
    </dgm:pt>
    <dgm:pt modelId="{D2CFF1E8-9562-4690-A93F-64C5F4B1E27E}" type="parTrans" cxnId="{2ACD6AA5-ECCC-4463-B16D-E89D0F0DBC34}">
      <dgm:prSet/>
      <dgm:spPr/>
      <dgm:t>
        <a:bodyPr/>
        <a:lstStyle/>
        <a:p>
          <a:endParaRPr lang="en-US"/>
        </a:p>
      </dgm:t>
    </dgm:pt>
    <dgm:pt modelId="{4AD15487-5DD1-4190-83AB-CD30E80D6179}" type="sibTrans" cxnId="{2ACD6AA5-ECCC-4463-B16D-E89D0F0DBC34}">
      <dgm:prSet/>
      <dgm:spPr/>
      <dgm:t>
        <a:bodyPr/>
        <a:lstStyle/>
        <a:p>
          <a:endParaRPr lang="en-US"/>
        </a:p>
      </dgm:t>
    </dgm:pt>
    <dgm:pt modelId="{4F1C5A39-E837-419D-81B6-5A7C8DFF2526}" type="pres">
      <dgm:prSet presAssocID="{7FEEE109-1860-4AB7-B064-2F94C72BE8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61ED12-BACB-4DBB-9344-A3A1C80834F6}" type="pres">
      <dgm:prSet presAssocID="{8E6D6BD3-8B77-46DC-8A0D-FA96CF6A255F}" presName="hierRoot1" presStyleCnt="0"/>
      <dgm:spPr/>
    </dgm:pt>
    <dgm:pt modelId="{2258EA30-84C9-476C-86E5-BF9238ECC761}" type="pres">
      <dgm:prSet presAssocID="{8E6D6BD3-8B77-46DC-8A0D-FA96CF6A255F}" presName="composite" presStyleCnt="0"/>
      <dgm:spPr/>
    </dgm:pt>
    <dgm:pt modelId="{651F2F3A-9BE0-4832-97AC-34C280AA564A}" type="pres">
      <dgm:prSet presAssocID="{8E6D6BD3-8B77-46DC-8A0D-FA96CF6A255F}" presName="background" presStyleLbl="node0" presStyleIdx="0" presStyleCnt="3"/>
      <dgm:spPr/>
    </dgm:pt>
    <dgm:pt modelId="{4C1E1DBD-869B-45ED-915D-441AA937241E}" type="pres">
      <dgm:prSet presAssocID="{8E6D6BD3-8B77-46DC-8A0D-FA96CF6A255F}" presName="text" presStyleLbl="fgAcc0" presStyleIdx="0" presStyleCnt="3">
        <dgm:presLayoutVars>
          <dgm:chPref val="3"/>
        </dgm:presLayoutVars>
      </dgm:prSet>
      <dgm:spPr/>
    </dgm:pt>
    <dgm:pt modelId="{923BB790-3D1D-4512-BC2D-7733E68799E8}" type="pres">
      <dgm:prSet presAssocID="{8E6D6BD3-8B77-46DC-8A0D-FA96CF6A255F}" presName="hierChild2" presStyleCnt="0"/>
      <dgm:spPr/>
    </dgm:pt>
    <dgm:pt modelId="{48CC5C71-B7AA-4F8E-B3A4-48CF4C996B76}" type="pres">
      <dgm:prSet presAssocID="{7EA4532C-DE71-4AA6-A1B3-E92A13B65CF1}" presName="hierRoot1" presStyleCnt="0"/>
      <dgm:spPr/>
    </dgm:pt>
    <dgm:pt modelId="{29F5C547-938C-48F3-A3A1-20B2F39FEBC3}" type="pres">
      <dgm:prSet presAssocID="{7EA4532C-DE71-4AA6-A1B3-E92A13B65CF1}" presName="composite" presStyleCnt="0"/>
      <dgm:spPr/>
    </dgm:pt>
    <dgm:pt modelId="{DE0B1F61-F427-4AB6-A6C2-602463D343D5}" type="pres">
      <dgm:prSet presAssocID="{7EA4532C-DE71-4AA6-A1B3-E92A13B65CF1}" presName="background" presStyleLbl="node0" presStyleIdx="1" presStyleCnt="3"/>
      <dgm:spPr/>
    </dgm:pt>
    <dgm:pt modelId="{5F53167E-E8A6-42E8-BA38-3358BBF58C1F}" type="pres">
      <dgm:prSet presAssocID="{7EA4532C-DE71-4AA6-A1B3-E92A13B65CF1}" presName="text" presStyleLbl="fgAcc0" presStyleIdx="1" presStyleCnt="3">
        <dgm:presLayoutVars>
          <dgm:chPref val="3"/>
        </dgm:presLayoutVars>
      </dgm:prSet>
      <dgm:spPr/>
    </dgm:pt>
    <dgm:pt modelId="{3A2A5DC7-EC44-4668-92A0-48F3DFE49E4D}" type="pres">
      <dgm:prSet presAssocID="{7EA4532C-DE71-4AA6-A1B3-E92A13B65CF1}" presName="hierChild2" presStyleCnt="0"/>
      <dgm:spPr/>
    </dgm:pt>
    <dgm:pt modelId="{05F39FED-8EFA-4C0B-89C6-ADDAEC6D0135}" type="pres">
      <dgm:prSet presAssocID="{74E3B026-0760-4696-9DC9-E972BC8D15BA}" presName="hierRoot1" presStyleCnt="0"/>
      <dgm:spPr/>
    </dgm:pt>
    <dgm:pt modelId="{3A6628E2-D525-4D01-84EE-55569BB4847E}" type="pres">
      <dgm:prSet presAssocID="{74E3B026-0760-4696-9DC9-E972BC8D15BA}" presName="composite" presStyleCnt="0"/>
      <dgm:spPr/>
    </dgm:pt>
    <dgm:pt modelId="{063B37FE-A0BD-4F54-9DEF-2C7F24B03EA0}" type="pres">
      <dgm:prSet presAssocID="{74E3B026-0760-4696-9DC9-E972BC8D15BA}" presName="background" presStyleLbl="node0" presStyleIdx="2" presStyleCnt="3"/>
      <dgm:spPr/>
    </dgm:pt>
    <dgm:pt modelId="{B52BCCCF-4A2B-4054-92B3-C918412AFEFC}" type="pres">
      <dgm:prSet presAssocID="{74E3B026-0760-4696-9DC9-E972BC8D15BA}" presName="text" presStyleLbl="fgAcc0" presStyleIdx="2" presStyleCnt="3">
        <dgm:presLayoutVars>
          <dgm:chPref val="3"/>
        </dgm:presLayoutVars>
      </dgm:prSet>
      <dgm:spPr/>
    </dgm:pt>
    <dgm:pt modelId="{022F06EC-8E70-426F-88B0-7D636AB34EAE}" type="pres">
      <dgm:prSet presAssocID="{74E3B026-0760-4696-9DC9-E972BC8D15BA}" presName="hierChild2" presStyleCnt="0"/>
      <dgm:spPr/>
    </dgm:pt>
  </dgm:ptLst>
  <dgm:cxnLst>
    <dgm:cxn modelId="{02631213-76A4-46AB-92FC-7568454639F5}" srcId="{7FEEE109-1860-4AB7-B064-2F94C72BE881}" destId="{7EA4532C-DE71-4AA6-A1B3-E92A13B65CF1}" srcOrd="1" destOrd="0" parTransId="{A5F676AA-A546-4910-96C8-C1DC52C44D9A}" sibTransId="{AA948BC1-9E64-4F0B-9775-5CE012DDB27A}"/>
    <dgm:cxn modelId="{CC98EA42-8447-4B91-8A2D-4B0DEA0189D1}" type="presOf" srcId="{7EA4532C-DE71-4AA6-A1B3-E92A13B65CF1}" destId="{5F53167E-E8A6-42E8-BA38-3358BBF58C1F}" srcOrd="0" destOrd="0" presId="urn:microsoft.com/office/officeart/2005/8/layout/hierarchy1"/>
    <dgm:cxn modelId="{1C3B1269-00C2-49A7-8880-6A0FABDCF787}" type="presOf" srcId="{7FEEE109-1860-4AB7-B064-2F94C72BE881}" destId="{4F1C5A39-E837-419D-81B6-5A7C8DFF2526}" srcOrd="0" destOrd="0" presId="urn:microsoft.com/office/officeart/2005/8/layout/hierarchy1"/>
    <dgm:cxn modelId="{64CEDB99-AC11-43D6-BE19-1F9A8AC92EFA}" srcId="{7FEEE109-1860-4AB7-B064-2F94C72BE881}" destId="{8E6D6BD3-8B77-46DC-8A0D-FA96CF6A255F}" srcOrd="0" destOrd="0" parTransId="{14B39CF2-2368-46AF-8768-6960B03069FE}" sibTransId="{9687AE7E-510A-496E-B1EA-04D9A950EB5B}"/>
    <dgm:cxn modelId="{2ACD6AA5-ECCC-4463-B16D-E89D0F0DBC34}" srcId="{7FEEE109-1860-4AB7-B064-2F94C72BE881}" destId="{74E3B026-0760-4696-9DC9-E972BC8D15BA}" srcOrd="2" destOrd="0" parTransId="{D2CFF1E8-9562-4690-A93F-64C5F4B1E27E}" sibTransId="{4AD15487-5DD1-4190-83AB-CD30E80D6179}"/>
    <dgm:cxn modelId="{CA0944B4-5791-4434-85BD-F20A8D7527B2}" type="presOf" srcId="{8E6D6BD3-8B77-46DC-8A0D-FA96CF6A255F}" destId="{4C1E1DBD-869B-45ED-915D-441AA937241E}" srcOrd="0" destOrd="0" presId="urn:microsoft.com/office/officeart/2005/8/layout/hierarchy1"/>
    <dgm:cxn modelId="{B8DC2ACD-D4AC-4131-B719-14C819507AB4}" type="presOf" srcId="{74E3B026-0760-4696-9DC9-E972BC8D15BA}" destId="{B52BCCCF-4A2B-4054-92B3-C918412AFEFC}" srcOrd="0" destOrd="0" presId="urn:microsoft.com/office/officeart/2005/8/layout/hierarchy1"/>
    <dgm:cxn modelId="{5E4902C4-68BF-4FFF-918D-1212212EC6CC}" type="presParOf" srcId="{4F1C5A39-E837-419D-81B6-5A7C8DFF2526}" destId="{7561ED12-BACB-4DBB-9344-A3A1C80834F6}" srcOrd="0" destOrd="0" presId="urn:microsoft.com/office/officeart/2005/8/layout/hierarchy1"/>
    <dgm:cxn modelId="{901295D3-BB69-4A8D-9197-460DDC675D75}" type="presParOf" srcId="{7561ED12-BACB-4DBB-9344-A3A1C80834F6}" destId="{2258EA30-84C9-476C-86E5-BF9238ECC761}" srcOrd="0" destOrd="0" presId="urn:microsoft.com/office/officeart/2005/8/layout/hierarchy1"/>
    <dgm:cxn modelId="{558A54DC-6913-46C8-9E6A-407D693BCE6F}" type="presParOf" srcId="{2258EA30-84C9-476C-86E5-BF9238ECC761}" destId="{651F2F3A-9BE0-4832-97AC-34C280AA564A}" srcOrd="0" destOrd="0" presId="urn:microsoft.com/office/officeart/2005/8/layout/hierarchy1"/>
    <dgm:cxn modelId="{9C2CC23C-DD71-4595-821C-7891E46C7C91}" type="presParOf" srcId="{2258EA30-84C9-476C-86E5-BF9238ECC761}" destId="{4C1E1DBD-869B-45ED-915D-441AA937241E}" srcOrd="1" destOrd="0" presId="urn:microsoft.com/office/officeart/2005/8/layout/hierarchy1"/>
    <dgm:cxn modelId="{55BFB24D-0B4C-408E-AF66-26EC7902D03B}" type="presParOf" srcId="{7561ED12-BACB-4DBB-9344-A3A1C80834F6}" destId="{923BB790-3D1D-4512-BC2D-7733E68799E8}" srcOrd="1" destOrd="0" presId="urn:microsoft.com/office/officeart/2005/8/layout/hierarchy1"/>
    <dgm:cxn modelId="{751ED4F1-BD9C-435E-A64E-EAE5C96E5643}" type="presParOf" srcId="{4F1C5A39-E837-419D-81B6-5A7C8DFF2526}" destId="{48CC5C71-B7AA-4F8E-B3A4-48CF4C996B76}" srcOrd="1" destOrd="0" presId="urn:microsoft.com/office/officeart/2005/8/layout/hierarchy1"/>
    <dgm:cxn modelId="{2DD20304-8FBC-4C1E-BA44-8FA6AC270B5D}" type="presParOf" srcId="{48CC5C71-B7AA-4F8E-B3A4-48CF4C996B76}" destId="{29F5C547-938C-48F3-A3A1-20B2F39FEBC3}" srcOrd="0" destOrd="0" presId="urn:microsoft.com/office/officeart/2005/8/layout/hierarchy1"/>
    <dgm:cxn modelId="{D4601358-0659-4084-849E-46AD7A62180B}" type="presParOf" srcId="{29F5C547-938C-48F3-A3A1-20B2F39FEBC3}" destId="{DE0B1F61-F427-4AB6-A6C2-602463D343D5}" srcOrd="0" destOrd="0" presId="urn:microsoft.com/office/officeart/2005/8/layout/hierarchy1"/>
    <dgm:cxn modelId="{708682E3-E0C9-4C6A-B323-84C8FEB57F4E}" type="presParOf" srcId="{29F5C547-938C-48F3-A3A1-20B2F39FEBC3}" destId="{5F53167E-E8A6-42E8-BA38-3358BBF58C1F}" srcOrd="1" destOrd="0" presId="urn:microsoft.com/office/officeart/2005/8/layout/hierarchy1"/>
    <dgm:cxn modelId="{13E83E8A-8592-45D9-B5B5-A99C6DA06BDA}" type="presParOf" srcId="{48CC5C71-B7AA-4F8E-B3A4-48CF4C996B76}" destId="{3A2A5DC7-EC44-4668-92A0-48F3DFE49E4D}" srcOrd="1" destOrd="0" presId="urn:microsoft.com/office/officeart/2005/8/layout/hierarchy1"/>
    <dgm:cxn modelId="{7AEAC207-15D5-4224-875A-2ADDA9E72108}" type="presParOf" srcId="{4F1C5A39-E837-419D-81B6-5A7C8DFF2526}" destId="{05F39FED-8EFA-4C0B-89C6-ADDAEC6D0135}" srcOrd="2" destOrd="0" presId="urn:microsoft.com/office/officeart/2005/8/layout/hierarchy1"/>
    <dgm:cxn modelId="{B8DF410E-55B7-45AE-B97D-9692EA8647B6}" type="presParOf" srcId="{05F39FED-8EFA-4C0B-89C6-ADDAEC6D0135}" destId="{3A6628E2-D525-4D01-84EE-55569BB4847E}" srcOrd="0" destOrd="0" presId="urn:microsoft.com/office/officeart/2005/8/layout/hierarchy1"/>
    <dgm:cxn modelId="{6F2E7EF6-84D3-4B04-B162-91573DFC2769}" type="presParOf" srcId="{3A6628E2-D525-4D01-84EE-55569BB4847E}" destId="{063B37FE-A0BD-4F54-9DEF-2C7F24B03EA0}" srcOrd="0" destOrd="0" presId="urn:microsoft.com/office/officeart/2005/8/layout/hierarchy1"/>
    <dgm:cxn modelId="{14A3C9F1-BF4E-4B02-826F-630E34D4AAB5}" type="presParOf" srcId="{3A6628E2-D525-4D01-84EE-55569BB4847E}" destId="{B52BCCCF-4A2B-4054-92B3-C918412AFEFC}" srcOrd="1" destOrd="0" presId="urn:microsoft.com/office/officeart/2005/8/layout/hierarchy1"/>
    <dgm:cxn modelId="{F37BE14A-29CA-4007-B7A5-768C0DF236C3}" type="presParOf" srcId="{05F39FED-8EFA-4C0B-89C6-ADDAEC6D0135}" destId="{022F06EC-8E70-426F-88B0-7D636AB34E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139BE1-27AB-4FAA-B61B-1BA90D3EEA3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3B3925-AA2F-49CF-A87C-53C3188FC83A}">
      <dgm:prSet/>
      <dgm:spPr/>
      <dgm:t>
        <a:bodyPr/>
        <a:lstStyle/>
        <a:p>
          <a:r>
            <a:rPr lang="en-US"/>
            <a:t>Untuk mengetahui relevansi indicator dengan konsep yang ingin diukur</a:t>
          </a:r>
        </a:p>
      </dgm:t>
    </dgm:pt>
    <dgm:pt modelId="{5FC48807-16C8-4BC2-B949-CEEC6844A1A9}" type="parTrans" cxnId="{53A1CBD1-5D78-4B45-A1F9-06E437445552}">
      <dgm:prSet/>
      <dgm:spPr/>
      <dgm:t>
        <a:bodyPr/>
        <a:lstStyle/>
        <a:p>
          <a:endParaRPr lang="en-US"/>
        </a:p>
      </dgm:t>
    </dgm:pt>
    <dgm:pt modelId="{4099A644-7257-49E8-8541-E74B4E4C0D92}" type="sibTrans" cxnId="{53A1CBD1-5D78-4B45-A1F9-06E437445552}">
      <dgm:prSet/>
      <dgm:spPr/>
      <dgm:t>
        <a:bodyPr/>
        <a:lstStyle/>
        <a:p>
          <a:endParaRPr lang="en-US"/>
        </a:p>
      </dgm:t>
    </dgm:pt>
    <dgm:pt modelId="{6FA4A40E-472C-4F70-8C57-8EBC87AE11C6}">
      <dgm:prSet/>
      <dgm:spPr/>
      <dgm:t>
        <a:bodyPr/>
        <a:lstStyle/>
        <a:p>
          <a:r>
            <a:rPr lang="en-US"/>
            <a:t>Untuk mengukur sejauhmana indicator memiliki kontribusi pada indeks secara keseluruhan.</a:t>
          </a:r>
        </a:p>
      </dgm:t>
    </dgm:pt>
    <dgm:pt modelId="{2C9DA6B4-ED4D-4B71-BCEB-32E50E07085D}" type="parTrans" cxnId="{36BC4175-6C71-4809-B59D-1B5532CA7ACE}">
      <dgm:prSet/>
      <dgm:spPr/>
      <dgm:t>
        <a:bodyPr/>
        <a:lstStyle/>
        <a:p>
          <a:endParaRPr lang="en-US"/>
        </a:p>
      </dgm:t>
    </dgm:pt>
    <dgm:pt modelId="{3B18A358-6D80-458E-8414-5A667B05BFF1}" type="sibTrans" cxnId="{36BC4175-6C71-4809-B59D-1B5532CA7ACE}">
      <dgm:prSet/>
      <dgm:spPr/>
      <dgm:t>
        <a:bodyPr/>
        <a:lstStyle/>
        <a:p>
          <a:endParaRPr lang="en-US"/>
        </a:p>
      </dgm:t>
    </dgm:pt>
    <dgm:pt modelId="{0EE63128-7FB8-4C50-A6D0-2CE755830311}" type="pres">
      <dgm:prSet presAssocID="{93139BE1-27AB-4FAA-B61B-1BA90D3EEA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1F5A64-C344-43F1-8DCB-6A650AFEC574}" type="pres">
      <dgm:prSet presAssocID="{523B3925-AA2F-49CF-A87C-53C3188FC83A}" presName="hierRoot1" presStyleCnt="0"/>
      <dgm:spPr/>
    </dgm:pt>
    <dgm:pt modelId="{1FFFDC52-D5FD-4433-9A14-3C9EC3D6CC79}" type="pres">
      <dgm:prSet presAssocID="{523B3925-AA2F-49CF-A87C-53C3188FC83A}" presName="composite" presStyleCnt="0"/>
      <dgm:spPr/>
    </dgm:pt>
    <dgm:pt modelId="{9DC86A3D-14B7-4578-9F13-E078F8677753}" type="pres">
      <dgm:prSet presAssocID="{523B3925-AA2F-49CF-A87C-53C3188FC83A}" presName="background" presStyleLbl="node0" presStyleIdx="0" presStyleCnt="2"/>
      <dgm:spPr/>
    </dgm:pt>
    <dgm:pt modelId="{1EE17FF9-947D-4680-BDA9-424E8B3ABB52}" type="pres">
      <dgm:prSet presAssocID="{523B3925-AA2F-49CF-A87C-53C3188FC83A}" presName="text" presStyleLbl="fgAcc0" presStyleIdx="0" presStyleCnt="2">
        <dgm:presLayoutVars>
          <dgm:chPref val="3"/>
        </dgm:presLayoutVars>
      </dgm:prSet>
      <dgm:spPr/>
    </dgm:pt>
    <dgm:pt modelId="{8C49491C-22A8-40B8-A80E-617C8A139B68}" type="pres">
      <dgm:prSet presAssocID="{523B3925-AA2F-49CF-A87C-53C3188FC83A}" presName="hierChild2" presStyleCnt="0"/>
      <dgm:spPr/>
    </dgm:pt>
    <dgm:pt modelId="{1B357625-BB04-4323-A756-9697DAF6C846}" type="pres">
      <dgm:prSet presAssocID="{6FA4A40E-472C-4F70-8C57-8EBC87AE11C6}" presName="hierRoot1" presStyleCnt="0"/>
      <dgm:spPr/>
    </dgm:pt>
    <dgm:pt modelId="{79CB0BFB-AB68-4CFE-A814-02EC14B1D3FB}" type="pres">
      <dgm:prSet presAssocID="{6FA4A40E-472C-4F70-8C57-8EBC87AE11C6}" presName="composite" presStyleCnt="0"/>
      <dgm:spPr/>
    </dgm:pt>
    <dgm:pt modelId="{3A02EB10-5111-42D5-868F-14F028133E4C}" type="pres">
      <dgm:prSet presAssocID="{6FA4A40E-472C-4F70-8C57-8EBC87AE11C6}" presName="background" presStyleLbl="node0" presStyleIdx="1" presStyleCnt="2"/>
      <dgm:spPr/>
    </dgm:pt>
    <dgm:pt modelId="{E2E81DFC-A759-404E-90ED-CB00C1112C5A}" type="pres">
      <dgm:prSet presAssocID="{6FA4A40E-472C-4F70-8C57-8EBC87AE11C6}" presName="text" presStyleLbl="fgAcc0" presStyleIdx="1" presStyleCnt="2">
        <dgm:presLayoutVars>
          <dgm:chPref val="3"/>
        </dgm:presLayoutVars>
      </dgm:prSet>
      <dgm:spPr/>
    </dgm:pt>
    <dgm:pt modelId="{3C7CB9C1-6AE0-400D-AB0C-8C1EFFC79A99}" type="pres">
      <dgm:prSet presAssocID="{6FA4A40E-472C-4F70-8C57-8EBC87AE11C6}" presName="hierChild2" presStyleCnt="0"/>
      <dgm:spPr/>
    </dgm:pt>
  </dgm:ptLst>
  <dgm:cxnLst>
    <dgm:cxn modelId="{14A55728-FF81-4464-9615-DFB4242E25C4}" type="presOf" srcId="{523B3925-AA2F-49CF-A87C-53C3188FC83A}" destId="{1EE17FF9-947D-4680-BDA9-424E8B3ABB52}" srcOrd="0" destOrd="0" presId="urn:microsoft.com/office/officeart/2005/8/layout/hierarchy1"/>
    <dgm:cxn modelId="{D48F682C-1ED9-4DC8-98C5-87FC8024184B}" type="presOf" srcId="{93139BE1-27AB-4FAA-B61B-1BA90D3EEA3C}" destId="{0EE63128-7FB8-4C50-A6D0-2CE755830311}" srcOrd="0" destOrd="0" presId="urn:microsoft.com/office/officeart/2005/8/layout/hierarchy1"/>
    <dgm:cxn modelId="{36BC4175-6C71-4809-B59D-1B5532CA7ACE}" srcId="{93139BE1-27AB-4FAA-B61B-1BA90D3EEA3C}" destId="{6FA4A40E-472C-4F70-8C57-8EBC87AE11C6}" srcOrd="1" destOrd="0" parTransId="{2C9DA6B4-ED4D-4B71-BCEB-32E50E07085D}" sibTransId="{3B18A358-6D80-458E-8414-5A667B05BFF1}"/>
    <dgm:cxn modelId="{C1001EAE-5F43-491C-8E3C-D3C2616D2540}" type="presOf" srcId="{6FA4A40E-472C-4F70-8C57-8EBC87AE11C6}" destId="{E2E81DFC-A759-404E-90ED-CB00C1112C5A}" srcOrd="0" destOrd="0" presId="urn:microsoft.com/office/officeart/2005/8/layout/hierarchy1"/>
    <dgm:cxn modelId="{53A1CBD1-5D78-4B45-A1F9-06E437445552}" srcId="{93139BE1-27AB-4FAA-B61B-1BA90D3EEA3C}" destId="{523B3925-AA2F-49CF-A87C-53C3188FC83A}" srcOrd="0" destOrd="0" parTransId="{5FC48807-16C8-4BC2-B949-CEEC6844A1A9}" sibTransId="{4099A644-7257-49E8-8541-E74B4E4C0D92}"/>
    <dgm:cxn modelId="{CA63157B-B23D-44B5-9990-E73F88F09E85}" type="presParOf" srcId="{0EE63128-7FB8-4C50-A6D0-2CE755830311}" destId="{CC1F5A64-C344-43F1-8DCB-6A650AFEC574}" srcOrd="0" destOrd="0" presId="urn:microsoft.com/office/officeart/2005/8/layout/hierarchy1"/>
    <dgm:cxn modelId="{FEEB9A68-3B95-4A89-AD52-A273CA062B7C}" type="presParOf" srcId="{CC1F5A64-C344-43F1-8DCB-6A650AFEC574}" destId="{1FFFDC52-D5FD-4433-9A14-3C9EC3D6CC79}" srcOrd="0" destOrd="0" presId="urn:microsoft.com/office/officeart/2005/8/layout/hierarchy1"/>
    <dgm:cxn modelId="{1776E188-B84B-4DBF-BFF5-9B86E9E4D975}" type="presParOf" srcId="{1FFFDC52-D5FD-4433-9A14-3C9EC3D6CC79}" destId="{9DC86A3D-14B7-4578-9F13-E078F8677753}" srcOrd="0" destOrd="0" presId="urn:microsoft.com/office/officeart/2005/8/layout/hierarchy1"/>
    <dgm:cxn modelId="{E7D0F636-D934-444F-B3FC-33B4580BB308}" type="presParOf" srcId="{1FFFDC52-D5FD-4433-9A14-3C9EC3D6CC79}" destId="{1EE17FF9-947D-4680-BDA9-424E8B3ABB52}" srcOrd="1" destOrd="0" presId="urn:microsoft.com/office/officeart/2005/8/layout/hierarchy1"/>
    <dgm:cxn modelId="{D2E82DE9-7CA9-44CD-8F3A-22FC868A8314}" type="presParOf" srcId="{CC1F5A64-C344-43F1-8DCB-6A650AFEC574}" destId="{8C49491C-22A8-40B8-A80E-617C8A139B68}" srcOrd="1" destOrd="0" presId="urn:microsoft.com/office/officeart/2005/8/layout/hierarchy1"/>
    <dgm:cxn modelId="{4BA63BA3-DCFF-4FA2-8AD1-7B357C14EBD9}" type="presParOf" srcId="{0EE63128-7FB8-4C50-A6D0-2CE755830311}" destId="{1B357625-BB04-4323-A756-9697DAF6C846}" srcOrd="1" destOrd="0" presId="urn:microsoft.com/office/officeart/2005/8/layout/hierarchy1"/>
    <dgm:cxn modelId="{BD6E0289-B540-4FE3-84CB-D0093BBE8DAC}" type="presParOf" srcId="{1B357625-BB04-4323-A756-9697DAF6C846}" destId="{79CB0BFB-AB68-4CFE-A814-02EC14B1D3FB}" srcOrd="0" destOrd="0" presId="urn:microsoft.com/office/officeart/2005/8/layout/hierarchy1"/>
    <dgm:cxn modelId="{4BF6C693-B15F-4EF7-B9B2-566EBC917272}" type="presParOf" srcId="{79CB0BFB-AB68-4CFE-A814-02EC14B1D3FB}" destId="{3A02EB10-5111-42D5-868F-14F028133E4C}" srcOrd="0" destOrd="0" presId="urn:microsoft.com/office/officeart/2005/8/layout/hierarchy1"/>
    <dgm:cxn modelId="{AF8E5DDE-0381-43D9-BB59-38A20944EC37}" type="presParOf" srcId="{79CB0BFB-AB68-4CFE-A814-02EC14B1D3FB}" destId="{E2E81DFC-A759-404E-90ED-CB00C1112C5A}" srcOrd="1" destOrd="0" presId="urn:microsoft.com/office/officeart/2005/8/layout/hierarchy1"/>
    <dgm:cxn modelId="{72AEABFF-C9A2-41BA-9FF8-F305BA0DA75B}" type="presParOf" srcId="{1B357625-BB04-4323-A756-9697DAF6C846}" destId="{3C7CB9C1-6AE0-400D-AB0C-8C1EFFC79A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3C3264-7C00-457F-A5BC-FDAB4FD47A0E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41D945-A8EC-4445-BE8F-20E2DACA6F1B}">
      <dgm:prSet/>
      <dgm:spPr/>
      <dgm:t>
        <a:bodyPr/>
        <a:lstStyle/>
        <a:p>
          <a:r>
            <a:rPr lang="en-US" dirty="0" err="1"/>
            <a:t>Pembobotan</a:t>
          </a:r>
          <a:r>
            <a:rPr lang="en-US" dirty="0"/>
            <a:t> </a:t>
          </a:r>
          <a:r>
            <a:rPr lang="en-US" dirty="0" err="1"/>
            <a:t>dilakukan</a:t>
          </a:r>
          <a:r>
            <a:rPr lang="en-US" dirty="0"/>
            <a:t> di </a:t>
          </a:r>
          <a:r>
            <a:rPr lang="en-US" dirty="0" err="1"/>
            <a:t>awal</a:t>
          </a:r>
          <a:endParaRPr lang="en-US" dirty="0"/>
        </a:p>
      </dgm:t>
    </dgm:pt>
    <dgm:pt modelId="{751D0B90-4CF6-4AEB-9E31-D30C816A2B97}" type="parTrans" cxnId="{61F2DD07-2085-4AD9-817D-CE37E414662B}">
      <dgm:prSet/>
      <dgm:spPr/>
      <dgm:t>
        <a:bodyPr/>
        <a:lstStyle/>
        <a:p>
          <a:endParaRPr lang="en-US"/>
        </a:p>
      </dgm:t>
    </dgm:pt>
    <dgm:pt modelId="{42FFD850-1BDC-4BA0-89CE-69E475BE91CA}" type="sibTrans" cxnId="{61F2DD07-2085-4AD9-817D-CE37E414662B}">
      <dgm:prSet/>
      <dgm:spPr/>
      <dgm:t>
        <a:bodyPr/>
        <a:lstStyle/>
        <a:p>
          <a:endParaRPr lang="en-US"/>
        </a:p>
      </dgm:t>
    </dgm:pt>
    <dgm:pt modelId="{3FEFF969-C769-4B8C-B08F-F5E23B657FC3}">
      <dgm:prSet/>
      <dgm:spPr/>
      <dgm:t>
        <a:bodyPr/>
        <a:lstStyle/>
        <a:p>
          <a:r>
            <a:rPr lang="en-US"/>
            <a:t>Menggunakan teori</a:t>
          </a:r>
        </a:p>
      </dgm:t>
    </dgm:pt>
    <dgm:pt modelId="{DF475895-29D5-4488-8969-C257FA145140}" type="parTrans" cxnId="{E42F311D-2E24-4772-ACCC-91FA5F5DED92}">
      <dgm:prSet/>
      <dgm:spPr/>
      <dgm:t>
        <a:bodyPr/>
        <a:lstStyle/>
        <a:p>
          <a:endParaRPr lang="en-US"/>
        </a:p>
      </dgm:t>
    </dgm:pt>
    <dgm:pt modelId="{056C5921-E07C-4C24-8813-79AA62ED19A8}" type="sibTrans" cxnId="{E42F311D-2E24-4772-ACCC-91FA5F5DED92}">
      <dgm:prSet/>
      <dgm:spPr/>
      <dgm:t>
        <a:bodyPr/>
        <a:lstStyle/>
        <a:p>
          <a:endParaRPr lang="en-US"/>
        </a:p>
      </dgm:t>
    </dgm:pt>
    <dgm:pt modelId="{74B55B54-0696-4133-B903-3443EA00690C}">
      <dgm:prSet/>
      <dgm:spPr/>
      <dgm:t>
        <a:bodyPr/>
        <a:lstStyle/>
        <a:p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penilaian</a:t>
          </a:r>
          <a:r>
            <a:rPr lang="en-US" dirty="0"/>
            <a:t> </a:t>
          </a:r>
          <a:r>
            <a:rPr lang="en-US" dirty="0" err="1"/>
            <a:t>ahli</a:t>
          </a:r>
          <a:endParaRPr lang="en-US" dirty="0"/>
        </a:p>
      </dgm:t>
    </dgm:pt>
    <dgm:pt modelId="{1EED7639-934C-4E19-B4B1-8BD7BA54E5DA}" type="parTrans" cxnId="{A6B2A8F7-2C78-4938-A550-4CBC9BAFA8D3}">
      <dgm:prSet/>
      <dgm:spPr/>
      <dgm:t>
        <a:bodyPr/>
        <a:lstStyle/>
        <a:p>
          <a:endParaRPr lang="en-US"/>
        </a:p>
      </dgm:t>
    </dgm:pt>
    <dgm:pt modelId="{B933EC89-EBF3-4DBE-933B-7E6EE2CFECB1}" type="sibTrans" cxnId="{A6B2A8F7-2C78-4938-A550-4CBC9BAFA8D3}">
      <dgm:prSet/>
      <dgm:spPr/>
      <dgm:t>
        <a:bodyPr/>
        <a:lstStyle/>
        <a:p>
          <a:endParaRPr lang="en-US"/>
        </a:p>
      </dgm:t>
    </dgm:pt>
    <dgm:pt modelId="{0EBF1F77-11B1-49E1-8F64-F5A6263FE262}">
      <dgm:prSet/>
      <dgm:spPr/>
      <dgm:t>
        <a:bodyPr/>
        <a:lstStyle/>
        <a:p>
          <a:r>
            <a:rPr lang="en-US" dirty="0" err="1"/>
            <a:t>Konfirmasi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sebaran</a:t>
          </a:r>
          <a:r>
            <a:rPr lang="en-US" dirty="0"/>
            <a:t> data </a:t>
          </a:r>
          <a:r>
            <a:rPr lang="en-US" dirty="0" err="1"/>
            <a:t>setelah</a:t>
          </a:r>
          <a:r>
            <a:rPr lang="en-US" dirty="0"/>
            <a:t> </a:t>
          </a:r>
          <a:r>
            <a:rPr lang="en-US" dirty="0" err="1"/>
            <a:t>dikumpulkan</a:t>
          </a:r>
          <a:endParaRPr lang="en-US" dirty="0"/>
        </a:p>
      </dgm:t>
    </dgm:pt>
    <dgm:pt modelId="{57E1EB4E-9EDC-438A-BE61-1662DD11FE5F}" type="parTrans" cxnId="{167D6FFD-A3B4-43DA-9F09-C583C388DFA1}">
      <dgm:prSet/>
      <dgm:spPr/>
      <dgm:t>
        <a:bodyPr/>
        <a:lstStyle/>
        <a:p>
          <a:endParaRPr lang="en-ID"/>
        </a:p>
      </dgm:t>
    </dgm:pt>
    <dgm:pt modelId="{5C7362D2-6BC8-4C7B-8456-689EA40CF494}" type="sibTrans" cxnId="{167D6FFD-A3B4-43DA-9F09-C583C388DFA1}">
      <dgm:prSet/>
      <dgm:spPr/>
      <dgm:t>
        <a:bodyPr/>
        <a:lstStyle/>
        <a:p>
          <a:endParaRPr lang="en-ID"/>
        </a:p>
      </dgm:t>
    </dgm:pt>
    <dgm:pt modelId="{57235A28-055B-4DE4-BD9C-4AFE466B43D2}" type="pres">
      <dgm:prSet presAssocID="{103C3264-7C00-457F-A5BC-FDAB4FD47A0E}" presName="Name0" presStyleCnt="0">
        <dgm:presLayoutVars>
          <dgm:dir/>
          <dgm:animLvl val="lvl"/>
          <dgm:resizeHandles val="exact"/>
        </dgm:presLayoutVars>
      </dgm:prSet>
      <dgm:spPr/>
    </dgm:pt>
    <dgm:pt modelId="{BC964943-1C69-483B-B0ED-72B6C3F6252C}" type="pres">
      <dgm:prSet presAssocID="{0EBF1F77-11B1-49E1-8F64-F5A6263FE262}" presName="boxAndChildren" presStyleCnt="0"/>
      <dgm:spPr/>
    </dgm:pt>
    <dgm:pt modelId="{0108D07F-3C13-43A4-B33D-94EE4735CE56}" type="pres">
      <dgm:prSet presAssocID="{0EBF1F77-11B1-49E1-8F64-F5A6263FE262}" presName="parentTextBox" presStyleLbl="node1" presStyleIdx="0" presStyleCnt="2"/>
      <dgm:spPr/>
    </dgm:pt>
    <dgm:pt modelId="{EE80FE96-3E08-4B3B-B834-FD1A84351E64}" type="pres">
      <dgm:prSet presAssocID="{42FFD850-1BDC-4BA0-89CE-69E475BE91CA}" presName="sp" presStyleCnt="0"/>
      <dgm:spPr/>
    </dgm:pt>
    <dgm:pt modelId="{A900CC88-1807-4177-9AB6-971308F80D94}" type="pres">
      <dgm:prSet presAssocID="{1041D945-A8EC-4445-BE8F-20E2DACA6F1B}" presName="arrowAndChildren" presStyleCnt="0"/>
      <dgm:spPr/>
    </dgm:pt>
    <dgm:pt modelId="{1A272C57-6DB4-4FEF-AD6E-AA9E7565F7D0}" type="pres">
      <dgm:prSet presAssocID="{1041D945-A8EC-4445-BE8F-20E2DACA6F1B}" presName="parentTextArrow" presStyleLbl="node1" presStyleIdx="0" presStyleCnt="2"/>
      <dgm:spPr/>
    </dgm:pt>
    <dgm:pt modelId="{ADF040D0-83FE-4384-85D4-0EC73E6A6921}" type="pres">
      <dgm:prSet presAssocID="{1041D945-A8EC-4445-BE8F-20E2DACA6F1B}" presName="arrow" presStyleLbl="node1" presStyleIdx="1" presStyleCnt="2"/>
      <dgm:spPr/>
    </dgm:pt>
    <dgm:pt modelId="{D49C2D8C-A606-4F27-92CF-EA10EECA5C41}" type="pres">
      <dgm:prSet presAssocID="{1041D945-A8EC-4445-BE8F-20E2DACA6F1B}" presName="descendantArrow" presStyleCnt="0"/>
      <dgm:spPr/>
    </dgm:pt>
    <dgm:pt modelId="{6BC8D146-DAB6-4A80-838C-24C3339E3713}" type="pres">
      <dgm:prSet presAssocID="{3FEFF969-C769-4B8C-B08F-F5E23B657FC3}" presName="childTextArrow" presStyleLbl="fgAccFollowNode1" presStyleIdx="0" presStyleCnt="2">
        <dgm:presLayoutVars>
          <dgm:bulletEnabled val="1"/>
        </dgm:presLayoutVars>
      </dgm:prSet>
      <dgm:spPr/>
    </dgm:pt>
    <dgm:pt modelId="{AA748AA6-CD36-44A6-B292-B74997E5817A}" type="pres">
      <dgm:prSet presAssocID="{74B55B54-0696-4133-B903-3443EA00690C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3EB69E03-4ECB-447A-960A-465345BA714B}" type="presOf" srcId="{1041D945-A8EC-4445-BE8F-20E2DACA6F1B}" destId="{1A272C57-6DB4-4FEF-AD6E-AA9E7565F7D0}" srcOrd="0" destOrd="0" presId="urn:microsoft.com/office/officeart/2005/8/layout/process4"/>
    <dgm:cxn modelId="{61F2DD07-2085-4AD9-817D-CE37E414662B}" srcId="{103C3264-7C00-457F-A5BC-FDAB4FD47A0E}" destId="{1041D945-A8EC-4445-BE8F-20E2DACA6F1B}" srcOrd="0" destOrd="0" parTransId="{751D0B90-4CF6-4AEB-9E31-D30C816A2B97}" sibTransId="{42FFD850-1BDC-4BA0-89CE-69E475BE91CA}"/>
    <dgm:cxn modelId="{E42F311D-2E24-4772-ACCC-91FA5F5DED92}" srcId="{1041D945-A8EC-4445-BE8F-20E2DACA6F1B}" destId="{3FEFF969-C769-4B8C-B08F-F5E23B657FC3}" srcOrd="0" destOrd="0" parTransId="{DF475895-29D5-4488-8969-C257FA145140}" sibTransId="{056C5921-E07C-4C24-8813-79AA62ED19A8}"/>
    <dgm:cxn modelId="{1137282C-E976-408A-A003-80BCB41A17B5}" type="presOf" srcId="{103C3264-7C00-457F-A5BC-FDAB4FD47A0E}" destId="{57235A28-055B-4DE4-BD9C-4AFE466B43D2}" srcOrd="0" destOrd="0" presId="urn:microsoft.com/office/officeart/2005/8/layout/process4"/>
    <dgm:cxn modelId="{8BFAC131-10BC-4F0D-94EE-C4728732AEB9}" type="presOf" srcId="{3FEFF969-C769-4B8C-B08F-F5E23B657FC3}" destId="{6BC8D146-DAB6-4A80-838C-24C3339E3713}" srcOrd="0" destOrd="0" presId="urn:microsoft.com/office/officeart/2005/8/layout/process4"/>
    <dgm:cxn modelId="{1635CF39-86A1-419D-8441-2B86F68FC65F}" type="presOf" srcId="{1041D945-A8EC-4445-BE8F-20E2DACA6F1B}" destId="{ADF040D0-83FE-4384-85D4-0EC73E6A6921}" srcOrd="1" destOrd="0" presId="urn:microsoft.com/office/officeart/2005/8/layout/process4"/>
    <dgm:cxn modelId="{F6CE0645-D27E-4C73-91E6-3349A060C09D}" type="presOf" srcId="{0EBF1F77-11B1-49E1-8F64-F5A6263FE262}" destId="{0108D07F-3C13-43A4-B33D-94EE4735CE56}" srcOrd="0" destOrd="0" presId="urn:microsoft.com/office/officeart/2005/8/layout/process4"/>
    <dgm:cxn modelId="{688F3C74-461F-48CB-B5E7-08DF5D6B000F}" type="presOf" srcId="{74B55B54-0696-4133-B903-3443EA00690C}" destId="{AA748AA6-CD36-44A6-B292-B74997E5817A}" srcOrd="0" destOrd="0" presId="urn:microsoft.com/office/officeart/2005/8/layout/process4"/>
    <dgm:cxn modelId="{A6B2A8F7-2C78-4938-A550-4CBC9BAFA8D3}" srcId="{1041D945-A8EC-4445-BE8F-20E2DACA6F1B}" destId="{74B55B54-0696-4133-B903-3443EA00690C}" srcOrd="1" destOrd="0" parTransId="{1EED7639-934C-4E19-B4B1-8BD7BA54E5DA}" sibTransId="{B933EC89-EBF3-4DBE-933B-7E6EE2CFECB1}"/>
    <dgm:cxn modelId="{167D6FFD-A3B4-43DA-9F09-C583C388DFA1}" srcId="{103C3264-7C00-457F-A5BC-FDAB4FD47A0E}" destId="{0EBF1F77-11B1-49E1-8F64-F5A6263FE262}" srcOrd="1" destOrd="0" parTransId="{57E1EB4E-9EDC-438A-BE61-1662DD11FE5F}" sibTransId="{5C7362D2-6BC8-4C7B-8456-689EA40CF494}"/>
    <dgm:cxn modelId="{4026C0CC-4F5A-4132-829E-A6408104E177}" type="presParOf" srcId="{57235A28-055B-4DE4-BD9C-4AFE466B43D2}" destId="{BC964943-1C69-483B-B0ED-72B6C3F6252C}" srcOrd="0" destOrd="0" presId="urn:microsoft.com/office/officeart/2005/8/layout/process4"/>
    <dgm:cxn modelId="{8076BF5E-F8DA-4511-891C-715E6A3BA33A}" type="presParOf" srcId="{BC964943-1C69-483B-B0ED-72B6C3F6252C}" destId="{0108D07F-3C13-43A4-B33D-94EE4735CE56}" srcOrd="0" destOrd="0" presId="urn:microsoft.com/office/officeart/2005/8/layout/process4"/>
    <dgm:cxn modelId="{9ADE8A30-F094-410E-8082-2C1CE0A5E371}" type="presParOf" srcId="{57235A28-055B-4DE4-BD9C-4AFE466B43D2}" destId="{EE80FE96-3E08-4B3B-B834-FD1A84351E64}" srcOrd="1" destOrd="0" presId="urn:microsoft.com/office/officeart/2005/8/layout/process4"/>
    <dgm:cxn modelId="{BF2F2792-E963-4FEB-9367-2CCFAA883DEC}" type="presParOf" srcId="{57235A28-055B-4DE4-BD9C-4AFE466B43D2}" destId="{A900CC88-1807-4177-9AB6-971308F80D94}" srcOrd="2" destOrd="0" presId="urn:microsoft.com/office/officeart/2005/8/layout/process4"/>
    <dgm:cxn modelId="{3E0D2724-6828-418C-A5E0-24C1DCA8AD3B}" type="presParOf" srcId="{A900CC88-1807-4177-9AB6-971308F80D94}" destId="{1A272C57-6DB4-4FEF-AD6E-AA9E7565F7D0}" srcOrd="0" destOrd="0" presId="urn:microsoft.com/office/officeart/2005/8/layout/process4"/>
    <dgm:cxn modelId="{F8088722-23DC-40EC-B62B-C9D889189EB1}" type="presParOf" srcId="{A900CC88-1807-4177-9AB6-971308F80D94}" destId="{ADF040D0-83FE-4384-85D4-0EC73E6A6921}" srcOrd="1" destOrd="0" presId="urn:microsoft.com/office/officeart/2005/8/layout/process4"/>
    <dgm:cxn modelId="{CD0E4720-03F3-4267-BB57-4CB9BFBEBFBF}" type="presParOf" srcId="{A900CC88-1807-4177-9AB6-971308F80D94}" destId="{D49C2D8C-A606-4F27-92CF-EA10EECA5C41}" srcOrd="2" destOrd="0" presId="urn:microsoft.com/office/officeart/2005/8/layout/process4"/>
    <dgm:cxn modelId="{CBA91A0B-5872-49FF-BA4E-E2A9E39589D5}" type="presParOf" srcId="{D49C2D8C-A606-4F27-92CF-EA10EECA5C41}" destId="{6BC8D146-DAB6-4A80-838C-24C3339E3713}" srcOrd="0" destOrd="0" presId="urn:microsoft.com/office/officeart/2005/8/layout/process4"/>
    <dgm:cxn modelId="{E82BD890-63CC-4799-9899-A50E6863B313}" type="presParOf" srcId="{D49C2D8C-A606-4F27-92CF-EA10EECA5C41}" destId="{AA748AA6-CD36-44A6-B292-B74997E5817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E3581B-7ED9-46D0-938D-ED65C5944E69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260D06C-75C8-447A-AE00-D3C7DF3F4007}">
      <dgm:prSet/>
      <dgm:spPr/>
      <dgm:t>
        <a:bodyPr/>
        <a:lstStyle/>
        <a:p>
          <a:r>
            <a:rPr lang="en-US"/>
            <a:t>Kelebihan:</a:t>
          </a:r>
        </a:p>
      </dgm:t>
    </dgm:pt>
    <dgm:pt modelId="{16D9287B-A944-4C3A-BD11-DC1E91757F4E}" type="parTrans" cxnId="{E294C5DB-7746-414D-9A90-670A7D944383}">
      <dgm:prSet/>
      <dgm:spPr/>
      <dgm:t>
        <a:bodyPr/>
        <a:lstStyle/>
        <a:p>
          <a:endParaRPr lang="en-US"/>
        </a:p>
      </dgm:t>
    </dgm:pt>
    <dgm:pt modelId="{1EFCE970-41C4-45B3-9F6F-AAD08B27547F}" type="sibTrans" cxnId="{E294C5DB-7746-414D-9A90-670A7D944383}">
      <dgm:prSet/>
      <dgm:spPr/>
      <dgm:t>
        <a:bodyPr/>
        <a:lstStyle/>
        <a:p>
          <a:endParaRPr lang="en-US"/>
        </a:p>
      </dgm:t>
    </dgm:pt>
    <dgm:pt modelId="{29D37C08-E185-43B0-A700-A3A93357C502}">
      <dgm:prSet/>
      <dgm:spPr/>
      <dgm:t>
        <a:bodyPr/>
        <a:lstStyle/>
        <a:p>
          <a:r>
            <a:rPr lang="en-US"/>
            <a:t>Dilakukan berdasarkan teori</a:t>
          </a:r>
        </a:p>
      </dgm:t>
    </dgm:pt>
    <dgm:pt modelId="{C7E10AA0-3F83-4A85-8A94-42EF916B61EA}" type="parTrans" cxnId="{D0BA85B7-AD2F-4795-AF12-E55572649617}">
      <dgm:prSet/>
      <dgm:spPr/>
      <dgm:t>
        <a:bodyPr/>
        <a:lstStyle/>
        <a:p>
          <a:endParaRPr lang="en-US"/>
        </a:p>
      </dgm:t>
    </dgm:pt>
    <dgm:pt modelId="{0B65CE51-58F4-4FBA-9722-2A4DFAC2CB70}" type="sibTrans" cxnId="{D0BA85B7-AD2F-4795-AF12-E55572649617}">
      <dgm:prSet/>
      <dgm:spPr/>
      <dgm:t>
        <a:bodyPr/>
        <a:lstStyle/>
        <a:p>
          <a:endParaRPr lang="en-US"/>
        </a:p>
      </dgm:t>
    </dgm:pt>
    <dgm:pt modelId="{2C318D83-2CFE-4A9E-8970-F123088C18EB}">
      <dgm:prSet/>
      <dgm:spPr/>
      <dgm:t>
        <a:bodyPr/>
        <a:lstStyle/>
        <a:p>
          <a:r>
            <a:rPr lang="en-US"/>
            <a:t>Diperkuat dengan </a:t>
          </a:r>
          <a:r>
            <a:rPr lang="en-US" i="1"/>
            <a:t>informed judgment </a:t>
          </a:r>
          <a:r>
            <a:rPr lang="en-US"/>
            <a:t>oleh ahli yang memiliki </a:t>
          </a:r>
          <a:r>
            <a:rPr lang="en-US" i="1"/>
            <a:t>intimate knowledge </a:t>
          </a:r>
          <a:r>
            <a:rPr lang="en-US"/>
            <a:t>tentang isu</a:t>
          </a:r>
        </a:p>
      </dgm:t>
    </dgm:pt>
    <dgm:pt modelId="{F0311803-93E3-4B4C-9FBA-55EA9D8D9576}" type="parTrans" cxnId="{8EF2B3F1-8CC6-47A6-BB7D-9A4F71C085A5}">
      <dgm:prSet/>
      <dgm:spPr/>
      <dgm:t>
        <a:bodyPr/>
        <a:lstStyle/>
        <a:p>
          <a:endParaRPr lang="en-US"/>
        </a:p>
      </dgm:t>
    </dgm:pt>
    <dgm:pt modelId="{99F08965-D07F-4DA0-B717-10AE4F1A9DA5}" type="sibTrans" cxnId="{8EF2B3F1-8CC6-47A6-BB7D-9A4F71C085A5}">
      <dgm:prSet/>
      <dgm:spPr/>
      <dgm:t>
        <a:bodyPr/>
        <a:lstStyle/>
        <a:p>
          <a:endParaRPr lang="en-US"/>
        </a:p>
      </dgm:t>
    </dgm:pt>
    <dgm:pt modelId="{67503C0C-F0C7-4379-BEEF-585E2C930FD5}">
      <dgm:prSet/>
      <dgm:spPr/>
      <dgm:t>
        <a:bodyPr/>
        <a:lstStyle/>
        <a:p>
          <a:r>
            <a:rPr lang="en-ID"/>
            <a:t>Kelemahan:</a:t>
          </a:r>
          <a:endParaRPr lang="en-US"/>
        </a:p>
      </dgm:t>
    </dgm:pt>
    <dgm:pt modelId="{E085AD28-E253-4C2A-A64A-49F71D70AE58}" type="parTrans" cxnId="{B3125790-168B-4BD3-BA58-0190466EDFC0}">
      <dgm:prSet/>
      <dgm:spPr/>
      <dgm:t>
        <a:bodyPr/>
        <a:lstStyle/>
        <a:p>
          <a:endParaRPr lang="en-US"/>
        </a:p>
      </dgm:t>
    </dgm:pt>
    <dgm:pt modelId="{B68CBF08-EA36-410D-A4BA-80BACB37CC35}" type="sibTrans" cxnId="{B3125790-168B-4BD3-BA58-0190466EDFC0}">
      <dgm:prSet/>
      <dgm:spPr/>
      <dgm:t>
        <a:bodyPr/>
        <a:lstStyle/>
        <a:p>
          <a:endParaRPr lang="en-US"/>
        </a:p>
      </dgm:t>
    </dgm:pt>
    <dgm:pt modelId="{6E8BD131-539B-43CB-A851-735394FA4973}">
      <dgm:prSet/>
      <dgm:spPr/>
      <dgm:t>
        <a:bodyPr/>
        <a:lstStyle/>
        <a:p>
          <a:r>
            <a:rPr lang="en-ID"/>
            <a:t>Bisa berbeda dengan property data</a:t>
          </a:r>
          <a:endParaRPr lang="en-US"/>
        </a:p>
      </dgm:t>
    </dgm:pt>
    <dgm:pt modelId="{152B2C2A-56ED-4F33-AB13-9FCA7A6C9A4B}" type="parTrans" cxnId="{7081882C-0BEF-48F2-8FD7-2EF24742C772}">
      <dgm:prSet/>
      <dgm:spPr/>
      <dgm:t>
        <a:bodyPr/>
        <a:lstStyle/>
        <a:p>
          <a:endParaRPr lang="en-US"/>
        </a:p>
      </dgm:t>
    </dgm:pt>
    <dgm:pt modelId="{B3C8719F-562B-4F91-A240-73B46B5EAEC6}" type="sibTrans" cxnId="{7081882C-0BEF-48F2-8FD7-2EF24742C772}">
      <dgm:prSet/>
      <dgm:spPr/>
      <dgm:t>
        <a:bodyPr/>
        <a:lstStyle/>
        <a:p>
          <a:endParaRPr lang="en-US"/>
        </a:p>
      </dgm:t>
    </dgm:pt>
    <dgm:pt modelId="{FABACEAF-8927-4063-8DE7-90045395F059}" type="pres">
      <dgm:prSet presAssocID="{BFE3581B-7ED9-46D0-938D-ED65C5944E69}" presName="linear" presStyleCnt="0">
        <dgm:presLayoutVars>
          <dgm:dir/>
          <dgm:animLvl val="lvl"/>
          <dgm:resizeHandles val="exact"/>
        </dgm:presLayoutVars>
      </dgm:prSet>
      <dgm:spPr/>
    </dgm:pt>
    <dgm:pt modelId="{7227B0A9-BFDD-494D-8F34-5CC376D82DCB}" type="pres">
      <dgm:prSet presAssocID="{2260D06C-75C8-447A-AE00-D3C7DF3F4007}" presName="parentLin" presStyleCnt="0"/>
      <dgm:spPr/>
    </dgm:pt>
    <dgm:pt modelId="{9B1194F1-EBDE-446A-BB48-BAC846A6CB97}" type="pres">
      <dgm:prSet presAssocID="{2260D06C-75C8-447A-AE00-D3C7DF3F4007}" presName="parentLeftMargin" presStyleLbl="node1" presStyleIdx="0" presStyleCnt="2"/>
      <dgm:spPr/>
    </dgm:pt>
    <dgm:pt modelId="{83BC142C-E73C-4EDD-9B87-8E576BA9EAE2}" type="pres">
      <dgm:prSet presAssocID="{2260D06C-75C8-447A-AE00-D3C7DF3F400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A2C165-D46E-4E14-9CC7-39936F7270A0}" type="pres">
      <dgm:prSet presAssocID="{2260D06C-75C8-447A-AE00-D3C7DF3F4007}" presName="negativeSpace" presStyleCnt="0"/>
      <dgm:spPr/>
    </dgm:pt>
    <dgm:pt modelId="{F1DB3369-AABB-4843-94C8-FEB78C0A623F}" type="pres">
      <dgm:prSet presAssocID="{2260D06C-75C8-447A-AE00-D3C7DF3F4007}" presName="childText" presStyleLbl="conFgAcc1" presStyleIdx="0" presStyleCnt="2">
        <dgm:presLayoutVars>
          <dgm:bulletEnabled val="1"/>
        </dgm:presLayoutVars>
      </dgm:prSet>
      <dgm:spPr/>
    </dgm:pt>
    <dgm:pt modelId="{D8DFE39E-45C6-40C5-81D2-8B6B07E28CD2}" type="pres">
      <dgm:prSet presAssocID="{1EFCE970-41C4-45B3-9F6F-AAD08B27547F}" presName="spaceBetweenRectangles" presStyleCnt="0"/>
      <dgm:spPr/>
    </dgm:pt>
    <dgm:pt modelId="{6EF84876-5D7E-4216-89AB-FFC8FDDDEFFE}" type="pres">
      <dgm:prSet presAssocID="{67503C0C-F0C7-4379-BEEF-585E2C930FD5}" presName="parentLin" presStyleCnt="0"/>
      <dgm:spPr/>
    </dgm:pt>
    <dgm:pt modelId="{12C32DC4-175D-4B4A-B0E8-D4E388334514}" type="pres">
      <dgm:prSet presAssocID="{67503C0C-F0C7-4379-BEEF-585E2C930FD5}" presName="parentLeftMargin" presStyleLbl="node1" presStyleIdx="0" presStyleCnt="2"/>
      <dgm:spPr/>
    </dgm:pt>
    <dgm:pt modelId="{39EEB589-7041-476F-93CA-18100A9DB3DD}" type="pres">
      <dgm:prSet presAssocID="{67503C0C-F0C7-4379-BEEF-585E2C930FD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3A8CC14-7D64-4584-9811-E21206F23CAA}" type="pres">
      <dgm:prSet presAssocID="{67503C0C-F0C7-4379-BEEF-585E2C930FD5}" presName="negativeSpace" presStyleCnt="0"/>
      <dgm:spPr/>
    </dgm:pt>
    <dgm:pt modelId="{E531F74C-F5CD-4B46-B6F0-12EC72A9120D}" type="pres">
      <dgm:prSet presAssocID="{67503C0C-F0C7-4379-BEEF-585E2C930FD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E522C1F-A1A4-4A00-B26F-BAD2F467CB94}" type="presOf" srcId="{67503C0C-F0C7-4379-BEEF-585E2C930FD5}" destId="{12C32DC4-175D-4B4A-B0E8-D4E388334514}" srcOrd="0" destOrd="0" presId="urn:microsoft.com/office/officeart/2005/8/layout/list1"/>
    <dgm:cxn modelId="{7081882C-0BEF-48F2-8FD7-2EF24742C772}" srcId="{67503C0C-F0C7-4379-BEEF-585E2C930FD5}" destId="{6E8BD131-539B-43CB-A851-735394FA4973}" srcOrd="0" destOrd="0" parTransId="{152B2C2A-56ED-4F33-AB13-9FCA7A6C9A4B}" sibTransId="{B3C8719F-562B-4F91-A240-73B46B5EAEC6}"/>
    <dgm:cxn modelId="{F477234F-5D4C-460C-AF79-CDAEC73D4D66}" type="presOf" srcId="{67503C0C-F0C7-4379-BEEF-585E2C930FD5}" destId="{39EEB589-7041-476F-93CA-18100A9DB3DD}" srcOrd="1" destOrd="0" presId="urn:microsoft.com/office/officeart/2005/8/layout/list1"/>
    <dgm:cxn modelId="{67575E78-1FD6-485B-9B77-2B84B23E6EB5}" type="presOf" srcId="{2260D06C-75C8-447A-AE00-D3C7DF3F4007}" destId="{83BC142C-E73C-4EDD-9B87-8E576BA9EAE2}" srcOrd="1" destOrd="0" presId="urn:microsoft.com/office/officeart/2005/8/layout/list1"/>
    <dgm:cxn modelId="{01FA507D-DB0C-4FC5-B545-39AE9C4F1E0C}" type="presOf" srcId="{BFE3581B-7ED9-46D0-938D-ED65C5944E69}" destId="{FABACEAF-8927-4063-8DE7-90045395F059}" srcOrd="0" destOrd="0" presId="urn:microsoft.com/office/officeart/2005/8/layout/list1"/>
    <dgm:cxn modelId="{B3125790-168B-4BD3-BA58-0190466EDFC0}" srcId="{BFE3581B-7ED9-46D0-938D-ED65C5944E69}" destId="{67503C0C-F0C7-4379-BEEF-585E2C930FD5}" srcOrd="1" destOrd="0" parTransId="{E085AD28-E253-4C2A-A64A-49F71D70AE58}" sibTransId="{B68CBF08-EA36-410D-A4BA-80BACB37CC35}"/>
    <dgm:cxn modelId="{991282AE-DD93-4786-AF00-9E996751D958}" type="presOf" srcId="{2260D06C-75C8-447A-AE00-D3C7DF3F4007}" destId="{9B1194F1-EBDE-446A-BB48-BAC846A6CB97}" srcOrd="0" destOrd="0" presId="urn:microsoft.com/office/officeart/2005/8/layout/list1"/>
    <dgm:cxn modelId="{163ADBB5-285F-4918-B769-5C692A2EEF01}" type="presOf" srcId="{6E8BD131-539B-43CB-A851-735394FA4973}" destId="{E531F74C-F5CD-4B46-B6F0-12EC72A9120D}" srcOrd="0" destOrd="0" presId="urn:microsoft.com/office/officeart/2005/8/layout/list1"/>
    <dgm:cxn modelId="{D0BA85B7-AD2F-4795-AF12-E55572649617}" srcId="{2260D06C-75C8-447A-AE00-D3C7DF3F4007}" destId="{29D37C08-E185-43B0-A700-A3A93357C502}" srcOrd="0" destOrd="0" parTransId="{C7E10AA0-3F83-4A85-8A94-42EF916B61EA}" sibTransId="{0B65CE51-58F4-4FBA-9722-2A4DFAC2CB70}"/>
    <dgm:cxn modelId="{3186F4C0-971A-47E2-93C6-8E98AF4486C3}" type="presOf" srcId="{29D37C08-E185-43B0-A700-A3A93357C502}" destId="{F1DB3369-AABB-4843-94C8-FEB78C0A623F}" srcOrd="0" destOrd="0" presId="urn:microsoft.com/office/officeart/2005/8/layout/list1"/>
    <dgm:cxn modelId="{F69CAAC2-9CC0-4B9F-9B99-69C27CEC1EDA}" type="presOf" srcId="{2C318D83-2CFE-4A9E-8970-F123088C18EB}" destId="{F1DB3369-AABB-4843-94C8-FEB78C0A623F}" srcOrd="0" destOrd="1" presId="urn:microsoft.com/office/officeart/2005/8/layout/list1"/>
    <dgm:cxn modelId="{E294C5DB-7746-414D-9A90-670A7D944383}" srcId="{BFE3581B-7ED9-46D0-938D-ED65C5944E69}" destId="{2260D06C-75C8-447A-AE00-D3C7DF3F4007}" srcOrd="0" destOrd="0" parTransId="{16D9287B-A944-4C3A-BD11-DC1E91757F4E}" sibTransId="{1EFCE970-41C4-45B3-9F6F-AAD08B27547F}"/>
    <dgm:cxn modelId="{8EF2B3F1-8CC6-47A6-BB7D-9A4F71C085A5}" srcId="{2260D06C-75C8-447A-AE00-D3C7DF3F4007}" destId="{2C318D83-2CFE-4A9E-8970-F123088C18EB}" srcOrd="1" destOrd="0" parTransId="{F0311803-93E3-4B4C-9FBA-55EA9D8D9576}" sibTransId="{99F08965-D07F-4DA0-B717-10AE4F1A9DA5}"/>
    <dgm:cxn modelId="{CAC9A13D-687D-46F0-BA26-36556955774B}" type="presParOf" srcId="{FABACEAF-8927-4063-8DE7-90045395F059}" destId="{7227B0A9-BFDD-494D-8F34-5CC376D82DCB}" srcOrd="0" destOrd="0" presId="urn:microsoft.com/office/officeart/2005/8/layout/list1"/>
    <dgm:cxn modelId="{51791B60-B78F-4250-AC60-92C47DFF10EA}" type="presParOf" srcId="{7227B0A9-BFDD-494D-8F34-5CC376D82DCB}" destId="{9B1194F1-EBDE-446A-BB48-BAC846A6CB97}" srcOrd="0" destOrd="0" presId="urn:microsoft.com/office/officeart/2005/8/layout/list1"/>
    <dgm:cxn modelId="{9CDBE9F5-DEEE-4A57-8B48-E2705E171D27}" type="presParOf" srcId="{7227B0A9-BFDD-494D-8F34-5CC376D82DCB}" destId="{83BC142C-E73C-4EDD-9B87-8E576BA9EAE2}" srcOrd="1" destOrd="0" presId="urn:microsoft.com/office/officeart/2005/8/layout/list1"/>
    <dgm:cxn modelId="{DBC22C69-67C6-427A-933C-E97BF488EF91}" type="presParOf" srcId="{FABACEAF-8927-4063-8DE7-90045395F059}" destId="{32A2C165-D46E-4E14-9CC7-39936F7270A0}" srcOrd="1" destOrd="0" presId="urn:microsoft.com/office/officeart/2005/8/layout/list1"/>
    <dgm:cxn modelId="{9A2DE46B-A260-4698-A9F3-880ED787A645}" type="presParOf" srcId="{FABACEAF-8927-4063-8DE7-90045395F059}" destId="{F1DB3369-AABB-4843-94C8-FEB78C0A623F}" srcOrd="2" destOrd="0" presId="urn:microsoft.com/office/officeart/2005/8/layout/list1"/>
    <dgm:cxn modelId="{FFB67BA6-75F0-4D82-BE19-BAB38566B24E}" type="presParOf" srcId="{FABACEAF-8927-4063-8DE7-90045395F059}" destId="{D8DFE39E-45C6-40C5-81D2-8B6B07E28CD2}" srcOrd="3" destOrd="0" presId="urn:microsoft.com/office/officeart/2005/8/layout/list1"/>
    <dgm:cxn modelId="{93764AE0-4621-4F4B-B43B-494B48F3BBD4}" type="presParOf" srcId="{FABACEAF-8927-4063-8DE7-90045395F059}" destId="{6EF84876-5D7E-4216-89AB-FFC8FDDDEFFE}" srcOrd="4" destOrd="0" presId="urn:microsoft.com/office/officeart/2005/8/layout/list1"/>
    <dgm:cxn modelId="{66AA76C1-B20A-4A6C-A74C-2EBB92A30F81}" type="presParOf" srcId="{6EF84876-5D7E-4216-89AB-FFC8FDDDEFFE}" destId="{12C32DC4-175D-4B4A-B0E8-D4E388334514}" srcOrd="0" destOrd="0" presId="urn:microsoft.com/office/officeart/2005/8/layout/list1"/>
    <dgm:cxn modelId="{2654DBBE-A015-4B14-8857-208D9D5F7BE6}" type="presParOf" srcId="{6EF84876-5D7E-4216-89AB-FFC8FDDDEFFE}" destId="{39EEB589-7041-476F-93CA-18100A9DB3DD}" srcOrd="1" destOrd="0" presId="urn:microsoft.com/office/officeart/2005/8/layout/list1"/>
    <dgm:cxn modelId="{FC443AF0-7BAB-4E10-B6A3-D81982424961}" type="presParOf" srcId="{FABACEAF-8927-4063-8DE7-90045395F059}" destId="{A3A8CC14-7D64-4584-9811-E21206F23CAA}" srcOrd="5" destOrd="0" presId="urn:microsoft.com/office/officeart/2005/8/layout/list1"/>
    <dgm:cxn modelId="{5B1DDFCB-A3EC-4F11-B54E-56D318F22ECD}" type="presParOf" srcId="{FABACEAF-8927-4063-8DE7-90045395F059}" destId="{E531F74C-F5CD-4B46-B6F0-12EC72A9120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14CF10-AA48-4BE3-8B77-0C484AA002E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F3D245-0099-4094-9589-E9F2DD9B58B9}">
      <dgm:prSet/>
      <dgm:spPr/>
      <dgm:t>
        <a:bodyPr/>
        <a:lstStyle/>
        <a:p>
          <a:r>
            <a:rPr lang="en-US"/>
            <a:t>Untuk mengecek apakah penilaian di awal konsisten dengan sebaran data</a:t>
          </a:r>
        </a:p>
      </dgm:t>
    </dgm:pt>
    <dgm:pt modelId="{1FAFA004-65DA-44D8-B3BB-9C31EBC69B7B}" type="parTrans" cxnId="{E2AA9520-D87C-40B9-83B3-FA05ABE498C8}">
      <dgm:prSet/>
      <dgm:spPr/>
      <dgm:t>
        <a:bodyPr/>
        <a:lstStyle/>
        <a:p>
          <a:endParaRPr lang="en-US"/>
        </a:p>
      </dgm:t>
    </dgm:pt>
    <dgm:pt modelId="{F9010727-1C66-4172-A843-F10BD520BB90}" type="sibTrans" cxnId="{E2AA9520-D87C-40B9-83B3-FA05ABE498C8}">
      <dgm:prSet/>
      <dgm:spPr/>
      <dgm:t>
        <a:bodyPr/>
        <a:lstStyle/>
        <a:p>
          <a:endParaRPr lang="en-US"/>
        </a:p>
      </dgm:t>
    </dgm:pt>
    <dgm:pt modelId="{5F1A2794-5930-4404-9093-8C8541BA23A3}">
      <dgm:prSet/>
      <dgm:spPr/>
      <dgm:t>
        <a:bodyPr/>
        <a:lstStyle/>
        <a:p>
          <a:r>
            <a:rPr lang="en-US" dirty="0" err="1"/>
            <a:t>Menggunakan</a:t>
          </a:r>
          <a:r>
            <a:rPr lang="en-US" dirty="0"/>
            <a:t> confirmatory factor analysis</a:t>
          </a:r>
        </a:p>
      </dgm:t>
    </dgm:pt>
    <dgm:pt modelId="{0A8DD51F-6FBA-477B-8CB5-E307BA93357C}" type="parTrans" cxnId="{52260FB9-F71E-460E-98D5-248CB6EFFF65}">
      <dgm:prSet/>
      <dgm:spPr/>
      <dgm:t>
        <a:bodyPr/>
        <a:lstStyle/>
        <a:p>
          <a:endParaRPr lang="en-US"/>
        </a:p>
      </dgm:t>
    </dgm:pt>
    <dgm:pt modelId="{E12831BC-5694-4303-A132-92CAB8697E3D}" type="sibTrans" cxnId="{52260FB9-F71E-460E-98D5-248CB6EFFF65}">
      <dgm:prSet/>
      <dgm:spPr/>
      <dgm:t>
        <a:bodyPr/>
        <a:lstStyle/>
        <a:p>
          <a:endParaRPr lang="en-US"/>
        </a:p>
      </dgm:t>
    </dgm:pt>
    <dgm:pt modelId="{751B04D7-58FA-4871-B51B-2BC17D974B03}">
      <dgm:prSet/>
      <dgm:spPr/>
      <dgm:t>
        <a:bodyPr/>
        <a:lstStyle/>
        <a:p>
          <a:r>
            <a:rPr lang="en-US"/>
            <a:t>Memeriksa apakah indicator dalam dimensi yang sama memiliki korelasi satu dengan yang lain.</a:t>
          </a:r>
        </a:p>
      </dgm:t>
    </dgm:pt>
    <dgm:pt modelId="{CDCE372D-5AD1-4D4A-9518-417EEF606A23}" type="parTrans" cxnId="{76F8314A-1B77-4A30-891B-EC9A8F59CECD}">
      <dgm:prSet/>
      <dgm:spPr/>
      <dgm:t>
        <a:bodyPr/>
        <a:lstStyle/>
        <a:p>
          <a:endParaRPr lang="en-US"/>
        </a:p>
      </dgm:t>
    </dgm:pt>
    <dgm:pt modelId="{25560B41-09CA-4656-A46E-2654C27810EB}" type="sibTrans" cxnId="{76F8314A-1B77-4A30-891B-EC9A8F59CECD}">
      <dgm:prSet/>
      <dgm:spPr/>
      <dgm:t>
        <a:bodyPr/>
        <a:lstStyle/>
        <a:p>
          <a:endParaRPr lang="en-US"/>
        </a:p>
      </dgm:t>
    </dgm:pt>
    <dgm:pt modelId="{039C703E-AD9C-43BE-B876-AA9D1F5C0654}">
      <dgm:prSet/>
      <dgm:spPr/>
      <dgm:t>
        <a:bodyPr/>
        <a:lstStyle/>
        <a:p>
          <a:r>
            <a:rPr lang="en-US" dirty="0" err="1"/>
            <a:t>Memeriksa</a:t>
          </a:r>
          <a:r>
            <a:rPr lang="en-US" dirty="0"/>
            <a:t> </a:t>
          </a:r>
          <a:r>
            <a:rPr lang="en-US" dirty="0" err="1"/>
            <a:t>apakah</a:t>
          </a:r>
          <a:r>
            <a:rPr lang="en-US" dirty="0"/>
            <a:t> indicator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dimensi</a:t>
          </a:r>
          <a:r>
            <a:rPr lang="en-US" dirty="0"/>
            <a:t> yang </a:t>
          </a:r>
          <a:r>
            <a:rPr lang="en-US" dirty="0" err="1"/>
            <a:t>sama</a:t>
          </a:r>
          <a:r>
            <a:rPr lang="en-US" dirty="0"/>
            <a:t> </a:t>
          </a:r>
          <a:r>
            <a:rPr lang="en-US" dirty="0" err="1"/>
            <a:t>bisa</a:t>
          </a:r>
          <a:r>
            <a:rPr lang="en-US" dirty="0"/>
            <a:t> </a:t>
          </a:r>
          <a:r>
            <a:rPr lang="en-US" dirty="0" err="1"/>
            <a:t>dijelaskan</a:t>
          </a:r>
          <a:r>
            <a:rPr lang="en-US" dirty="0"/>
            <a:t> oleh factor laten yang </a:t>
          </a:r>
          <a:r>
            <a:rPr lang="en-US" dirty="0" err="1"/>
            <a:t>melandasinya</a:t>
          </a:r>
          <a:endParaRPr lang="en-US" dirty="0"/>
        </a:p>
      </dgm:t>
    </dgm:pt>
    <dgm:pt modelId="{9B0D134D-2FE4-4BAC-9FE4-A1D592B0FC88}" type="parTrans" cxnId="{9A05C070-42C1-4E1C-9F46-87D3A57C5132}">
      <dgm:prSet/>
      <dgm:spPr/>
      <dgm:t>
        <a:bodyPr/>
        <a:lstStyle/>
        <a:p>
          <a:endParaRPr lang="en-US"/>
        </a:p>
      </dgm:t>
    </dgm:pt>
    <dgm:pt modelId="{BF1D1631-0DE9-4AE2-8585-C3C14E81DF52}" type="sibTrans" cxnId="{9A05C070-42C1-4E1C-9F46-87D3A57C5132}">
      <dgm:prSet/>
      <dgm:spPr/>
      <dgm:t>
        <a:bodyPr/>
        <a:lstStyle/>
        <a:p>
          <a:endParaRPr lang="en-US"/>
        </a:p>
      </dgm:t>
    </dgm:pt>
    <dgm:pt modelId="{6F6A83C8-C719-42E8-B1EB-6E65AC4AC411}">
      <dgm:prSet/>
      <dgm:spPr/>
      <dgm:t>
        <a:bodyPr/>
        <a:lstStyle/>
        <a:p>
          <a:r>
            <a:rPr lang="en-US" dirty="0" err="1"/>
            <a:t>Mengukur</a:t>
          </a:r>
          <a:r>
            <a:rPr lang="en-US" dirty="0"/>
            <a:t> </a:t>
          </a:r>
          <a:r>
            <a:rPr lang="en-US" dirty="0" err="1"/>
            <a:t>seberapa</a:t>
          </a:r>
          <a:r>
            <a:rPr lang="en-US" dirty="0"/>
            <a:t> </a:t>
          </a:r>
          <a:r>
            <a:rPr lang="en-US" dirty="0" err="1"/>
            <a:t>sesuai</a:t>
          </a:r>
          <a:r>
            <a:rPr lang="en-US" dirty="0"/>
            <a:t>/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sesuai</a:t>
          </a:r>
          <a:r>
            <a:rPr lang="en-US" dirty="0"/>
            <a:t> indicator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dimensi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subdimensinya</a:t>
          </a:r>
          <a:r>
            <a:rPr lang="en-US" dirty="0"/>
            <a:t> masing-masing</a:t>
          </a:r>
        </a:p>
      </dgm:t>
    </dgm:pt>
    <dgm:pt modelId="{80A7B35B-BE94-4068-86BD-3CBEB662D399}" type="parTrans" cxnId="{BB1C92E5-9731-4A21-8FE7-F09280F53F2A}">
      <dgm:prSet/>
      <dgm:spPr/>
      <dgm:t>
        <a:bodyPr/>
        <a:lstStyle/>
        <a:p>
          <a:endParaRPr lang="en-US"/>
        </a:p>
      </dgm:t>
    </dgm:pt>
    <dgm:pt modelId="{F45B1A26-AD68-4F82-8843-D650AC74652E}" type="sibTrans" cxnId="{BB1C92E5-9731-4A21-8FE7-F09280F53F2A}">
      <dgm:prSet/>
      <dgm:spPr/>
      <dgm:t>
        <a:bodyPr/>
        <a:lstStyle/>
        <a:p>
          <a:endParaRPr lang="en-US"/>
        </a:p>
      </dgm:t>
    </dgm:pt>
    <dgm:pt modelId="{66638AF0-9322-4EE5-BB14-140294AE11EF}">
      <dgm:prSet/>
      <dgm:spPr/>
      <dgm:t>
        <a:bodyPr/>
        <a:lstStyle/>
        <a:p>
          <a:r>
            <a:rPr lang="en-US"/>
            <a:t>Digunakan sebagai pembanding untuk pembobotan di awal</a:t>
          </a:r>
        </a:p>
      </dgm:t>
    </dgm:pt>
    <dgm:pt modelId="{41D91CD8-38E0-4DB3-8E6A-20647E23479C}" type="parTrans" cxnId="{A7E83D91-BAD1-46CC-B470-FA233659C7C1}">
      <dgm:prSet/>
      <dgm:spPr/>
      <dgm:t>
        <a:bodyPr/>
        <a:lstStyle/>
        <a:p>
          <a:endParaRPr lang="en-US"/>
        </a:p>
      </dgm:t>
    </dgm:pt>
    <dgm:pt modelId="{D94CA151-E751-45DE-97FB-F29414F954B9}" type="sibTrans" cxnId="{A7E83D91-BAD1-46CC-B470-FA233659C7C1}">
      <dgm:prSet/>
      <dgm:spPr/>
      <dgm:t>
        <a:bodyPr/>
        <a:lstStyle/>
        <a:p>
          <a:endParaRPr lang="en-US"/>
        </a:p>
      </dgm:t>
    </dgm:pt>
    <dgm:pt modelId="{B7F067FB-5166-4CD4-9EAF-607127A6EFC7}" type="pres">
      <dgm:prSet presAssocID="{A314CF10-AA48-4BE3-8B77-0C484AA002EA}" presName="linear" presStyleCnt="0">
        <dgm:presLayoutVars>
          <dgm:animLvl val="lvl"/>
          <dgm:resizeHandles val="exact"/>
        </dgm:presLayoutVars>
      </dgm:prSet>
      <dgm:spPr/>
    </dgm:pt>
    <dgm:pt modelId="{798C6B1F-796A-4AE5-AD7B-0C4EB1C5AC6C}" type="pres">
      <dgm:prSet presAssocID="{DAF3D245-0099-4094-9589-E9F2DD9B58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0365FD-8B8E-4137-9A01-19CD950B9BEC}" type="pres">
      <dgm:prSet presAssocID="{F9010727-1C66-4172-A843-F10BD520BB90}" presName="spacer" presStyleCnt="0"/>
      <dgm:spPr/>
    </dgm:pt>
    <dgm:pt modelId="{8916E233-AAB1-4BFC-B638-E6F99168E433}" type="pres">
      <dgm:prSet presAssocID="{5F1A2794-5930-4404-9093-8C8541BA23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5795329-3476-4586-998E-6E081F08D4D6}" type="pres">
      <dgm:prSet presAssocID="{5F1A2794-5930-4404-9093-8C8541BA23A3}" presName="childText" presStyleLbl="revTx" presStyleIdx="0" presStyleCnt="1">
        <dgm:presLayoutVars>
          <dgm:bulletEnabled val="1"/>
        </dgm:presLayoutVars>
      </dgm:prSet>
      <dgm:spPr/>
    </dgm:pt>
    <dgm:pt modelId="{7A27F5CF-0975-40B4-A54D-3D51955B4F74}" type="pres">
      <dgm:prSet presAssocID="{66638AF0-9322-4EE5-BB14-140294AE11E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2AA9520-D87C-40B9-83B3-FA05ABE498C8}" srcId="{A314CF10-AA48-4BE3-8B77-0C484AA002EA}" destId="{DAF3D245-0099-4094-9589-E9F2DD9B58B9}" srcOrd="0" destOrd="0" parTransId="{1FAFA004-65DA-44D8-B3BB-9C31EBC69B7B}" sibTransId="{F9010727-1C66-4172-A843-F10BD520BB90}"/>
    <dgm:cxn modelId="{002A1023-CBB3-4113-B91F-347114C52F85}" type="presOf" srcId="{039C703E-AD9C-43BE-B876-AA9D1F5C0654}" destId="{45795329-3476-4586-998E-6E081F08D4D6}" srcOrd="0" destOrd="1" presId="urn:microsoft.com/office/officeart/2005/8/layout/vList2"/>
    <dgm:cxn modelId="{82EC972A-C247-4BF0-80D4-73C3E924E8F3}" type="presOf" srcId="{6F6A83C8-C719-42E8-B1EB-6E65AC4AC411}" destId="{45795329-3476-4586-998E-6E081F08D4D6}" srcOrd="0" destOrd="2" presId="urn:microsoft.com/office/officeart/2005/8/layout/vList2"/>
    <dgm:cxn modelId="{AADA0634-C2E3-4531-82DD-AFF45208B14F}" type="presOf" srcId="{A314CF10-AA48-4BE3-8B77-0C484AA002EA}" destId="{B7F067FB-5166-4CD4-9EAF-607127A6EFC7}" srcOrd="0" destOrd="0" presId="urn:microsoft.com/office/officeart/2005/8/layout/vList2"/>
    <dgm:cxn modelId="{76F8314A-1B77-4A30-891B-EC9A8F59CECD}" srcId="{5F1A2794-5930-4404-9093-8C8541BA23A3}" destId="{751B04D7-58FA-4871-B51B-2BC17D974B03}" srcOrd="0" destOrd="0" parTransId="{CDCE372D-5AD1-4D4A-9518-417EEF606A23}" sibTransId="{25560B41-09CA-4656-A46E-2654C27810EB}"/>
    <dgm:cxn modelId="{9A05C070-42C1-4E1C-9F46-87D3A57C5132}" srcId="{5F1A2794-5930-4404-9093-8C8541BA23A3}" destId="{039C703E-AD9C-43BE-B876-AA9D1F5C0654}" srcOrd="1" destOrd="0" parTransId="{9B0D134D-2FE4-4BAC-9FE4-A1D592B0FC88}" sibTransId="{BF1D1631-0DE9-4AE2-8585-C3C14E81DF52}"/>
    <dgm:cxn modelId="{FE9DE458-EF0C-41E6-B8A4-AB8ADB842219}" type="presOf" srcId="{66638AF0-9322-4EE5-BB14-140294AE11EF}" destId="{7A27F5CF-0975-40B4-A54D-3D51955B4F74}" srcOrd="0" destOrd="0" presId="urn:microsoft.com/office/officeart/2005/8/layout/vList2"/>
    <dgm:cxn modelId="{A7E83D91-BAD1-46CC-B470-FA233659C7C1}" srcId="{A314CF10-AA48-4BE3-8B77-0C484AA002EA}" destId="{66638AF0-9322-4EE5-BB14-140294AE11EF}" srcOrd="2" destOrd="0" parTransId="{41D91CD8-38E0-4DB3-8E6A-20647E23479C}" sibTransId="{D94CA151-E751-45DE-97FB-F29414F954B9}"/>
    <dgm:cxn modelId="{5EA55494-0E70-46E7-9E73-5FEB74955B24}" type="presOf" srcId="{751B04D7-58FA-4871-B51B-2BC17D974B03}" destId="{45795329-3476-4586-998E-6E081F08D4D6}" srcOrd="0" destOrd="0" presId="urn:microsoft.com/office/officeart/2005/8/layout/vList2"/>
    <dgm:cxn modelId="{52260FB9-F71E-460E-98D5-248CB6EFFF65}" srcId="{A314CF10-AA48-4BE3-8B77-0C484AA002EA}" destId="{5F1A2794-5930-4404-9093-8C8541BA23A3}" srcOrd="1" destOrd="0" parTransId="{0A8DD51F-6FBA-477B-8CB5-E307BA93357C}" sibTransId="{E12831BC-5694-4303-A132-92CAB8697E3D}"/>
    <dgm:cxn modelId="{BB1C92E5-9731-4A21-8FE7-F09280F53F2A}" srcId="{5F1A2794-5930-4404-9093-8C8541BA23A3}" destId="{6F6A83C8-C719-42E8-B1EB-6E65AC4AC411}" srcOrd="2" destOrd="0" parTransId="{80A7B35B-BE94-4068-86BD-3CBEB662D399}" sibTransId="{F45B1A26-AD68-4F82-8843-D650AC74652E}"/>
    <dgm:cxn modelId="{368405EA-51AD-4C4B-8E68-C51CAE2FD601}" type="presOf" srcId="{DAF3D245-0099-4094-9589-E9F2DD9B58B9}" destId="{798C6B1F-796A-4AE5-AD7B-0C4EB1C5AC6C}" srcOrd="0" destOrd="0" presId="urn:microsoft.com/office/officeart/2005/8/layout/vList2"/>
    <dgm:cxn modelId="{DF7A33F1-87A2-4060-82AE-73D87749AE51}" type="presOf" srcId="{5F1A2794-5930-4404-9093-8C8541BA23A3}" destId="{8916E233-AAB1-4BFC-B638-E6F99168E433}" srcOrd="0" destOrd="0" presId="urn:microsoft.com/office/officeart/2005/8/layout/vList2"/>
    <dgm:cxn modelId="{78D300F8-C636-457F-978E-D428B6E1FC2D}" type="presParOf" srcId="{B7F067FB-5166-4CD4-9EAF-607127A6EFC7}" destId="{798C6B1F-796A-4AE5-AD7B-0C4EB1C5AC6C}" srcOrd="0" destOrd="0" presId="urn:microsoft.com/office/officeart/2005/8/layout/vList2"/>
    <dgm:cxn modelId="{F2640A6F-6420-445B-AC1D-45899305AC63}" type="presParOf" srcId="{B7F067FB-5166-4CD4-9EAF-607127A6EFC7}" destId="{CE0365FD-8B8E-4137-9A01-19CD950B9BEC}" srcOrd="1" destOrd="0" presId="urn:microsoft.com/office/officeart/2005/8/layout/vList2"/>
    <dgm:cxn modelId="{4C069724-89B1-4FD6-8CE5-27C5B5AC8762}" type="presParOf" srcId="{B7F067FB-5166-4CD4-9EAF-607127A6EFC7}" destId="{8916E233-AAB1-4BFC-B638-E6F99168E433}" srcOrd="2" destOrd="0" presId="urn:microsoft.com/office/officeart/2005/8/layout/vList2"/>
    <dgm:cxn modelId="{004A3892-5257-47A8-B40E-80FB419C6823}" type="presParOf" srcId="{B7F067FB-5166-4CD4-9EAF-607127A6EFC7}" destId="{45795329-3476-4586-998E-6E081F08D4D6}" srcOrd="3" destOrd="0" presId="urn:microsoft.com/office/officeart/2005/8/layout/vList2"/>
    <dgm:cxn modelId="{BD19B268-35C7-4892-BA87-DBCC431C390A}" type="presParOf" srcId="{B7F067FB-5166-4CD4-9EAF-607127A6EFC7}" destId="{7A27F5CF-0975-40B4-A54D-3D51955B4F7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72890A-E596-4484-AA28-751DDAF30480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882B34F-8A4B-46EE-8B20-931584B229E3}">
      <dgm:prSet/>
      <dgm:spPr/>
      <dgm:t>
        <a:bodyPr/>
        <a:lstStyle/>
        <a:p>
          <a:r>
            <a:rPr lang="en-US"/>
            <a:t>Coding scheme adalah deskripsi mengenai prosedur dalam menentukan penetapan angka jawaban dalam pengisian instrument. </a:t>
          </a:r>
        </a:p>
      </dgm:t>
    </dgm:pt>
    <dgm:pt modelId="{6A762CCE-CC46-415D-A285-4E4DE32DD2EA}" type="parTrans" cxnId="{A8AC8B55-B751-4DE5-95EE-F7101DDBBDA8}">
      <dgm:prSet/>
      <dgm:spPr/>
      <dgm:t>
        <a:bodyPr/>
        <a:lstStyle/>
        <a:p>
          <a:endParaRPr lang="en-US"/>
        </a:p>
      </dgm:t>
    </dgm:pt>
    <dgm:pt modelId="{346494F0-92E1-4BF1-8845-F8D6A1C89F2F}" type="sibTrans" cxnId="{A8AC8B55-B751-4DE5-95EE-F7101DDBBDA8}">
      <dgm:prSet/>
      <dgm:spPr/>
      <dgm:t>
        <a:bodyPr/>
        <a:lstStyle/>
        <a:p>
          <a:endParaRPr lang="en-US"/>
        </a:p>
      </dgm:t>
    </dgm:pt>
    <dgm:pt modelId="{D1579932-15F5-4A4C-96AD-C655F61C83D7}">
      <dgm:prSet/>
      <dgm:spPr/>
      <dgm:t>
        <a:bodyPr/>
        <a:lstStyle/>
        <a:p>
          <a:r>
            <a:rPr lang="en-US"/>
            <a:t>Diperlukan untuk :</a:t>
          </a:r>
        </a:p>
      </dgm:t>
    </dgm:pt>
    <dgm:pt modelId="{235DF974-633B-4FDA-82EE-63D887F2B782}" type="parTrans" cxnId="{7487EF3A-F80B-45A9-8B3B-7DF81422CF98}">
      <dgm:prSet/>
      <dgm:spPr/>
      <dgm:t>
        <a:bodyPr/>
        <a:lstStyle/>
        <a:p>
          <a:endParaRPr lang="en-US"/>
        </a:p>
      </dgm:t>
    </dgm:pt>
    <dgm:pt modelId="{F593F7E1-AA93-46FD-B0CB-F204C89FF227}" type="sibTrans" cxnId="{7487EF3A-F80B-45A9-8B3B-7DF81422CF98}">
      <dgm:prSet/>
      <dgm:spPr/>
      <dgm:t>
        <a:bodyPr/>
        <a:lstStyle/>
        <a:p>
          <a:endParaRPr lang="en-US"/>
        </a:p>
      </dgm:t>
    </dgm:pt>
    <dgm:pt modelId="{0DB98BB2-87F2-446B-8FA8-423FB58AD5DF}">
      <dgm:prSet/>
      <dgm:spPr/>
      <dgm:t>
        <a:bodyPr/>
        <a:lstStyle/>
        <a:p>
          <a:r>
            <a:rPr lang="en-US"/>
            <a:t>Memberikan panduan dalam mengisi instrument</a:t>
          </a:r>
        </a:p>
      </dgm:t>
    </dgm:pt>
    <dgm:pt modelId="{FFBA268D-21BD-43B6-A8FD-4A4918A6F1D8}" type="parTrans" cxnId="{105E6F18-9B20-4965-8D7C-5D09B5A9EF70}">
      <dgm:prSet/>
      <dgm:spPr/>
      <dgm:t>
        <a:bodyPr/>
        <a:lstStyle/>
        <a:p>
          <a:endParaRPr lang="en-US"/>
        </a:p>
      </dgm:t>
    </dgm:pt>
    <dgm:pt modelId="{3491AF05-11C8-45AC-9CDA-A868F933C49A}" type="sibTrans" cxnId="{105E6F18-9B20-4965-8D7C-5D09B5A9EF70}">
      <dgm:prSet/>
      <dgm:spPr/>
      <dgm:t>
        <a:bodyPr/>
        <a:lstStyle/>
        <a:p>
          <a:endParaRPr lang="en-US"/>
        </a:p>
      </dgm:t>
    </dgm:pt>
    <dgm:pt modelId="{C6EFE492-B083-432A-ADC1-578E75B74445}">
      <dgm:prSet/>
      <dgm:spPr/>
      <dgm:t>
        <a:bodyPr/>
        <a:lstStyle/>
        <a:p>
          <a:r>
            <a:rPr lang="en-US"/>
            <a:t>menghindari pengisian yang </a:t>
          </a:r>
          <a:r>
            <a:rPr lang="en-US" i="1"/>
            <a:t>arbitrary</a:t>
          </a:r>
          <a:r>
            <a:rPr lang="en-US"/>
            <a:t> (semaunya).</a:t>
          </a:r>
        </a:p>
      </dgm:t>
    </dgm:pt>
    <dgm:pt modelId="{41E6AE95-3B92-424F-8FA2-CCD861138534}" type="parTrans" cxnId="{D1B3AF22-C788-40A8-BEF0-CB7586DAB659}">
      <dgm:prSet/>
      <dgm:spPr/>
      <dgm:t>
        <a:bodyPr/>
        <a:lstStyle/>
        <a:p>
          <a:endParaRPr lang="en-US"/>
        </a:p>
      </dgm:t>
    </dgm:pt>
    <dgm:pt modelId="{46FFBB05-BF9D-4DFE-9BC8-F7BA4419D0E7}" type="sibTrans" cxnId="{D1B3AF22-C788-40A8-BEF0-CB7586DAB659}">
      <dgm:prSet/>
      <dgm:spPr/>
      <dgm:t>
        <a:bodyPr/>
        <a:lstStyle/>
        <a:p>
          <a:endParaRPr lang="en-US"/>
        </a:p>
      </dgm:t>
    </dgm:pt>
    <dgm:pt modelId="{2A5B286A-88D5-492C-A5CE-71B1B9DBED37}">
      <dgm:prSet/>
      <dgm:spPr/>
      <dgm:t>
        <a:bodyPr/>
        <a:lstStyle/>
        <a:p>
          <a:r>
            <a:rPr lang="en-US"/>
            <a:t>Menjaga reliabilitas data.</a:t>
          </a:r>
        </a:p>
      </dgm:t>
    </dgm:pt>
    <dgm:pt modelId="{1201E0A6-7526-406B-915F-8C2DE9582E8B}" type="parTrans" cxnId="{F1E3AAEC-C6D4-4021-9956-70132EE997FD}">
      <dgm:prSet/>
      <dgm:spPr/>
      <dgm:t>
        <a:bodyPr/>
        <a:lstStyle/>
        <a:p>
          <a:endParaRPr lang="en-US"/>
        </a:p>
      </dgm:t>
    </dgm:pt>
    <dgm:pt modelId="{D77D5C0C-E8BD-47AE-91CE-C9938822F699}" type="sibTrans" cxnId="{F1E3AAEC-C6D4-4021-9956-70132EE997FD}">
      <dgm:prSet/>
      <dgm:spPr/>
      <dgm:t>
        <a:bodyPr/>
        <a:lstStyle/>
        <a:p>
          <a:endParaRPr lang="en-US"/>
        </a:p>
      </dgm:t>
    </dgm:pt>
    <dgm:pt modelId="{7A5D740D-682A-4D6A-B2C4-C7B09D12239F}" type="pres">
      <dgm:prSet presAssocID="{B872890A-E596-4484-AA28-751DDAF30480}" presName="Name0" presStyleCnt="0">
        <dgm:presLayoutVars>
          <dgm:dir/>
          <dgm:animLvl val="lvl"/>
          <dgm:resizeHandles val="exact"/>
        </dgm:presLayoutVars>
      </dgm:prSet>
      <dgm:spPr/>
    </dgm:pt>
    <dgm:pt modelId="{248FF706-3971-4EFA-97EB-32621B3971FD}" type="pres">
      <dgm:prSet presAssocID="{D1579932-15F5-4A4C-96AD-C655F61C83D7}" presName="boxAndChildren" presStyleCnt="0"/>
      <dgm:spPr/>
    </dgm:pt>
    <dgm:pt modelId="{CB24EB80-CB6E-4F7C-B94A-59620B2622EA}" type="pres">
      <dgm:prSet presAssocID="{D1579932-15F5-4A4C-96AD-C655F61C83D7}" presName="parentTextBox" presStyleLbl="node1" presStyleIdx="0" presStyleCnt="2"/>
      <dgm:spPr/>
    </dgm:pt>
    <dgm:pt modelId="{0A820A11-900E-49FA-84DF-28059EFF8BEB}" type="pres">
      <dgm:prSet presAssocID="{D1579932-15F5-4A4C-96AD-C655F61C83D7}" presName="entireBox" presStyleLbl="node1" presStyleIdx="0" presStyleCnt="2"/>
      <dgm:spPr/>
    </dgm:pt>
    <dgm:pt modelId="{8F8C5E7A-8EED-45DB-A630-98AEB1E158FE}" type="pres">
      <dgm:prSet presAssocID="{D1579932-15F5-4A4C-96AD-C655F61C83D7}" presName="descendantBox" presStyleCnt="0"/>
      <dgm:spPr/>
    </dgm:pt>
    <dgm:pt modelId="{8E06F725-B12F-466F-A9BE-953C3ABCC04A}" type="pres">
      <dgm:prSet presAssocID="{0DB98BB2-87F2-446B-8FA8-423FB58AD5DF}" presName="childTextBox" presStyleLbl="fgAccFollowNode1" presStyleIdx="0" presStyleCnt="3">
        <dgm:presLayoutVars>
          <dgm:bulletEnabled val="1"/>
        </dgm:presLayoutVars>
      </dgm:prSet>
      <dgm:spPr/>
    </dgm:pt>
    <dgm:pt modelId="{D5F009DC-C115-4EBC-AF66-7182E6D593AA}" type="pres">
      <dgm:prSet presAssocID="{C6EFE492-B083-432A-ADC1-578E75B74445}" presName="childTextBox" presStyleLbl="fgAccFollowNode1" presStyleIdx="1" presStyleCnt="3">
        <dgm:presLayoutVars>
          <dgm:bulletEnabled val="1"/>
        </dgm:presLayoutVars>
      </dgm:prSet>
      <dgm:spPr/>
    </dgm:pt>
    <dgm:pt modelId="{284F5DAE-EEDC-4939-8EB5-0A4E0F3671F1}" type="pres">
      <dgm:prSet presAssocID="{2A5B286A-88D5-492C-A5CE-71B1B9DBED37}" presName="childTextBox" presStyleLbl="fgAccFollowNode1" presStyleIdx="2" presStyleCnt="3">
        <dgm:presLayoutVars>
          <dgm:bulletEnabled val="1"/>
        </dgm:presLayoutVars>
      </dgm:prSet>
      <dgm:spPr/>
    </dgm:pt>
    <dgm:pt modelId="{EF3E1406-224B-4BCC-B402-4D83F1AFAE76}" type="pres">
      <dgm:prSet presAssocID="{346494F0-92E1-4BF1-8845-F8D6A1C89F2F}" presName="sp" presStyleCnt="0"/>
      <dgm:spPr/>
    </dgm:pt>
    <dgm:pt modelId="{C2234B7C-98A6-46FE-AB37-D0054431C71B}" type="pres">
      <dgm:prSet presAssocID="{E882B34F-8A4B-46EE-8B20-931584B229E3}" presName="arrowAndChildren" presStyleCnt="0"/>
      <dgm:spPr/>
    </dgm:pt>
    <dgm:pt modelId="{AA41E2D1-BA5A-498E-8FBC-08C83CE66A3D}" type="pres">
      <dgm:prSet presAssocID="{E882B34F-8A4B-46EE-8B20-931584B229E3}" presName="parentTextArrow" presStyleLbl="node1" presStyleIdx="1" presStyleCnt="2"/>
      <dgm:spPr/>
    </dgm:pt>
  </dgm:ptLst>
  <dgm:cxnLst>
    <dgm:cxn modelId="{96307B01-DA0B-4097-9D3C-B365C48218C4}" type="presOf" srcId="{C6EFE492-B083-432A-ADC1-578E75B74445}" destId="{D5F009DC-C115-4EBC-AF66-7182E6D593AA}" srcOrd="0" destOrd="0" presId="urn:microsoft.com/office/officeart/2005/8/layout/process4"/>
    <dgm:cxn modelId="{105E6F18-9B20-4965-8D7C-5D09B5A9EF70}" srcId="{D1579932-15F5-4A4C-96AD-C655F61C83D7}" destId="{0DB98BB2-87F2-446B-8FA8-423FB58AD5DF}" srcOrd="0" destOrd="0" parTransId="{FFBA268D-21BD-43B6-A8FD-4A4918A6F1D8}" sibTransId="{3491AF05-11C8-45AC-9CDA-A868F933C49A}"/>
    <dgm:cxn modelId="{D1B3AF22-C788-40A8-BEF0-CB7586DAB659}" srcId="{D1579932-15F5-4A4C-96AD-C655F61C83D7}" destId="{C6EFE492-B083-432A-ADC1-578E75B74445}" srcOrd="1" destOrd="0" parTransId="{41E6AE95-3B92-424F-8FA2-CCD861138534}" sibTransId="{46FFBB05-BF9D-4DFE-9BC8-F7BA4419D0E7}"/>
    <dgm:cxn modelId="{7D38942F-CB54-427F-90E2-E8818AE411BB}" type="presOf" srcId="{0DB98BB2-87F2-446B-8FA8-423FB58AD5DF}" destId="{8E06F725-B12F-466F-A9BE-953C3ABCC04A}" srcOrd="0" destOrd="0" presId="urn:microsoft.com/office/officeart/2005/8/layout/process4"/>
    <dgm:cxn modelId="{7487EF3A-F80B-45A9-8B3B-7DF81422CF98}" srcId="{B872890A-E596-4484-AA28-751DDAF30480}" destId="{D1579932-15F5-4A4C-96AD-C655F61C83D7}" srcOrd="1" destOrd="0" parTransId="{235DF974-633B-4FDA-82EE-63D887F2B782}" sibTransId="{F593F7E1-AA93-46FD-B0CB-F204C89FF227}"/>
    <dgm:cxn modelId="{E42D4F5F-F277-40DA-A306-894F4622E978}" type="presOf" srcId="{D1579932-15F5-4A4C-96AD-C655F61C83D7}" destId="{CB24EB80-CB6E-4F7C-B94A-59620B2622EA}" srcOrd="0" destOrd="0" presId="urn:microsoft.com/office/officeart/2005/8/layout/process4"/>
    <dgm:cxn modelId="{672D2A45-2F83-441A-AE3B-DD869CE3EBAD}" type="presOf" srcId="{2A5B286A-88D5-492C-A5CE-71B1B9DBED37}" destId="{284F5DAE-EEDC-4939-8EB5-0A4E0F3671F1}" srcOrd="0" destOrd="0" presId="urn:microsoft.com/office/officeart/2005/8/layout/process4"/>
    <dgm:cxn modelId="{A8AC8B55-B751-4DE5-95EE-F7101DDBBDA8}" srcId="{B872890A-E596-4484-AA28-751DDAF30480}" destId="{E882B34F-8A4B-46EE-8B20-931584B229E3}" srcOrd="0" destOrd="0" parTransId="{6A762CCE-CC46-415D-A285-4E4DE32DD2EA}" sibTransId="{346494F0-92E1-4BF1-8845-F8D6A1C89F2F}"/>
    <dgm:cxn modelId="{C9437A9E-FE48-4DFC-940A-48AFCB35FE21}" type="presOf" srcId="{D1579932-15F5-4A4C-96AD-C655F61C83D7}" destId="{0A820A11-900E-49FA-84DF-28059EFF8BEB}" srcOrd="1" destOrd="0" presId="urn:microsoft.com/office/officeart/2005/8/layout/process4"/>
    <dgm:cxn modelId="{8543A7A3-7ACB-4CB6-ACFB-B2A45166644A}" type="presOf" srcId="{B872890A-E596-4484-AA28-751DDAF30480}" destId="{7A5D740D-682A-4D6A-B2C4-C7B09D12239F}" srcOrd="0" destOrd="0" presId="urn:microsoft.com/office/officeart/2005/8/layout/process4"/>
    <dgm:cxn modelId="{2C995BCC-54E8-4DA7-A238-3DB9DF408EB0}" type="presOf" srcId="{E882B34F-8A4B-46EE-8B20-931584B229E3}" destId="{AA41E2D1-BA5A-498E-8FBC-08C83CE66A3D}" srcOrd="0" destOrd="0" presId="urn:microsoft.com/office/officeart/2005/8/layout/process4"/>
    <dgm:cxn modelId="{F1E3AAEC-C6D4-4021-9956-70132EE997FD}" srcId="{D1579932-15F5-4A4C-96AD-C655F61C83D7}" destId="{2A5B286A-88D5-492C-A5CE-71B1B9DBED37}" srcOrd="2" destOrd="0" parTransId="{1201E0A6-7526-406B-915F-8C2DE9582E8B}" sibTransId="{D77D5C0C-E8BD-47AE-91CE-C9938822F699}"/>
    <dgm:cxn modelId="{4A9CE1D5-DF1C-4B0C-935B-702DC632E2EC}" type="presParOf" srcId="{7A5D740D-682A-4D6A-B2C4-C7B09D12239F}" destId="{248FF706-3971-4EFA-97EB-32621B3971FD}" srcOrd="0" destOrd="0" presId="urn:microsoft.com/office/officeart/2005/8/layout/process4"/>
    <dgm:cxn modelId="{D297CD1B-F69F-4E91-BE50-684CBE679EA8}" type="presParOf" srcId="{248FF706-3971-4EFA-97EB-32621B3971FD}" destId="{CB24EB80-CB6E-4F7C-B94A-59620B2622EA}" srcOrd="0" destOrd="0" presId="urn:microsoft.com/office/officeart/2005/8/layout/process4"/>
    <dgm:cxn modelId="{DBABCC6D-9496-4150-A033-2A0CD5C6F7C4}" type="presParOf" srcId="{248FF706-3971-4EFA-97EB-32621B3971FD}" destId="{0A820A11-900E-49FA-84DF-28059EFF8BEB}" srcOrd="1" destOrd="0" presId="urn:microsoft.com/office/officeart/2005/8/layout/process4"/>
    <dgm:cxn modelId="{26C86156-5977-482D-9888-C199CC9B1A31}" type="presParOf" srcId="{248FF706-3971-4EFA-97EB-32621B3971FD}" destId="{8F8C5E7A-8EED-45DB-A630-98AEB1E158FE}" srcOrd="2" destOrd="0" presId="urn:microsoft.com/office/officeart/2005/8/layout/process4"/>
    <dgm:cxn modelId="{0B1018EC-F299-4DB1-AEB3-438383AF73C6}" type="presParOf" srcId="{8F8C5E7A-8EED-45DB-A630-98AEB1E158FE}" destId="{8E06F725-B12F-466F-A9BE-953C3ABCC04A}" srcOrd="0" destOrd="0" presId="urn:microsoft.com/office/officeart/2005/8/layout/process4"/>
    <dgm:cxn modelId="{D2923E5E-E12B-4831-9B7A-F7480BA6BA57}" type="presParOf" srcId="{8F8C5E7A-8EED-45DB-A630-98AEB1E158FE}" destId="{D5F009DC-C115-4EBC-AF66-7182E6D593AA}" srcOrd="1" destOrd="0" presId="urn:microsoft.com/office/officeart/2005/8/layout/process4"/>
    <dgm:cxn modelId="{B4B300AF-0390-469E-A857-D2594DCA2911}" type="presParOf" srcId="{8F8C5E7A-8EED-45DB-A630-98AEB1E158FE}" destId="{284F5DAE-EEDC-4939-8EB5-0A4E0F3671F1}" srcOrd="2" destOrd="0" presId="urn:microsoft.com/office/officeart/2005/8/layout/process4"/>
    <dgm:cxn modelId="{0DE7E206-6F37-480E-8A11-F3670F81DCB4}" type="presParOf" srcId="{7A5D740D-682A-4D6A-B2C4-C7B09D12239F}" destId="{EF3E1406-224B-4BCC-B402-4D83F1AFAE76}" srcOrd="1" destOrd="0" presId="urn:microsoft.com/office/officeart/2005/8/layout/process4"/>
    <dgm:cxn modelId="{1F32F096-4100-4C22-A3B3-A4D01D23391B}" type="presParOf" srcId="{7A5D740D-682A-4D6A-B2C4-C7B09D12239F}" destId="{C2234B7C-98A6-46FE-AB37-D0054431C71B}" srcOrd="2" destOrd="0" presId="urn:microsoft.com/office/officeart/2005/8/layout/process4"/>
    <dgm:cxn modelId="{41B666AB-C01B-4089-8286-84CAD32C6C0B}" type="presParOf" srcId="{C2234B7C-98A6-46FE-AB37-D0054431C71B}" destId="{AA41E2D1-BA5A-498E-8FBC-08C83CE66A3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7D924F-66A3-455A-9D91-7D1109B529C2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3C22CCB-7546-45AD-8420-A6235AFB7319}">
      <dgm:prSet/>
      <dgm:spPr/>
      <dgm:t>
        <a:bodyPr/>
        <a:lstStyle/>
        <a:p>
          <a:r>
            <a:rPr lang="en-US"/>
            <a:t>Coding scheme perlu dibuat dengan bantuan ahli/pakar dan petugas lapangan</a:t>
          </a:r>
        </a:p>
      </dgm:t>
    </dgm:pt>
    <dgm:pt modelId="{6A067F34-DD8D-43CA-ACA5-C89462086F6D}" type="parTrans" cxnId="{4CE1910B-BD83-4CEE-AFD7-257DE8309CC2}">
      <dgm:prSet/>
      <dgm:spPr/>
      <dgm:t>
        <a:bodyPr/>
        <a:lstStyle/>
        <a:p>
          <a:endParaRPr lang="en-US"/>
        </a:p>
      </dgm:t>
    </dgm:pt>
    <dgm:pt modelId="{5C60FDDC-80A9-4747-A405-3A36A39AF93B}" type="sibTrans" cxnId="{4CE1910B-BD83-4CEE-AFD7-257DE8309CC2}">
      <dgm:prSet/>
      <dgm:spPr/>
      <dgm:t>
        <a:bodyPr/>
        <a:lstStyle/>
        <a:p>
          <a:endParaRPr lang="en-US"/>
        </a:p>
      </dgm:t>
    </dgm:pt>
    <dgm:pt modelId="{4C506AC6-0088-41DC-A842-3CE8723ED714}">
      <dgm:prSet/>
      <dgm:spPr/>
      <dgm:t>
        <a:bodyPr/>
        <a:lstStyle/>
        <a:p>
          <a:r>
            <a:rPr lang="en-US"/>
            <a:t>Masukan ahli untuk memperkuat basis teoretik pembobotan dan operasionalisasi masing-masing kategori kualitatif</a:t>
          </a:r>
        </a:p>
      </dgm:t>
    </dgm:pt>
    <dgm:pt modelId="{760DEEF4-83CF-481C-A3DF-33F5304EBAB7}" type="parTrans" cxnId="{41060671-B832-4099-BE62-93D3F932C418}">
      <dgm:prSet/>
      <dgm:spPr/>
      <dgm:t>
        <a:bodyPr/>
        <a:lstStyle/>
        <a:p>
          <a:endParaRPr lang="en-US"/>
        </a:p>
      </dgm:t>
    </dgm:pt>
    <dgm:pt modelId="{073E4295-0BC6-4C11-AFA2-2E8B5EAB97D9}" type="sibTrans" cxnId="{41060671-B832-4099-BE62-93D3F932C418}">
      <dgm:prSet/>
      <dgm:spPr/>
      <dgm:t>
        <a:bodyPr/>
        <a:lstStyle/>
        <a:p>
          <a:endParaRPr lang="en-US"/>
        </a:p>
      </dgm:t>
    </dgm:pt>
    <dgm:pt modelId="{62000669-5319-4149-973D-FB37ABCCA7B5}">
      <dgm:prSet/>
      <dgm:spPr/>
      <dgm:t>
        <a:bodyPr/>
        <a:lstStyle/>
        <a:p>
          <a:r>
            <a:rPr lang="en-US"/>
            <a:t>Masukan petugas lapangan untuk menjamin ketersediaan data</a:t>
          </a:r>
        </a:p>
      </dgm:t>
    </dgm:pt>
    <dgm:pt modelId="{D86DFBD5-67DA-4327-9069-395FDDF4792D}" type="parTrans" cxnId="{522D086A-FE6F-4891-BEE6-E8CE88E9FB81}">
      <dgm:prSet/>
      <dgm:spPr/>
      <dgm:t>
        <a:bodyPr/>
        <a:lstStyle/>
        <a:p>
          <a:endParaRPr lang="en-US"/>
        </a:p>
      </dgm:t>
    </dgm:pt>
    <dgm:pt modelId="{0CD78174-B8C0-4F53-8D3D-965ED3142291}" type="sibTrans" cxnId="{522D086A-FE6F-4891-BEE6-E8CE88E9FB81}">
      <dgm:prSet/>
      <dgm:spPr/>
      <dgm:t>
        <a:bodyPr/>
        <a:lstStyle/>
        <a:p>
          <a:endParaRPr lang="en-US"/>
        </a:p>
      </dgm:t>
    </dgm:pt>
    <dgm:pt modelId="{AB8D04D5-F1E4-4736-87C3-E5E5BBF31D7B}">
      <dgm:prSet/>
      <dgm:spPr/>
      <dgm:t>
        <a:bodyPr/>
        <a:lstStyle/>
        <a:p>
          <a:r>
            <a:rPr lang="en-US"/>
            <a:t>Coding perlu di-field-kan untuk:</a:t>
          </a:r>
        </a:p>
      </dgm:t>
    </dgm:pt>
    <dgm:pt modelId="{7135C5BC-9411-4C98-816C-9070F27DA8CB}" type="parTrans" cxnId="{64A6DF56-1F7B-48E2-AD47-56AE5915879E}">
      <dgm:prSet/>
      <dgm:spPr/>
      <dgm:t>
        <a:bodyPr/>
        <a:lstStyle/>
        <a:p>
          <a:endParaRPr lang="en-US"/>
        </a:p>
      </dgm:t>
    </dgm:pt>
    <dgm:pt modelId="{BD79EB11-6DE3-4860-91E1-724E89AA9E1F}" type="sibTrans" cxnId="{64A6DF56-1F7B-48E2-AD47-56AE5915879E}">
      <dgm:prSet/>
      <dgm:spPr/>
      <dgm:t>
        <a:bodyPr/>
        <a:lstStyle/>
        <a:p>
          <a:endParaRPr lang="en-US"/>
        </a:p>
      </dgm:t>
    </dgm:pt>
    <dgm:pt modelId="{1CE9B374-47C2-4567-8853-6187B5514BD6}">
      <dgm:prSet/>
      <dgm:spPr/>
      <dgm:t>
        <a:bodyPr/>
        <a:lstStyle/>
        <a:p>
          <a:r>
            <a:rPr lang="en-US"/>
            <a:t>Melihat apakah kategori dan keterangannya bisa dipahami</a:t>
          </a:r>
        </a:p>
      </dgm:t>
    </dgm:pt>
    <dgm:pt modelId="{3FDDB3C8-D46E-4232-B752-68D61AE97DDA}" type="parTrans" cxnId="{FFC5F22E-5773-4BC0-B635-850F4340063F}">
      <dgm:prSet/>
      <dgm:spPr/>
      <dgm:t>
        <a:bodyPr/>
        <a:lstStyle/>
        <a:p>
          <a:endParaRPr lang="en-US"/>
        </a:p>
      </dgm:t>
    </dgm:pt>
    <dgm:pt modelId="{18BB9AED-9D34-4F7C-A6BA-AD8FC26BD210}" type="sibTrans" cxnId="{FFC5F22E-5773-4BC0-B635-850F4340063F}">
      <dgm:prSet/>
      <dgm:spPr/>
      <dgm:t>
        <a:bodyPr/>
        <a:lstStyle/>
        <a:p>
          <a:endParaRPr lang="en-US"/>
        </a:p>
      </dgm:t>
    </dgm:pt>
    <dgm:pt modelId="{C857DC76-AD4E-4AB7-A266-1E7918F20E61}">
      <dgm:prSet/>
      <dgm:spPr/>
      <dgm:t>
        <a:bodyPr/>
        <a:lstStyle/>
        <a:p>
          <a:r>
            <a:rPr lang="en-US"/>
            <a:t>Melihat potensi kesalahan dalam pengisian di lapangan nanti</a:t>
          </a:r>
        </a:p>
      </dgm:t>
    </dgm:pt>
    <dgm:pt modelId="{EF116685-1AF9-46F5-98E4-0AB5693DA87D}" type="parTrans" cxnId="{C27AE900-0EE3-4B06-97A2-C6B8D850A5D1}">
      <dgm:prSet/>
      <dgm:spPr/>
      <dgm:t>
        <a:bodyPr/>
        <a:lstStyle/>
        <a:p>
          <a:endParaRPr lang="en-US"/>
        </a:p>
      </dgm:t>
    </dgm:pt>
    <dgm:pt modelId="{202288D0-5A18-4A2E-B900-4C476583B2C6}" type="sibTrans" cxnId="{C27AE900-0EE3-4B06-97A2-C6B8D850A5D1}">
      <dgm:prSet/>
      <dgm:spPr/>
      <dgm:t>
        <a:bodyPr/>
        <a:lstStyle/>
        <a:p>
          <a:endParaRPr lang="en-US"/>
        </a:p>
      </dgm:t>
    </dgm:pt>
    <dgm:pt modelId="{39FA830E-E68F-445B-9827-27BB516901CD}">
      <dgm:prSet/>
      <dgm:spPr/>
      <dgm:t>
        <a:bodyPr/>
        <a:lstStyle/>
        <a:p>
          <a:r>
            <a:rPr lang="en-US"/>
            <a:t>Mengantisipasi persoalan-persoalan teknis terkait data yang mungkin terjadi</a:t>
          </a:r>
        </a:p>
      </dgm:t>
    </dgm:pt>
    <dgm:pt modelId="{5738E726-E8EC-49BA-A66C-D5AD4ED04D44}" type="parTrans" cxnId="{798F86DA-6C6C-4DD3-86DB-A3FE21DD0ABD}">
      <dgm:prSet/>
      <dgm:spPr/>
      <dgm:t>
        <a:bodyPr/>
        <a:lstStyle/>
        <a:p>
          <a:endParaRPr lang="en-US"/>
        </a:p>
      </dgm:t>
    </dgm:pt>
    <dgm:pt modelId="{CE1ECE7A-8DED-474B-9F7A-EB29AA8D590B}" type="sibTrans" cxnId="{798F86DA-6C6C-4DD3-86DB-A3FE21DD0ABD}">
      <dgm:prSet/>
      <dgm:spPr/>
      <dgm:t>
        <a:bodyPr/>
        <a:lstStyle/>
        <a:p>
          <a:endParaRPr lang="en-US"/>
        </a:p>
      </dgm:t>
    </dgm:pt>
    <dgm:pt modelId="{D82291C7-EFC5-4DA8-B58F-95BB2D5CA5BE}" type="pres">
      <dgm:prSet presAssocID="{1C7D924F-66A3-455A-9D91-7D1109B529C2}" presName="Name0" presStyleCnt="0">
        <dgm:presLayoutVars>
          <dgm:dir/>
          <dgm:animLvl val="lvl"/>
          <dgm:resizeHandles val="exact"/>
        </dgm:presLayoutVars>
      </dgm:prSet>
      <dgm:spPr/>
    </dgm:pt>
    <dgm:pt modelId="{71718011-897C-422C-AF5F-8C73E158774A}" type="pres">
      <dgm:prSet presAssocID="{AB8D04D5-F1E4-4736-87C3-E5E5BBF31D7B}" presName="boxAndChildren" presStyleCnt="0"/>
      <dgm:spPr/>
    </dgm:pt>
    <dgm:pt modelId="{45F2D404-14E9-4B11-AAF6-8C7DAA135745}" type="pres">
      <dgm:prSet presAssocID="{AB8D04D5-F1E4-4736-87C3-E5E5BBF31D7B}" presName="parentTextBox" presStyleLbl="node1" presStyleIdx="0" presStyleCnt="2"/>
      <dgm:spPr/>
    </dgm:pt>
    <dgm:pt modelId="{F96EA1D0-22D7-45E0-8078-C55E8DECCD62}" type="pres">
      <dgm:prSet presAssocID="{AB8D04D5-F1E4-4736-87C3-E5E5BBF31D7B}" presName="entireBox" presStyleLbl="node1" presStyleIdx="0" presStyleCnt="2"/>
      <dgm:spPr/>
    </dgm:pt>
    <dgm:pt modelId="{C52E9F55-B9F6-4C9B-8765-8C96F7667AFA}" type="pres">
      <dgm:prSet presAssocID="{AB8D04D5-F1E4-4736-87C3-E5E5BBF31D7B}" presName="descendantBox" presStyleCnt="0"/>
      <dgm:spPr/>
    </dgm:pt>
    <dgm:pt modelId="{AE71CD97-89C1-414C-85AE-E56321ED7DC8}" type="pres">
      <dgm:prSet presAssocID="{1CE9B374-47C2-4567-8853-6187B5514BD6}" presName="childTextBox" presStyleLbl="fgAccFollowNode1" presStyleIdx="0" presStyleCnt="5">
        <dgm:presLayoutVars>
          <dgm:bulletEnabled val="1"/>
        </dgm:presLayoutVars>
      </dgm:prSet>
      <dgm:spPr/>
    </dgm:pt>
    <dgm:pt modelId="{3FAD0CF6-5CB6-489D-9A31-7B7860DA706F}" type="pres">
      <dgm:prSet presAssocID="{C857DC76-AD4E-4AB7-A266-1E7918F20E61}" presName="childTextBox" presStyleLbl="fgAccFollowNode1" presStyleIdx="1" presStyleCnt="5">
        <dgm:presLayoutVars>
          <dgm:bulletEnabled val="1"/>
        </dgm:presLayoutVars>
      </dgm:prSet>
      <dgm:spPr/>
    </dgm:pt>
    <dgm:pt modelId="{B484413C-ED29-46B5-AECF-11F7068D0D6C}" type="pres">
      <dgm:prSet presAssocID="{39FA830E-E68F-445B-9827-27BB516901CD}" presName="childTextBox" presStyleLbl="fgAccFollowNode1" presStyleIdx="2" presStyleCnt="5">
        <dgm:presLayoutVars>
          <dgm:bulletEnabled val="1"/>
        </dgm:presLayoutVars>
      </dgm:prSet>
      <dgm:spPr/>
    </dgm:pt>
    <dgm:pt modelId="{AC461447-533B-4AF0-8F10-3277712FC193}" type="pres">
      <dgm:prSet presAssocID="{5C60FDDC-80A9-4747-A405-3A36A39AF93B}" presName="sp" presStyleCnt="0"/>
      <dgm:spPr/>
    </dgm:pt>
    <dgm:pt modelId="{C08A0944-9A58-4D1D-9381-9573B7EA087B}" type="pres">
      <dgm:prSet presAssocID="{63C22CCB-7546-45AD-8420-A6235AFB7319}" presName="arrowAndChildren" presStyleCnt="0"/>
      <dgm:spPr/>
    </dgm:pt>
    <dgm:pt modelId="{CEEE489D-8BC0-4673-A3DF-DEF5131F36BF}" type="pres">
      <dgm:prSet presAssocID="{63C22CCB-7546-45AD-8420-A6235AFB7319}" presName="parentTextArrow" presStyleLbl="node1" presStyleIdx="0" presStyleCnt="2"/>
      <dgm:spPr/>
    </dgm:pt>
    <dgm:pt modelId="{CD725BC7-8123-4EA8-973A-79F78860DC90}" type="pres">
      <dgm:prSet presAssocID="{63C22CCB-7546-45AD-8420-A6235AFB7319}" presName="arrow" presStyleLbl="node1" presStyleIdx="1" presStyleCnt="2"/>
      <dgm:spPr/>
    </dgm:pt>
    <dgm:pt modelId="{452DBB8F-F33A-46CE-A4FB-5605B2A87997}" type="pres">
      <dgm:prSet presAssocID="{63C22CCB-7546-45AD-8420-A6235AFB7319}" presName="descendantArrow" presStyleCnt="0"/>
      <dgm:spPr/>
    </dgm:pt>
    <dgm:pt modelId="{F094E6D1-181A-42A1-9D74-0B5726163E79}" type="pres">
      <dgm:prSet presAssocID="{4C506AC6-0088-41DC-A842-3CE8723ED714}" presName="childTextArrow" presStyleLbl="fgAccFollowNode1" presStyleIdx="3" presStyleCnt="5">
        <dgm:presLayoutVars>
          <dgm:bulletEnabled val="1"/>
        </dgm:presLayoutVars>
      </dgm:prSet>
      <dgm:spPr/>
    </dgm:pt>
    <dgm:pt modelId="{F1F56F60-692E-4112-8F10-C5EC1DBD9E75}" type="pres">
      <dgm:prSet presAssocID="{62000669-5319-4149-973D-FB37ABCCA7B5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C27AE900-0EE3-4B06-97A2-C6B8D850A5D1}" srcId="{AB8D04D5-F1E4-4736-87C3-E5E5BBF31D7B}" destId="{C857DC76-AD4E-4AB7-A266-1E7918F20E61}" srcOrd="1" destOrd="0" parTransId="{EF116685-1AF9-46F5-98E4-0AB5693DA87D}" sibTransId="{202288D0-5A18-4A2E-B900-4C476583B2C6}"/>
    <dgm:cxn modelId="{5004DE0A-E588-4188-AFC3-111514ABA896}" type="presOf" srcId="{63C22CCB-7546-45AD-8420-A6235AFB7319}" destId="{CD725BC7-8123-4EA8-973A-79F78860DC90}" srcOrd="1" destOrd="0" presId="urn:microsoft.com/office/officeart/2005/8/layout/process4"/>
    <dgm:cxn modelId="{4CE1910B-BD83-4CEE-AFD7-257DE8309CC2}" srcId="{1C7D924F-66A3-455A-9D91-7D1109B529C2}" destId="{63C22CCB-7546-45AD-8420-A6235AFB7319}" srcOrd="0" destOrd="0" parTransId="{6A067F34-DD8D-43CA-ACA5-C89462086F6D}" sibTransId="{5C60FDDC-80A9-4747-A405-3A36A39AF93B}"/>
    <dgm:cxn modelId="{FC3E521C-C60C-4324-A4DC-4C2493595E5D}" type="presOf" srcId="{AB8D04D5-F1E4-4736-87C3-E5E5BBF31D7B}" destId="{45F2D404-14E9-4B11-AAF6-8C7DAA135745}" srcOrd="0" destOrd="0" presId="urn:microsoft.com/office/officeart/2005/8/layout/process4"/>
    <dgm:cxn modelId="{FFC5F22E-5773-4BC0-B635-850F4340063F}" srcId="{AB8D04D5-F1E4-4736-87C3-E5E5BBF31D7B}" destId="{1CE9B374-47C2-4567-8853-6187B5514BD6}" srcOrd="0" destOrd="0" parTransId="{3FDDB3C8-D46E-4232-B752-68D61AE97DDA}" sibTransId="{18BB9AED-9D34-4F7C-A6BA-AD8FC26BD210}"/>
    <dgm:cxn modelId="{8DB14562-6A4A-4D90-B4AB-0101F018EF00}" type="presOf" srcId="{1C7D924F-66A3-455A-9D91-7D1109B529C2}" destId="{D82291C7-EFC5-4DA8-B58F-95BB2D5CA5BE}" srcOrd="0" destOrd="0" presId="urn:microsoft.com/office/officeart/2005/8/layout/process4"/>
    <dgm:cxn modelId="{565C0948-77BD-459F-B703-7E10BB58CB41}" type="presOf" srcId="{AB8D04D5-F1E4-4736-87C3-E5E5BBF31D7B}" destId="{F96EA1D0-22D7-45E0-8078-C55E8DECCD62}" srcOrd="1" destOrd="0" presId="urn:microsoft.com/office/officeart/2005/8/layout/process4"/>
    <dgm:cxn modelId="{522D086A-FE6F-4891-BEE6-E8CE88E9FB81}" srcId="{63C22CCB-7546-45AD-8420-A6235AFB7319}" destId="{62000669-5319-4149-973D-FB37ABCCA7B5}" srcOrd="1" destOrd="0" parTransId="{D86DFBD5-67DA-4327-9069-395FDDF4792D}" sibTransId="{0CD78174-B8C0-4F53-8D3D-965ED3142291}"/>
    <dgm:cxn modelId="{41060671-B832-4099-BE62-93D3F932C418}" srcId="{63C22CCB-7546-45AD-8420-A6235AFB7319}" destId="{4C506AC6-0088-41DC-A842-3CE8723ED714}" srcOrd="0" destOrd="0" parTransId="{760DEEF4-83CF-481C-A3DF-33F5304EBAB7}" sibTransId="{073E4295-0BC6-4C11-AFA2-2E8B5EAB97D9}"/>
    <dgm:cxn modelId="{64A6DF56-1F7B-48E2-AD47-56AE5915879E}" srcId="{1C7D924F-66A3-455A-9D91-7D1109B529C2}" destId="{AB8D04D5-F1E4-4736-87C3-E5E5BBF31D7B}" srcOrd="1" destOrd="0" parTransId="{7135C5BC-9411-4C98-816C-9070F27DA8CB}" sibTransId="{BD79EB11-6DE3-4860-91E1-724E89AA9E1F}"/>
    <dgm:cxn modelId="{331E2096-3BB4-4C9C-989F-7025AC98E114}" type="presOf" srcId="{C857DC76-AD4E-4AB7-A266-1E7918F20E61}" destId="{3FAD0CF6-5CB6-489D-9A31-7B7860DA706F}" srcOrd="0" destOrd="0" presId="urn:microsoft.com/office/officeart/2005/8/layout/process4"/>
    <dgm:cxn modelId="{1252EEAB-495B-41E2-9BB4-53DDC32B829B}" type="presOf" srcId="{4C506AC6-0088-41DC-A842-3CE8723ED714}" destId="{F094E6D1-181A-42A1-9D74-0B5726163E79}" srcOrd="0" destOrd="0" presId="urn:microsoft.com/office/officeart/2005/8/layout/process4"/>
    <dgm:cxn modelId="{CAFD57D0-2083-4387-881E-C30E5252C49C}" type="presOf" srcId="{62000669-5319-4149-973D-FB37ABCCA7B5}" destId="{F1F56F60-692E-4112-8F10-C5EC1DBD9E75}" srcOrd="0" destOrd="0" presId="urn:microsoft.com/office/officeart/2005/8/layout/process4"/>
    <dgm:cxn modelId="{6DCCF8D5-C2E4-48A3-93BA-2C1AA1844DCA}" type="presOf" srcId="{39FA830E-E68F-445B-9827-27BB516901CD}" destId="{B484413C-ED29-46B5-AECF-11F7068D0D6C}" srcOrd="0" destOrd="0" presId="urn:microsoft.com/office/officeart/2005/8/layout/process4"/>
    <dgm:cxn modelId="{C0F041D8-976B-40BE-BF42-8FD20A4CC982}" type="presOf" srcId="{63C22CCB-7546-45AD-8420-A6235AFB7319}" destId="{CEEE489D-8BC0-4673-A3DF-DEF5131F36BF}" srcOrd="0" destOrd="0" presId="urn:microsoft.com/office/officeart/2005/8/layout/process4"/>
    <dgm:cxn modelId="{798F86DA-6C6C-4DD3-86DB-A3FE21DD0ABD}" srcId="{AB8D04D5-F1E4-4736-87C3-E5E5BBF31D7B}" destId="{39FA830E-E68F-445B-9827-27BB516901CD}" srcOrd="2" destOrd="0" parTransId="{5738E726-E8EC-49BA-A66C-D5AD4ED04D44}" sibTransId="{CE1ECE7A-8DED-474B-9F7A-EB29AA8D590B}"/>
    <dgm:cxn modelId="{8888DCF2-563C-4FE7-B9D5-F47DACCFA56F}" type="presOf" srcId="{1CE9B374-47C2-4567-8853-6187B5514BD6}" destId="{AE71CD97-89C1-414C-85AE-E56321ED7DC8}" srcOrd="0" destOrd="0" presId="urn:microsoft.com/office/officeart/2005/8/layout/process4"/>
    <dgm:cxn modelId="{AC00EA33-85B2-4296-9859-D92321A5D9F0}" type="presParOf" srcId="{D82291C7-EFC5-4DA8-B58F-95BB2D5CA5BE}" destId="{71718011-897C-422C-AF5F-8C73E158774A}" srcOrd="0" destOrd="0" presId="urn:microsoft.com/office/officeart/2005/8/layout/process4"/>
    <dgm:cxn modelId="{544BD922-938A-4285-B81B-B61D0CB15AA9}" type="presParOf" srcId="{71718011-897C-422C-AF5F-8C73E158774A}" destId="{45F2D404-14E9-4B11-AAF6-8C7DAA135745}" srcOrd="0" destOrd="0" presId="urn:microsoft.com/office/officeart/2005/8/layout/process4"/>
    <dgm:cxn modelId="{A0F62D66-0866-433F-B7A1-31830E9C964D}" type="presParOf" srcId="{71718011-897C-422C-AF5F-8C73E158774A}" destId="{F96EA1D0-22D7-45E0-8078-C55E8DECCD62}" srcOrd="1" destOrd="0" presId="urn:microsoft.com/office/officeart/2005/8/layout/process4"/>
    <dgm:cxn modelId="{DC1D694F-EBBB-4BBC-804D-7550F167D12B}" type="presParOf" srcId="{71718011-897C-422C-AF5F-8C73E158774A}" destId="{C52E9F55-B9F6-4C9B-8765-8C96F7667AFA}" srcOrd="2" destOrd="0" presId="urn:microsoft.com/office/officeart/2005/8/layout/process4"/>
    <dgm:cxn modelId="{CB424FDB-077B-4902-8C61-79131EF987CE}" type="presParOf" srcId="{C52E9F55-B9F6-4C9B-8765-8C96F7667AFA}" destId="{AE71CD97-89C1-414C-85AE-E56321ED7DC8}" srcOrd="0" destOrd="0" presId="urn:microsoft.com/office/officeart/2005/8/layout/process4"/>
    <dgm:cxn modelId="{C9D32DB1-F67D-4EAF-AA33-53BB2E52A3E7}" type="presParOf" srcId="{C52E9F55-B9F6-4C9B-8765-8C96F7667AFA}" destId="{3FAD0CF6-5CB6-489D-9A31-7B7860DA706F}" srcOrd="1" destOrd="0" presId="urn:microsoft.com/office/officeart/2005/8/layout/process4"/>
    <dgm:cxn modelId="{3401D2DA-97F9-4BB1-8738-1EA0527F910C}" type="presParOf" srcId="{C52E9F55-B9F6-4C9B-8765-8C96F7667AFA}" destId="{B484413C-ED29-46B5-AECF-11F7068D0D6C}" srcOrd="2" destOrd="0" presId="urn:microsoft.com/office/officeart/2005/8/layout/process4"/>
    <dgm:cxn modelId="{70AE571A-E3B2-4182-949D-75F4A044CD8C}" type="presParOf" srcId="{D82291C7-EFC5-4DA8-B58F-95BB2D5CA5BE}" destId="{AC461447-533B-4AF0-8F10-3277712FC193}" srcOrd="1" destOrd="0" presId="urn:microsoft.com/office/officeart/2005/8/layout/process4"/>
    <dgm:cxn modelId="{10EE79D9-4FFA-4DC9-8DF8-E653F85B0BA8}" type="presParOf" srcId="{D82291C7-EFC5-4DA8-B58F-95BB2D5CA5BE}" destId="{C08A0944-9A58-4D1D-9381-9573B7EA087B}" srcOrd="2" destOrd="0" presId="urn:microsoft.com/office/officeart/2005/8/layout/process4"/>
    <dgm:cxn modelId="{2F170EC9-DDEF-4F6A-97E4-C5523116C440}" type="presParOf" srcId="{C08A0944-9A58-4D1D-9381-9573B7EA087B}" destId="{CEEE489D-8BC0-4673-A3DF-DEF5131F36BF}" srcOrd="0" destOrd="0" presId="urn:microsoft.com/office/officeart/2005/8/layout/process4"/>
    <dgm:cxn modelId="{AFAA2E19-E2FE-498C-B185-1C11F0159761}" type="presParOf" srcId="{C08A0944-9A58-4D1D-9381-9573B7EA087B}" destId="{CD725BC7-8123-4EA8-973A-79F78860DC90}" srcOrd="1" destOrd="0" presId="urn:microsoft.com/office/officeart/2005/8/layout/process4"/>
    <dgm:cxn modelId="{57174868-1BCB-49B4-8820-A795197E68F4}" type="presParOf" srcId="{C08A0944-9A58-4D1D-9381-9573B7EA087B}" destId="{452DBB8F-F33A-46CE-A4FB-5605B2A87997}" srcOrd="2" destOrd="0" presId="urn:microsoft.com/office/officeart/2005/8/layout/process4"/>
    <dgm:cxn modelId="{F4D82D1B-DF30-4098-96FC-E620EAA74334}" type="presParOf" srcId="{452DBB8F-F33A-46CE-A4FB-5605B2A87997}" destId="{F094E6D1-181A-42A1-9D74-0B5726163E79}" srcOrd="0" destOrd="0" presId="urn:microsoft.com/office/officeart/2005/8/layout/process4"/>
    <dgm:cxn modelId="{03C88B8E-E938-4A91-8E22-7D97CE3F875C}" type="presParOf" srcId="{452DBB8F-F33A-46CE-A4FB-5605B2A87997}" destId="{F1F56F60-692E-4112-8F10-C5EC1DBD9E7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F2F3A-9BE0-4832-97AC-34C280AA564A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E1DBD-869B-45ED-915D-441AA937241E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Penetapan dimensi, subdimensi dan indicator</a:t>
          </a:r>
        </a:p>
      </dsp:txBody>
      <dsp:txXfrm>
        <a:off x="378614" y="886531"/>
        <a:ext cx="2810360" cy="1744948"/>
      </dsp:txXfrm>
    </dsp:sp>
    <dsp:sp modelId="{DE0B1F61-F427-4AB6-A6C2-602463D343D5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3167E-E8A6-42E8-BA38-3358BBF58C1F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Penetapan pembobotan untuk masing-masing indicator</a:t>
          </a:r>
        </a:p>
      </dsp:txBody>
      <dsp:txXfrm>
        <a:off x="3946203" y="886531"/>
        <a:ext cx="2810360" cy="1744948"/>
      </dsp:txXfrm>
    </dsp:sp>
    <dsp:sp modelId="{063B37FE-A0BD-4F54-9DEF-2C7F24B03EA0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BCCCF-4A2B-4054-92B3-C918412AFEFC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Penetapan coding scheme atau codebook</a:t>
          </a:r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86A3D-14B7-4578-9F13-E078F8677753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17FF9-947D-4680-BDA9-424E8B3ABB52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Untuk mengetahui relevansi indicator dengan konsep yang ingin diukur</a:t>
          </a:r>
        </a:p>
      </dsp:txBody>
      <dsp:txXfrm>
        <a:off x="696297" y="538547"/>
        <a:ext cx="4171627" cy="2590157"/>
      </dsp:txXfrm>
    </dsp:sp>
    <dsp:sp modelId="{3A02EB10-5111-42D5-868F-14F028133E4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81DFC-A759-404E-90ED-CB00C1112C5A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Untuk mengukur sejauhmana indicator memiliki kontribusi pada indeks secara keseluruhan.</a:t>
          </a:r>
        </a:p>
      </dsp:txBody>
      <dsp:txXfrm>
        <a:off x="5991936" y="538547"/>
        <a:ext cx="4171627" cy="2590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8D07F-3C13-43A4-B33D-94EE4735CE56}">
      <dsp:nvSpPr>
        <dsp:cNvPr id="0" name=""/>
        <dsp:cNvSpPr/>
      </dsp:nvSpPr>
      <dsp:spPr>
        <a:xfrm>
          <a:off x="0" y="2284700"/>
          <a:ext cx="6586489" cy="14990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Konfirmasi</a:t>
          </a:r>
          <a:r>
            <a:rPr lang="en-US" sz="2800" kern="1200" dirty="0"/>
            <a:t> </a:t>
          </a:r>
          <a:r>
            <a:rPr lang="en-US" sz="2800" kern="1200" dirty="0" err="1"/>
            <a:t>dengan</a:t>
          </a:r>
          <a:r>
            <a:rPr lang="en-US" sz="2800" kern="1200" dirty="0"/>
            <a:t> </a:t>
          </a:r>
          <a:r>
            <a:rPr lang="en-US" sz="2800" kern="1200" dirty="0" err="1"/>
            <a:t>sebaran</a:t>
          </a:r>
          <a:r>
            <a:rPr lang="en-US" sz="2800" kern="1200" dirty="0"/>
            <a:t> data </a:t>
          </a:r>
          <a:r>
            <a:rPr lang="en-US" sz="2800" kern="1200" dirty="0" err="1"/>
            <a:t>setelah</a:t>
          </a:r>
          <a:r>
            <a:rPr lang="en-US" sz="2800" kern="1200" dirty="0"/>
            <a:t> </a:t>
          </a:r>
          <a:r>
            <a:rPr lang="en-US" sz="2800" kern="1200" dirty="0" err="1"/>
            <a:t>dikumpulkan</a:t>
          </a:r>
          <a:endParaRPr lang="en-US" sz="2800" kern="1200" dirty="0"/>
        </a:p>
      </dsp:txBody>
      <dsp:txXfrm>
        <a:off x="0" y="2284700"/>
        <a:ext cx="6586489" cy="1499011"/>
      </dsp:txXfrm>
    </dsp:sp>
    <dsp:sp modelId="{ADF040D0-83FE-4384-85D4-0EC73E6A6921}">
      <dsp:nvSpPr>
        <dsp:cNvPr id="0" name=""/>
        <dsp:cNvSpPr/>
      </dsp:nvSpPr>
      <dsp:spPr>
        <a:xfrm rot="10800000">
          <a:off x="0" y="1706"/>
          <a:ext cx="6586489" cy="230547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Pembobotan</a:t>
          </a:r>
          <a:r>
            <a:rPr lang="en-US" sz="2800" kern="1200" dirty="0"/>
            <a:t> </a:t>
          </a:r>
          <a:r>
            <a:rPr lang="en-US" sz="2800" kern="1200" dirty="0" err="1"/>
            <a:t>dilakukan</a:t>
          </a:r>
          <a:r>
            <a:rPr lang="en-US" sz="2800" kern="1200" dirty="0"/>
            <a:t> di </a:t>
          </a:r>
          <a:r>
            <a:rPr lang="en-US" sz="2800" kern="1200" dirty="0" err="1"/>
            <a:t>awal</a:t>
          </a:r>
          <a:endParaRPr lang="en-US" sz="2800" kern="1200" dirty="0"/>
        </a:p>
      </dsp:txBody>
      <dsp:txXfrm rot="-10800000">
        <a:off x="0" y="1706"/>
        <a:ext cx="6586489" cy="809223"/>
      </dsp:txXfrm>
    </dsp:sp>
    <dsp:sp modelId="{6BC8D146-DAB6-4A80-838C-24C3339E3713}">
      <dsp:nvSpPr>
        <dsp:cNvPr id="0" name=""/>
        <dsp:cNvSpPr/>
      </dsp:nvSpPr>
      <dsp:spPr>
        <a:xfrm>
          <a:off x="0" y="810930"/>
          <a:ext cx="3293244" cy="689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Menggunakan teori</a:t>
          </a:r>
        </a:p>
      </dsp:txBody>
      <dsp:txXfrm>
        <a:off x="0" y="810930"/>
        <a:ext cx="3293244" cy="689338"/>
      </dsp:txXfrm>
    </dsp:sp>
    <dsp:sp modelId="{AA748AA6-CD36-44A6-B292-B74997E5817A}">
      <dsp:nvSpPr>
        <dsp:cNvPr id="0" name=""/>
        <dsp:cNvSpPr/>
      </dsp:nvSpPr>
      <dsp:spPr>
        <a:xfrm>
          <a:off x="3293244" y="810930"/>
          <a:ext cx="3293244" cy="689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Menggunakan</a:t>
          </a:r>
          <a:r>
            <a:rPr lang="en-US" sz="2200" kern="1200" dirty="0"/>
            <a:t> </a:t>
          </a:r>
          <a:r>
            <a:rPr lang="en-US" sz="2200" kern="1200" dirty="0" err="1"/>
            <a:t>penilaian</a:t>
          </a:r>
          <a:r>
            <a:rPr lang="en-US" sz="2200" kern="1200" dirty="0"/>
            <a:t> </a:t>
          </a:r>
          <a:r>
            <a:rPr lang="en-US" sz="2200" kern="1200" dirty="0" err="1"/>
            <a:t>ahli</a:t>
          </a:r>
          <a:endParaRPr lang="en-US" sz="2200" kern="1200" dirty="0"/>
        </a:p>
      </dsp:txBody>
      <dsp:txXfrm>
        <a:off x="3293244" y="810930"/>
        <a:ext cx="3293244" cy="689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B3369-AABB-4843-94C8-FEB78C0A623F}">
      <dsp:nvSpPr>
        <dsp:cNvPr id="0" name=""/>
        <dsp:cNvSpPr/>
      </dsp:nvSpPr>
      <dsp:spPr>
        <a:xfrm>
          <a:off x="0" y="496084"/>
          <a:ext cx="6666833" cy="25987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624840" rIns="51742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Dilakukan berdasarkan teori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Diperkuat dengan </a:t>
          </a:r>
          <a:r>
            <a:rPr lang="en-US" sz="3000" i="1" kern="1200"/>
            <a:t>informed judgment </a:t>
          </a:r>
          <a:r>
            <a:rPr lang="en-US" sz="3000" kern="1200"/>
            <a:t>oleh ahli yang memiliki </a:t>
          </a:r>
          <a:r>
            <a:rPr lang="en-US" sz="3000" i="1" kern="1200"/>
            <a:t>intimate knowledge </a:t>
          </a:r>
          <a:r>
            <a:rPr lang="en-US" sz="3000" kern="1200"/>
            <a:t>tentang isu</a:t>
          </a:r>
        </a:p>
      </dsp:txBody>
      <dsp:txXfrm>
        <a:off x="0" y="496084"/>
        <a:ext cx="6666833" cy="2598750"/>
      </dsp:txXfrm>
    </dsp:sp>
    <dsp:sp modelId="{83BC142C-E73C-4EDD-9B87-8E576BA9EAE2}">
      <dsp:nvSpPr>
        <dsp:cNvPr id="0" name=""/>
        <dsp:cNvSpPr/>
      </dsp:nvSpPr>
      <dsp:spPr>
        <a:xfrm>
          <a:off x="333341" y="53284"/>
          <a:ext cx="4666783" cy="8856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Kelebihan:</a:t>
          </a:r>
        </a:p>
      </dsp:txBody>
      <dsp:txXfrm>
        <a:off x="376572" y="96515"/>
        <a:ext cx="4580321" cy="799138"/>
      </dsp:txXfrm>
    </dsp:sp>
    <dsp:sp modelId="{E531F74C-F5CD-4B46-B6F0-12EC72A9120D}">
      <dsp:nvSpPr>
        <dsp:cNvPr id="0" name=""/>
        <dsp:cNvSpPr/>
      </dsp:nvSpPr>
      <dsp:spPr>
        <a:xfrm>
          <a:off x="0" y="3699635"/>
          <a:ext cx="6666833" cy="1701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624840" rIns="517420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3000" kern="1200"/>
            <a:t>Bisa berbeda dengan property data</a:t>
          </a:r>
          <a:endParaRPr lang="en-US" sz="3000" kern="1200"/>
        </a:p>
      </dsp:txBody>
      <dsp:txXfrm>
        <a:off x="0" y="3699635"/>
        <a:ext cx="6666833" cy="1701000"/>
      </dsp:txXfrm>
    </dsp:sp>
    <dsp:sp modelId="{39EEB589-7041-476F-93CA-18100A9DB3DD}">
      <dsp:nvSpPr>
        <dsp:cNvPr id="0" name=""/>
        <dsp:cNvSpPr/>
      </dsp:nvSpPr>
      <dsp:spPr>
        <a:xfrm>
          <a:off x="333341" y="3256835"/>
          <a:ext cx="4666783" cy="8856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000" kern="1200"/>
            <a:t>Kelemahan:</a:t>
          </a:r>
          <a:endParaRPr lang="en-US" sz="3000" kern="1200"/>
        </a:p>
      </dsp:txBody>
      <dsp:txXfrm>
        <a:off x="376572" y="3300066"/>
        <a:ext cx="4580321" cy="799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C6B1F-796A-4AE5-AD7B-0C4EB1C5AC6C}">
      <dsp:nvSpPr>
        <dsp:cNvPr id="0" name=""/>
        <dsp:cNvSpPr/>
      </dsp:nvSpPr>
      <dsp:spPr>
        <a:xfrm>
          <a:off x="0" y="221633"/>
          <a:ext cx="6263640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Untuk mengecek apakah penilaian di awal konsisten dengan sebaran data</a:t>
          </a:r>
        </a:p>
      </dsp:txBody>
      <dsp:txXfrm>
        <a:off x="50489" y="272122"/>
        <a:ext cx="6162662" cy="933302"/>
      </dsp:txXfrm>
    </dsp:sp>
    <dsp:sp modelId="{8916E233-AAB1-4BFC-B638-E6F99168E433}">
      <dsp:nvSpPr>
        <dsp:cNvPr id="0" name=""/>
        <dsp:cNvSpPr/>
      </dsp:nvSpPr>
      <dsp:spPr>
        <a:xfrm>
          <a:off x="0" y="1330793"/>
          <a:ext cx="6263640" cy="10342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Menggunakan</a:t>
          </a:r>
          <a:r>
            <a:rPr lang="en-US" sz="2600" kern="1200" dirty="0"/>
            <a:t> confirmatory factor analysis</a:t>
          </a:r>
        </a:p>
      </dsp:txBody>
      <dsp:txXfrm>
        <a:off x="50489" y="1381282"/>
        <a:ext cx="6162662" cy="933302"/>
      </dsp:txXfrm>
    </dsp:sp>
    <dsp:sp modelId="{45795329-3476-4586-998E-6E081F08D4D6}">
      <dsp:nvSpPr>
        <dsp:cNvPr id="0" name=""/>
        <dsp:cNvSpPr/>
      </dsp:nvSpPr>
      <dsp:spPr>
        <a:xfrm>
          <a:off x="0" y="2365073"/>
          <a:ext cx="6263640" cy="18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Memeriksa apakah indicator dalam dimensi yang sama memiliki korelasi satu dengan yang lain.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Memeriksa</a:t>
          </a:r>
          <a:r>
            <a:rPr lang="en-US" sz="2000" kern="1200" dirty="0"/>
            <a:t> </a:t>
          </a:r>
          <a:r>
            <a:rPr lang="en-US" sz="2000" kern="1200" dirty="0" err="1"/>
            <a:t>apakah</a:t>
          </a:r>
          <a:r>
            <a:rPr lang="en-US" sz="2000" kern="1200" dirty="0"/>
            <a:t> indicator </a:t>
          </a:r>
          <a:r>
            <a:rPr lang="en-US" sz="2000" kern="1200" dirty="0" err="1"/>
            <a:t>dalam</a:t>
          </a:r>
          <a:r>
            <a:rPr lang="en-US" sz="2000" kern="1200" dirty="0"/>
            <a:t> </a:t>
          </a:r>
          <a:r>
            <a:rPr lang="en-US" sz="2000" kern="1200" dirty="0" err="1"/>
            <a:t>dimensi</a:t>
          </a:r>
          <a:r>
            <a:rPr lang="en-US" sz="2000" kern="1200" dirty="0"/>
            <a:t> yang </a:t>
          </a:r>
          <a:r>
            <a:rPr lang="en-US" sz="2000" kern="1200" dirty="0" err="1"/>
            <a:t>sama</a:t>
          </a:r>
          <a:r>
            <a:rPr lang="en-US" sz="2000" kern="1200" dirty="0"/>
            <a:t> </a:t>
          </a:r>
          <a:r>
            <a:rPr lang="en-US" sz="2000" kern="1200" dirty="0" err="1"/>
            <a:t>bisa</a:t>
          </a:r>
          <a:r>
            <a:rPr lang="en-US" sz="2000" kern="1200" dirty="0"/>
            <a:t> </a:t>
          </a:r>
          <a:r>
            <a:rPr lang="en-US" sz="2000" kern="1200" dirty="0" err="1"/>
            <a:t>dijelaskan</a:t>
          </a:r>
          <a:r>
            <a:rPr lang="en-US" sz="2000" kern="1200" dirty="0"/>
            <a:t> oleh factor laten yang </a:t>
          </a:r>
          <a:r>
            <a:rPr lang="en-US" sz="2000" kern="1200" dirty="0" err="1"/>
            <a:t>melandasinya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Mengukur</a:t>
          </a:r>
          <a:r>
            <a:rPr lang="en-US" sz="2000" kern="1200" dirty="0"/>
            <a:t> </a:t>
          </a:r>
          <a:r>
            <a:rPr lang="en-US" sz="2000" kern="1200" dirty="0" err="1"/>
            <a:t>seberapa</a:t>
          </a:r>
          <a:r>
            <a:rPr lang="en-US" sz="2000" kern="1200" dirty="0"/>
            <a:t> </a:t>
          </a:r>
          <a:r>
            <a:rPr lang="en-US" sz="2000" kern="1200" dirty="0" err="1"/>
            <a:t>sesuai</a:t>
          </a:r>
          <a:r>
            <a:rPr lang="en-US" sz="2000" kern="1200" dirty="0"/>
            <a:t>/</a:t>
          </a:r>
          <a:r>
            <a:rPr lang="en-US" sz="2000" kern="1200" dirty="0" err="1"/>
            <a:t>tidak</a:t>
          </a:r>
          <a:r>
            <a:rPr lang="en-US" sz="2000" kern="1200" dirty="0"/>
            <a:t> </a:t>
          </a:r>
          <a:r>
            <a:rPr lang="en-US" sz="2000" kern="1200" dirty="0" err="1"/>
            <a:t>sesuai</a:t>
          </a:r>
          <a:r>
            <a:rPr lang="en-US" sz="2000" kern="1200" dirty="0"/>
            <a:t> indicator </a:t>
          </a:r>
          <a:r>
            <a:rPr lang="en-US" sz="2000" kern="1200" dirty="0" err="1"/>
            <a:t>dalam</a:t>
          </a:r>
          <a:r>
            <a:rPr lang="en-US" sz="2000" kern="1200" dirty="0"/>
            <a:t> </a:t>
          </a:r>
          <a:r>
            <a:rPr lang="en-US" sz="2000" kern="1200" dirty="0" err="1"/>
            <a:t>dimensi</a:t>
          </a:r>
          <a:r>
            <a:rPr lang="en-US" sz="2000" kern="1200" dirty="0"/>
            <a:t> </a:t>
          </a:r>
          <a:r>
            <a:rPr lang="en-US" sz="2000" kern="1200" dirty="0" err="1"/>
            <a:t>atau</a:t>
          </a:r>
          <a:r>
            <a:rPr lang="en-US" sz="2000" kern="1200" dirty="0"/>
            <a:t> </a:t>
          </a:r>
          <a:r>
            <a:rPr lang="en-US" sz="2000" kern="1200" dirty="0" err="1"/>
            <a:t>subdimensinya</a:t>
          </a:r>
          <a:r>
            <a:rPr lang="en-US" sz="2000" kern="1200" dirty="0"/>
            <a:t> masing-masing</a:t>
          </a:r>
        </a:p>
      </dsp:txBody>
      <dsp:txXfrm>
        <a:off x="0" y="2365073"/>
        <a:ext cx="6263640" cy="1883700"/>
      </dsp:txXfrm>
    </dsp:sp>
    <dsp:sp modelId="{7A27F5CF-0975-40B4-A54D-3D51955B4F74}">
      <dsp:nvSpPr>
        <dsp:cNvPr id="0" name=""/>
        <dsp:cNvSpPr/>
      </dsp:nvSpPr>
      <dsp:spPr>
        <a:xfrm>
          <a:off x="0" y="4248773"/>
          <a:ext cx="6263640" cy="10342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Digunakan sebagai pembanding untuk pembobotan di awal</a:t>
          </a:r>
        </a:p>
      </dsp:txBody>
      <dsp:txXfrm>
        <a:off x="50489" y="4299262"/>
        <a:ext cx="6162662" cy="9333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20A11-900E-49FA-84DF-28059EFF8BEB}">
      <dsp:nvSpPr>
        <dsp:cNvPr id="0" name=""/>
        <dsp:cNvSpPr/>
      </dsp:nvSpPr>
      <dsp:spPr>
        <a:xfrm>
          <a:off x="0" y="3304625"/>
          <a:ext cx="7037387" cy="21681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Diperlukan untuk :</a:t>
          </a:r>
        </a:p>
      </dsp:txBody>
      <dsp:txXfrm>
        <a:off x="0" y="3304625"/>
        <a:ext cx="7037387" cy="1170823"/>
      </dsp:txXfrm>
    </dsp:sp>
    <dsp:sp modelId="{8E06F725-B12F-466F-A9BE-953C3ABCC04A}">
      <dsp:nvSpPr>
        <dsp:cNvPr id="0" name=""/>
        <dsp:cNvSpPr/>
      </dsp:nvSpPr>
      <dsp:spPr>
        <a:xfrm>
          <a:off x="3436" y="4432085"/>
          <a:ext cx="2343504" cy="99736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Memberikan panduan dalam mengisi instrument</a:t>
          </a:r>
        </a:p>
      </dsp:txBody>
      <dsp:txXfrm>
        <a:off x="3436" y="4432085"/>
        <a:ext cx="2343504" cy="997368"/>
      </dsp:txXfrm>
    </dsp:sp>
    <dsp:sp modelId="{D5F009DC-C115-4EBC-AF66-7182E6D593AA}">
      <dsp:nvSpPr>
        <dsp:cNvPr id="0" name=""/>
        <dsp:cNvSpPr/>
      </dsp:nvSpPr>
      <dsp:spPr>
        <a:xfrm>
          <a:off x="2346941" y="4432085"/>
          <a:ext cx="2343504" cy="997368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menghindari pengisian yang </a:t>
          </a:r>
          <a:r>
            <a:rPr lang="en-US" sz="1800" i="1" kern="1200"/>
            <a:t>arbitrary</a:t>
          </a:r>
          <a:r>
            <a:rPr lang="en-US" sz="1800" kern="1200"/>
            <a:t> (semaunya).</a:t>
          </a:r>
        </a:p>
      </dsp:txBody>
      <dsp:txXfrm>
        <a:off x="2346941" y="4432085"/>
        <a:ext cx="2343504" cy="997368"/>
      </dsp:txXfrm>
    </dsp:sp>
    <dsp:sp modelId="{284F5DAE-EEDC-4939-8EB5-0A4E0F3671F1}">
      <dsp:nvSpPr>
        <dsp:cNvPr id="0" name=""/>
        <dsp:cNvSpPr/>
      </dsp:nvSpPr>
      <dsp:spPr>
        <a:xfrm>
          <a:off x="4690445" y="4432085"/>
          <a:ext cx="2343504" cy="99736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Menjaga reliabilitas data.</a:t>
          </a:r>
        </a:p>
      </dsp:txBody>
      <dsp:txXfrm>
        <a:off x="4690445" y="4432085"/>
        <a:ext cx="2343504" cy="997368"/>
      </dsp:txXfrm>
    </dsp:sp>
    <dsp:sp modelId="{AA41E2D1-BA5A-498E-8FBC-08C83CE66A3D}">
      <dsp:nvSpPr>
        <dsp:cNvPr id="0" name=""/>
        <dsp:cNvSpPr/>
      </dsp:nvSpPr>
      <dsp:spPr>
        <a:xfrm rot="10800000">
          <a:off x="0" y="2468"/>
          <a:ext cx="7037387" cy="3334679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Coding scheme adalah deskripsi mengenai prosedur dalam menentukan penetapan angka jawaban dalam pengisian instrument. </a:t>
          </a:r>
        </a:p>
      </dsp:txBody>
      <dsp:txXfrm rot="10800000">
        <a:off x="0" y="2468"/>
        <a:ext cx="7037387" cy="21667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EA1D0-22D7-45E0-8078-C55E8DECCD62}">
      <dsp:nvSpPr>
        <dsp:cNvPr id="0" name=""/>
        <dsp:cNvSpPr/>
      </dsp:nvSpPr>
      <dsp:spPr>
        <a:xfrm>
          <a:off x="0" y="3427105"/>
          <a:ext cx="5811128" cy="22485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Coding perlu di-field-kan untuk:</a:t>
          </a:r>
        </a:p>
      </dsp:txBody>
      <dsp:txXfrm>
        <a:off x="0" y="3427105"/>
        <a:ext cx="5811128" cy="1214218"/>
      </dsp:txXfrm>
    </dsp:sp>
    <dsp:sp modelId="{AE71CD97-89C1-414C-85AE-E56321ED7DC8}">
      <dsp:nvSpPr>
        <dsp:cNvPr id="0" name=""/>
        <dsp:cNvSpPr/>
      </dsp:nvSpPr>
      <dsp:spPr>
        <a:xfrm>
          <a:off x="2837" y="4596353"/>
          <a:ext cx="1935151" cy="10343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Melihat apakah kategori dan keterangannya bisa dipahami</a:t>
          </a:r>
        </a:p>
      </dsp:txBody>
      <dsp:txXfrm>
        <a:off x="2837" y="4596353"/>
        <a:ext cx="1935151" cy="1034334"/>
      </dsp:txXfrm>
    </dsp:sp>
    <dsp:sp modelId="{3FAD0CF6-5CB6-489D-9A31-7B7860DA706F}">
      <dsp:nvSpPr>
        <dsp:cNvPr id="0" name=""/>
        <dsp:cNvSpPr/>
      </dsp:nvSpPr>
      <dsp:spPr>
        <a:xfrm>
          <a:off x="1937988" y="4596353"/>
          <a:ext cx="1935151" cy="103433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Melihat potensi kesalahan dalam pengisian di lapangan nanti</a:t>
          </a:r>
        </a:p>
      </dsp:txBody>
      <dsp:txXfrm>
        <a:off x="1937988" y="4596353"/>
        <a:ext cx="1935151" cy="1034334"/>
      </dsp:txXfrm>
    </dsp:sp>
    <dsp:sp modelId="{B484413C-ED29-46B5-AECF-11F7068D0D6C}">
      <dsp:nvSpPr>
        <dsp:cNvPr id="0" name=""/>
        <dsp:cNvSpPr/>
      </dsp:nvSpPr>
      <dsp:spPr>
        <a:xfrm>
          <a:off x="3873139" y="4596353"/>
          <a:ext cx="1935151" cy="103433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Mengantisipasi persoalan-persoalan teknis terkait data yang mungkin terjadi</a:t>
          </a:r>
        </a:p>
      </dsp:txBody>
      <dsp:txXfrm>
        <a:off x="3873139" y="4596353"/>
        <a:ext cx="1935151" cy="1034334"/>
      </dsp:txXfrm>
    </dsp:sp>
    <dsp:sp modelId="{CD725BC7-8123-4EA8-973A-79F78860DC90}">
      <dsp:nvSpPr>
        <dsp:cNvPr id="0" name=""/>
        <dsp:cNvSpPr/>
      </dsp:nvSpPr>
      <dsp:spPr>
        <a:xfrm rot="10800000">
          <a:off x="0" y="2560"/>
          <a:ext cx="5811128" cy="345827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Coding scheme perlu dibuat dengan bantuan ahli/pakar dan petugas lapangan</a:t>
          </a:r>
        </a:p>
      </dsp:txBody>
      <dsp:txXfrm rot="-10800000">
        <a:off x="0" y="2560"/>
        <a:ext cx="5811128" cy="1213854"/>
      </dsp:txXfrm>
    </dsp:sp>
    <dsp:sp modelId="{F094E6D1-181A-42A1-9D74-0B5726163E79}">
      <dsp:nvSpPr>
        <dsp:cNvPr id="0" name=""/>
        <dsp:cNvSpPr/>
      </dsp:nvSpPr>
      <dsp:spPr>
        <a:xfrm>
          <a:off x="0" y="1216414"/>
          <a:ext cx="2905564" cy="10340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Masukan ahli untuk memperkuat basis teoretik pembobotan dan operasionalisasi masing-masing kategori kualitatif</a:t>
          </a:r>
        </a:p>
      </dsp:txBody>
      <dsp:txXfrm>
        <a:off x="0" y="1216414"/>
        <a:ext cx="2905564" cy="1034023"/>
      </dsp:txXfrm>
    </dsp:sp>
    <dsp:sp modelId="{F1F56F60-692E-4112-8F10-C5EC1DBD9E75}">
      <dsp:nvSpPr>
        <dsp:cNvPr id="0" name=""/>
        <dsp:cNvSpPr/>
      </dsp:nvSpPr>
      <dsp:spPr>
        <a:xfrm>
          <a:off x="2905564" y="1216414"/>
          <a:ext cx="2905564" cy="103402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Masukan petugas lapangan untuk menjamin ketersediaan data</a:t>
          </a:r>
        </a:p>
      </dsp:txBody>
      <dsp:txXfrm>
        <a:off x="2905564" y="1216414"/>
        <a:ext cx="2905564" cy="1034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4C2E-7FAA-07E1-B789-D0059B2DC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17458-FEF4-12B9-7693-9F6CA3BDF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1CD30-0897-E1FA-AA70-895436A5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4B45-3B0E-4FC9-8D38-E7758432946B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8CD8D-18E8-52F1-EBFD-22067000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CC896-7688-7282-B196-8A1FD026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C50A-1091-4A00-92CC-D7621409DC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359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9D11-43DD-9EBC-EEA5-27481B9F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66473-8ED9-417C-BEDA-98F6CF17B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FBF69-CB02-2AD5-F66C-29DAE8EA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4B45-3B0E-4FC9-8D38-E7758432946B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3544D-7A97-B245-6A53-AE1378AA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D3093-EEE0-9FA0-4386-367ABF7F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C50A-1091-4A00-92CC-D7621409DC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02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DA52C-9419-EF45-4371-099FB7601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B346F-7DE0-6118-B5B4-8796C1DED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0897E-70BC-5392-8B24-C533D9F0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4B45-3B0E-4FC9-8D38-E7758432946B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C54DA-8970-0537-180A-B70F39EF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83703-0011-998F-1AF2-250F0B11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C50A-1091-4A00-92CC-D7621409DC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275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4D85-F31A-C6D8-1B41-DCB8D00C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11A3-9070-E5F2-B876-3F5F8193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42948-0CA4-C562-F9B0-EBD92072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4B45-3B0E-4FC9-8D38-E7758432946B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9A0BA-E15A-71C9-F67D-F47E8856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F0590-0D51-85BE-4A78-4FAFFF7D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C50A-1091-4A00-92CC-D7621409DC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468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B42A-86A2-4E46-B93C-22C806C5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59D3-0413-1217-F25E-39BC54686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DBC6-D482-58C4-7886-48C41F68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4B45-3B0E-4FC9-8D38-E7758432946B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FF7C-F3E1-6AFC-1E78-B5E8EF5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5EBD-B75B-F8FD-140C-32D2B427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C50A-1091-4A00-92CC-D7621409DC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951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0390-53CD-A876-DFE7-EF9ED419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C167-1CD7-3265-42C9-06CFA0B64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C66F3-DA1E-1251-0876-5BD467EF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81C8F-F4A1-3BB1-5A9E-D5A0C5AD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4B45-3B0E-4FC9-8D38-E7758432946B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CD3AA-CAC6-4859-BC9E-D9146505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9A653-DB6F-8137-E229-EA2088D7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C50A-1091-4A00-92CC-D7621409DC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358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67E2-D3A7-1FDC-8376-8F44379B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96AB8-D1FF-44AD-FCE8-01524CB6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26B23-7173-7FD1-5F22-FE6394377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BC3D9-9606-C333-565D-574316745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D8CB0-4DA3-AE54-280F-4A0D85F09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14ED0-0669-F453-BA4A-3502A954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4B45-3B0E-4FC9-8D38-E7758432946B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5A229-0134-FAEB-3CDA-9DE76A90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251FF-22B1-8A9D-90AB-22D090E2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C50A-1091-4A00-92CC-D7621409DC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807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8B8C-3B2D-0732-CE7C-9101C946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45117-2AE6-A57A-3607-7632AA2A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4B45-3B0E-4FC9-8D38-E7758432946B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DA467-7BD7-9C14-BCA9-A348BFAB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B4471-B95E-73AD-EF9F-AD904AF8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C50A-1091-4A00-92CC-D7621409DC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811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BAD53-CD70-2188-18F6-C4639A8A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4B45-3B0E-4FC9-8D38-E7758432946B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D3278-8D97-9D13-DAED-9B637E7C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ED4C2-B033-812B-4E52-498956D7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C50A-1091-4A00-92CC-D7621409DC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837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2CE5-364F-358E-6FDA-A5234D8F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47873-4F92-4009-5A63-68BD8151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86530-7A25-0995-9258-21C16A4D1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D7347-E61A-D9FE-61D3-45CCF403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4B45-3B0E-4FC9-8D38-E7758432946B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8C0A7-DBDA-A52D-1295-B85A3C3F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ADEED-E5BF-FB4F-5731-FCA8CDFB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C50A-1091-4A00-92CC-D7621409DC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414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B504-79F9-F08A-24EC-A4E4C5F3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B8B1B-CF51-FABB-BFA3-9E5302DEF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834F0-5C56-C498-C71C-2C6B25D35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6A972-9671-CAF0-835D-03E0D3E0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4B45-3B0E-4FC9-8D38-E7758432946B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B73A2-3531-A58E-F3D0-0F27DAC5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E5E34-02D4-099F-A669-11D0CFB5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C50A-1091-4A00-92CC-D7621409DC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307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1BBE9-1002-8850-FE9B-4619F98E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CDBB8-FE63-A613-1469-A6962AD9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4404C-902E-1DBB-F6A7-95A7E19EF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4B45-3B0E-4FC9-8D38-E7758432946B}" type="datetimeFigureOut">
              <a:rPr lang="en-ID" smtClean="0"/>
              <a:t>16/12/2022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29638-E78C-6483-4BDB-899E857C5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61C4D-F2A4-3802-26B4-C8EB9BF5D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C50A-1091-4A00-92CC-D7621409DC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543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FCD0712-7FA2-4F0B-BCF7-B0BAF43472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1" b="9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A747E1-71F8-B848-B2AF-8E34C6B5F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Metodologi</a:t>
            </a:r>
            <a:r>
              <a:rPr lang="en-US" dirty="0">
                <a:solidFill>
                  <a:srgbClr val="FFFFFF"/>
                </a:solidFill>
              </a:rPr>
              <a:t> IKP 2024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05B36-5D28-2645-F46B-C9892C03A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Afrimadona</a:t>
            </a:r>
          </a:p>
          <a:p>
            <a:r>
              <a:rPr lang="en-US" sz="1700" dirty="0" err="1">
                <a:solidFill>
                  <a:srgbClr val="FFFFFF"/>
                </a:solidFill>
              </a:rPr>
              <a:t>Disampaikan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dalam</a:t>
            </a:r>
            <a:r>
              <a:rPr lang="en-US" sz="1700" dirty="0">
                <a:solidFill>
                  <a:srgbClr val="FFFFFF"/>
                </a:solidFill>
              </a:rPr>
              <a:t> Seminar </a:t>
            </a:r>
            <a:r>
              <a:rPr lang="en-US" sz="1700" dirty="0" err="1">
                <a:solidFill>
                  <a:srgbClr val="FFFFFF"/>
                </a:solidFill>
              </a:rPr>
              <a:t>Peluncuran</a:t>
            </a:r>
            <a:r>
              <a:rPr lang="en-US" sz="1700" dirty="0">
                <a:solidFill>
                  <a:srgbClr val="FFFFFF"/>
                </a:solidFill>
              </a:rPr>
              <a:t> IKP </a:t>
            </a:r>
            <a:r>
              <a:rPr lang="en-US" sz="1700" dirty="0" err="1">
                <a:solidFill>
                  <a:srgbClr val="FFFFFF"/>
                </a:solidFill>
              </a:rPr>
              <a:t>Bawaslu</a:t>
            </a:r>
            <a:r>
              <a:rPr lang="en-US" sz="1700" dirty="0">
                <a:solidFill>
                  <a:srgbClr val="FFFFFF"/>
                </a:solidFill>
              </a:rPr>
              <a:t> 2024</a:t>
            </a:r>
          </a:p>
          <a:p>
            <a:r>
              <a:rPr lang="en-US" sz="1700" dirty="0">
                <a:solidFill>
                  <a:srgbClr val="FFFFFF"/>
                </a:solidFill>
              </a:rPr>
              <a:t>Jakarta, 16 </a:t>
            </a:r>
            <a:r>
              <a:rPr lang="en-US" sz="1700" dirty="0" err="1">
                <a:solidFill>
                  <a:srgbClr val="FFFFFF"/>
                </a:solidFill>
              </a:rPr>
              <a:t>Desember</a:t>
            </a:r>
            <a:r>
              <a:rPr lang="en-US" sz="1700" dirty="0">
                <a:solidFill>
                  <a:srgbClr val="FFFFFF"/>
                </a:solidFill>
              </a:rPr>
              <a:t> 2024</a:t>
            </a:r>
            <a:endParaRPr lang="en-ID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507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F4443-72E3-6965-3BDD-FEE54320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Contoh tampilan data mentah IKP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970E3A8-3FE0-FA00-E230-F8FEBA75A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170954"/>
            <a:ext cx="7225748" cy="451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0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8A79-03CF-1DE0-5020-03416E45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 err="1"/>
              <a:t>Bagaimana</a:t>
            </a:r>
            <a:r>
              <a:rPr lang="en-US" sz="4100"/>
              <a:t> coding scheme </a:t>
            </a:r>
            <a:r>
              <a:rPr lang="en-US" sz="4100" err="1"/>
              <a:t>dibuat</a:t>
            </a:r>
            <a:r>
              <a:rPr lang="en-US" sz="4100"/>
              <a:t>? (2)</a:t>
            </a:r>
            <a:endParaRPr lang="en-ID" sz="4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DBA8E-7105-E142-BB00-44F8C059EE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1400" dirty="0" err="1"/>
                  <a:t>Memberikan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bobot</a:t>
                </a:r>
                <a:r>
                  <a:rPr lang="en-US" sz="1400" dirty="0"/>
                  <a:t> </a:t>
                </a:r>
                <a:r>
                  <a:rPr lang="en-US" sz="1400" dirty="0" err="1"/>
                  <a:t>untuk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kategori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kualitatif</a:t>
                </a:r>
                <a:r>
                  <a:rPr lang="en-US" sz="1400" dirty="0"/>
                  <a:t>, </a:t>
                </a:r>
                <a:r>
                  <a:rPr lang="en-US" sz="1400" u="sng" dirty="0" err="1"/>
                  <a:t>misalnya</a:t>
                </a:r>
                <a:r>
                  <a:rPr lang="en-US" sz="1400" dirty="0"/>
                  <a:t>:</a:t>
                </a:r>
              </a:p>
              <a:p>
                <a:pPr lvl="2"/>
                <a:r>
                  <a:rPr lang="en-US" sz="1400" dirty="0" err="1"/>
                  <a:t>Rendah</a:t>
                </a:r>
                <a:r>
                  <a:rPr lang="en-US" sz="1400" dirty="0"/>
                  <a:t> = 25% = 0.25</a:t>
                </a:r>
              </a:p>
              <a:p>
                <a:pPr lvl="2"/>
                <a:r>
                  <a:rPr lang="en-US" sz="1400" dirty="0"/>
                  <a:t>Sedang = 35% = 0.35</a:t>
                </a:r>
              </a:p>
              <a:p>
                <a:pPr lvl="2"/>
                <a:r>
                  <a:rPr lang="en-US" sz="1400" dirty="0" err="1"/>
                  <a:t>Berat</a:t>
                </a:r>
                <a:r>
                  <a:rPr lang="en-US" sz="1400" dirty="0"/>
                  <a:t> = 40% = 0.40</a:t>
                </a:r>
              </a:p>
              <a:p>
                <a:pPr lvl="1"/>
                <a:r>
                  <a:rPr lang="en-ID" sz="1400" dirty="0" err="1"/>
                  <a:t>Mengalikan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bobot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kategori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kualitatif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dengan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frekwensi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kejadiannya</a:t>
                </a:r>
                <a:r>
                  <a:rPr lang="en-ID" sz="1400" dirty="0"/>
                  <a:t>, </a:t>
                </a:r>
                <a:r>
                  <a:rPr lang="en-ID" sz="1400" dirty="0" err="1"/>
                  <a:t>misalnya</a:t>
                </a:r>
                <a:r>
                  <a:rPr lang="en-ID" sz="1400" dirty="0"/>
                  <a:t>:</a:t>
                </a:r>
              </a:p>
              <a:p>
                <a:pPr lvl="2"/>
                <a:r>
                  <a:rPr lang="en-ID" sz="1400" dirty="0" err="1"/>
                  <a:t>Frekwensi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kejadian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rendah</a:t>
                </a:r>
                <a:r>
                  <a:rPr lang="en-ID" sz="1400" dirty="0"/>
                  <a:t> = 10, </a:t>
                </a:r>
                <a:r>
                  <a:rPr lang="en-ID" sz="1400" dirty="0" err="1"/>
                  <a:t>maka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skor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kejadian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rendah</a:t>
                </a:r>
                <a:r>
                  <a:rPr lang="en-ID" sz="1400" dirty="0"/>
                  <a:t> = 0.25x10 = 2.5</a:t>
                </a:r>
              </a:p>
              <a:p>
                <a:pPr lvl="2"/>
                <a:r>
                  <a:rPr lang="en-ID" sz="1400" dirty="0" err="1"/>
                  <a:t>Frekwensi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kejadian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sedang</a:t>
                </a:r>
                <a:r>
                  <a:rPr lang="en-ID" sz="1400" dirty="0"/>
                  <a:t> = 10, </a:t>
                </a:r>
                <a:r>
                  <a:rPr lang="en-ID" sz="1400" dirty="0" err="1"/>
                  <a:t>maka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skor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kejadian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sedang</a:t>
                </a:r>
                <a:r>
                  <a:rPr lang="en-ID" sz="1400" dirty="0"/>
                  <a:t> = 0.30x10 = 3</a:t>
                </a:r>
              </a:p>
              <a:p>
                <a:pPr lvl="2"/>
                <a:r>
                  <a:rPr lang="en-ID" sz="1400" dirty="0" err="1"/>
                  <a:t>Frekwensi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kejadian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berat</a:t>
                </a:r>
                <a:r>
                  <a:rPr lang="en-ID" sz="1400" dirty="0"/>
                  <a:t> = 10, </a:t>
                </a:r>
                <a:r>
                  <a:rPr lang="en-ID" sz="1400" dirty="0" err="1"/>
                  <a:t>maka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skor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kejadian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berat</a:t>
                </a:r>
                <a:r>
                  <a:rPr lang="en-ID" sz="1400" dirty="0"/>
                  <a:t> = 0.40x10 = 4</a:t>
                </a:r>
              </a:p>
              <a:p>
                <a:pPr lvl="1"/>
                <a:r>
                  <a:rPr lang="en-ID" sz="1400" dirty="0" err="1"/>
                  <a:t>Menjumlahkan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frekwensi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terbobot</a:t>
                </a:r>
                <a:r>
                  <a:rPr lang="en-ID" sz="1400" dirty="0"/>
                  <a:t> </a:t>
                </a:r>
                <a:r>
                  <a:rPr lang="en-ID" sz="1400" dirty="0" err="1"/>
                  <a:t>untuk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setiap</a:t>
                </a:r>
                <a:r>
                  <a:rPr lang="en-ID" sz="1400" dirty="0"/>
                  <a:t> indicator </a:t>
                </a:r>
                <a:r>
                  <a:rPr lang="en-ID" sz="1400" dirty="0" err="1"/>
                  <a:t>untuk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setiap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daerah</a:t>
                </a:r>
                <a:endParaRPr lang="en-ID" sz="1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</a:rPr>
                      <m:t>𝑠𝑘𝑜</m:t>
                    </m:r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D" sz="1400" dirty="0"/>
                  <a:t>, di mana k = {</a:t>
                </a:r>
                <a:r>
                  <a:rPr lang="en-ID" sz="1400" dirty="0" err="1"/>
                  <a:t>rendah</a:t>
                </a:r>
                <a:r>
                  <a:rPr lang="en-ID" sz="1400" dirty="0"/>
                  <a:t>, </a:t>
                </a:r>
                <a:r>
                  <a:rPr lang="en-ID" sz="1400" dirty="0" err="1"/>
                  <a:t>sedang</a:t>
                </a:r>
                <a:r>
                  <a:rPr lang="en-ID" sz="1400" dirty="0"/>
                  <a:t>, </a:t>
                </a:r>
                <a:r>
                  <a:rPr lang="en-ID" sz="1400" dirty="0" err="1"/>
                  <a:t>berat</a:t>
                </a:r>
                <a:r>
                  <a:rPr lang="en-ID" sz="1400" dirty="0"/>
                  <a:t>}</a:t>
                </a:r>
              </a:p>
              <a:p>
                <a:pPr lvl="2"/>
                <a:r>
                  <a:rPr lang="en-ID" sz="1400" dirty="0"/>
                  <a:t>Jadi,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</a:rPr>
                      <m:t>𝑠𝑘𝑜</m:t>
                    </m:r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=2.5+3+4=9.5</m:t>
                    </m:r>
                  </m:oMath>
                </a14:m>
                <a:endParaRPr lang="en-US" sz="1400" b="0" dirty="0"/>
              </a:p>
              <a:p>
                <a:pPr lvl="3"/>
                <a:r>
                  <a:rPr lang="en-ID" sz="1400" dirty="0"/>
                  <a:t>Di mana </a:t>
                </a:r>
                <a:r>
                  <a:rPr lang="en-ID" sz="1400" dirty="0" err="1"/>
                  <a:t>i</a:t>
                </a:r>
                <a:r>
                  <a:rPr lang="en-ID" sz="1400" dirty="0"/>
                  <a:t> = indicator, j = </a:t>
                </a:r>
                <a:r>
                  <a:rPr lang="en-ID" sz="1400" dirty="0" err="1"/>
                  <a:t>daerah</a:t>
                </a:r>
                <a:endParaRPr lang="en-ID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DBA8E-7105-E142-BB00-44F8C059E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  <a:blipFill>
                <a:blip r:embed="rId2"/>
                <a:stretch>
                  <a:fillRect t="-80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krip komputer di layar">
            <a:extLst>
              <a:ext uri="{FF2B5EF4-FFF2-40B4-BE49-F238E27FC236}">
                <a16:creationId xmlns:a16="http://schemas.microsoft.com/office/drawing/2014/main" id="{73869E11-B1C1-52D7-EA5E-453F96B243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90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19831-D19B-A9B8-EB9B-659F36D9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Bagaimana coding scheme dibuat? (3)</a:t>
            </a:r>
            <a:endParaRPr lang="en-ID" sz="3800">
              <a:solidFill>
                <a:srgbClr val="FFFFFF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5E43C26-FA7E-2085-F962-11391977D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956699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28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4E350-5C42-5433-ACE7-333EB08F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Hasil/skor akhir IKP masing-masing daerah</a:t>
            </a:r>
            <a:endParaRPr lang="en-ID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4E39C3-674E-ABA6-9A72-D8DF4D3C88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456" y="2798385"/>
                <a:ext cx="10597729" cy="3283260"/>
              </a:xfrm>
            </p:spPr>
            <p:txBody>
              <a:bodyPr anchor="ctr">
                <a:normAutofit fontScale="62500" lnSpcReduction="20000"/>
              </a:bodyPr>
              <a:lstStyle/>
              <a:p>
                <a:r>
                  <a:rPr lang="en-US" sz="2500" dirty="0"/>
                  <a:t>Penghitungan </a:t>
                </a:r>
                <a:r>
                  <a:rPr lang="en-US" sz="2500" dirty="0" err="1"/>
                  <a:t>nilai</a:t>
                </a:r>
                <a:r>
                  <a:rPr lang="en-US" sz="2500" dirty="0"/>
                  <a:t> </a:t>
                </a:r>
                <a:r>
                  <a:rPr lang="en-US" sz="2500" dirty="0" err="1"/>
                  <a:t>setiap</a:t>
                </a:r>
                <a:r>
                  <a:rPr lang="en-US" sz="2500" dirty="0"/>
                  <a:t> </a:t>
                </a:r>
                <a:r>
                  <a:rPr lang="en-US" sz="2500" dirty="0" err="1"/>
                  <a:t>dimensi</a:t>
                </a:r>
                <a:r>
                  <a:rPr lang="en-US" sz="25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𝑛𝑜𝑟𝑚𝑎𝑙𝑖𝑧𝑒𝑑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100" dirty="0"/>
              </a:p>
              <a:p>
                <a:r>
                  <a:rPr lang="en-US" sz="2500" dirty="0"/>
                  <a:t>Skor </a:t>
                </a:r>
                <a:r>
                  <a:rPr lang="en-US" sz="2500" dirty="0" err="1"/>
                  <a:t>akhir</a:t>
                </a:r>
                <a:r>
                  <a:rPr lang="en-US" sz="2500" dirty="0"/>
                  <a:t> masing-masing </a:t>
                </a:r>
                <a:r>
                  <a:rPr lang="en-US" sz="2500" dirty="0" err="1"/>
                  <a:t>daerah</a:t>
                </a:r>
                <a:r>
                  <a:rPr lang="en-US" sz="2500" dirty="0"/>
                  <a:t> </a:t>
                </a:r>
                <a:r>
                  <a:rPr lang="en-US" sz="2500" dirty="0" err="1"/>
                  <a:t>akan</a:t>
                </a:r>
                <a:r>
                  <a:rPr lang="en-US" sz="2500" dirty="0"/>
                  <a:t> </a:t>
                </a:r>
                <a:r>
                  <a:rPr lang="en-US" sz="2500" dirty="0" err="1"/>
                  <a:t>dihitung</a:t>
                </a:r>
                <a:r>
                  <a:rPr lang="en-US" sz="2500" dirty="0"/>
                  <a:t> </a:t>
                </a:r>
                <a:r>
                  <a:rPr lang="en-US" sz="2500" dirty="0" err="1"/>
                  <a:t>dengan</a:t>
                </a:r>
                <a:r>
                  <a:rPr lang="en-US" sz="2500" dirty="0"/>
                  <a:t> formula:</a:t>
                </a:r>
              </a:p>
              <a:p>
                <a:pPr marL="0" indent="0">
                  <a:buNone/>
                </a:pPr>
                <a:endParaRPr lang="en-US" sz="2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𝐼𝐾𝑃</m:t>
                          </m:r>
                        </m:e>
                        <m:sub>
                          <m:r>
                            <a:rPr lang="en-US" sz="25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5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D" sz="2500" dirty="0"/>
              </a:p>
              <a:p>
                <a:pPr marL="0" indent="0">
                  <a:buNone/>
                </a:pPr>
                <a:r>
                  <a:rPr lang="en-ID" sz="2500" dirty="0"/>
                  <a:t>	di mana,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D" sz="2500" dirty="0"/>
                  <a:t> = </a:t>
                </a:r>
                <a:r>
                  <a:rPr lang="en-ID" sz="2500" dirty="0" err="1"/>
                  <a:t>Dimensi</a:t>
                </a:r>
                <a:r>
                  <a:rPr lang="en-ID" sz="2500" dirty="0"/>
                  <a:t> </a:t>
                </a:r>
                <a:r>
                  <a:rPr lang="en-ID" sz="2500" dirty="0" err="1"/>
                  <a:t>ke</a:t>
                </a:r>
                <a:r>
                  <a:rPr lang="en-ID" sz="2500" dirty="0"/>
                  <a:t>-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500" b="0" dirty="0"/>
              </a:p>
              <a:p>
                <a:pPr marL="0" indent="0">
                  <a:buNone/>
                </a:pPr>
                <a:r>
                  <a:rPr lang="en-ID" sz="2500" dirty="0"/>
                  <a:t>	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D" sz="2500" dirty="0"/>
                  <a:t> = </a:t>
                </a:r>
                <a:r>
                  <a:rPr lang="en-ID" sz="2500" dirty="0" err="1"/>
                  <a:t>bobot</a:t>
                </a:r>
                <a:r>
                  <a:rPr lang="en-ID" sz="2500" dirty="0"/>
                  <a:t> </a:t>
                </a:r>
                <a:r>
                  <a:rPr lang="en-ID" sz="2500" dirty="0" err="1"/>
                  <a:t>untuk</a:t>
                </a:r>
                <a:r>
                  <a:rPr lang="en-ID" sz="2500" dirty="0"/>
                  <a:t> </a:t>
                </a:r>
                <a:r>
                  <a:rPr lang="en-ID" sz="2500" dirty="0" err="1"/>
                  <a:t>setiap</a:t>
                </a:r>
                <a:r>
                  <a:rPr lang="en-ID" sz="2500" dirty="0"/>
                  <a:t> indicator</a:t>
                </a:r>
              </a:p>
              <a:p>
                <a:pPr marL="0" indent="0">
                  <a:buNone/>
                </a:pPr>
                <a:r>
                  <a:rPr lang="en-ID" sz="2500" dirty="0"/>
                  <a:t>	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5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sz="2500" dirty="0"/>
                  <a:t>= </a:t>
                </a:r>
                <a:r>
                  <a:rPr lang="en-ID" sz="2500" dirty="0" err="1"/>
                  <a:t>bobot</a:t>
                </a:r>
                <a:r>
                  <a:rPr lang="en-ID" sz="2500" dirty="0"/>
                  <a:t> </a:t>
                </a:r>
                <a:r>
                  <a:rPr lang="en-ID" sz="2500" dirty="0" err="1"/>
                  <a:t>untuk</a:t>
                </a:r>
                <a:r>
                  <a:rPr lang="en-ID" sz="2500" dirty="0"/>
                  <a:t> </a:t>
                </a:r>
                <a:r>
                  <a:rPr lang="en-ID" sz="2500" dirty="0" err="1"/>
                  <a:t>kategori</a:t>
                </a:r>
                <a:r>
                  <a:rPr lang="en-ID" sz="2500" dirty="0"/>
                  <a:t> </a:t>
                </a:r>
                <a:r>
                  <a:rPr lang="en-ID" sz="2500" dirty="0" err="1"/>
                  <a:t>kualitatif</a:t>
                </a:r>
                <a:r>
                  <a:rPr lang="en-ID" sz="2500" dirty="0"/>
                  <a:t> </a:t>
                </a:r>
                <a:r>
                  <a:rPr lang="en-ID" sz="2500" dirty="0" err="1"/>
                  <a:t>suatu</a:t>
                </a:r>
                <a:r>
                  <a:rPr lang="en-ID" sz="2500" dirty="0"/>
                  <a:t> </a:t>
                </a:r>
                <a:r>
                  <a:rPr lang="en-ID" sz="2500" dirty="0" err="1"/>
                  <a:t>indikator</a:t>
                </a:r>
                <a:endParaRPr lang="en-ID" sz="2500" dirty="0"/>
              </a:p>
              <a:p>
                <a:pPr marL="0" indent="0">
                  <a:buNone/>
                </a:pPr>
                <a:r>
                  <a:rPr lang="en-ID" sz="2500" dirty="0"/>
                  <a:t>	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5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sz="2500" dirty="0"/>
                  <a:t> = </a:t>
                </a:r>
                <a:r>
                  <a:rPr lang="en-ID" sz="2500" dirty="0" err="1"/>
                  <a:t>frekwensi</a:t>
                </a:r>
                <a:r>
                  <a:rPr lang="en-ID" sz="2500" dirty="0"/>
                  <a:t> </a:t>
                </a:r>
                <a:r>
                  <a:rPr lang="en-ID" sz="2500" dirty="0" err="1"/>
                  <a:t>peristiwa</a:t>
                </a:r>
                <a:r>
                  <a:rPr lang="en-ID" sz="2500" dirty="0"/>
                  <a:t> </a:t>
                </a:r>
                <a:r>
                  <a:rPr lang="en-ID" sz="2500" dirty="0" err="1"/>
                  <a:t>untuk</a:t>
                </a:r>
                <a:r>
                  <a:rPr lang="en-ID" sz="2500" dirty="0"/>
                  <a:t> masing-masing </a:t>
                </a:r>
                <a:r>
                  <a:rPr lang="en-ID" sz="2500" dirty="0" err="1"/>
                  <a:t>kategori</a:t>
                </a:r>
                <a:r>
                  <a:rPr lang="en-ID" sz="2500" dirty="0"/>
                  <a:t> </a:t>
                </a:r>
                <a:r>
                  <a:rPr lang="en-ID" sz="2500" dirty="0" err="1"/>
                  <a:t>dari</a:t>
                </a:r>
                <a:r>
                  <a:rPr lang="en-ID" sz="2500" dirty="0"/>
                  <a:t> </a:t>
                </a:r>
                <a:r>
                  <a:rPr lang="en-ID" sz="2500" dirty="0" err="1"/>
                  <a:t>suatu</a:t>
                </a:r>
                <a:r>
                  <a:rPr lang="en-ID" sz="2500" dirty="0"/>
                  <a:t> </a:t>
                </a:r>
                <a:r>
                  <a:rPr lang="en-ID" sz="2500" dirty="0" err="1"/>
                  <a:t>indikator</a:t>
                </a:r>
                <a:endParaRPr lang="en-ID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4E39C3-674E-ABA6-9A72-D8DF4D3C88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456" y="2798385"/>
                <a:ext cx="10597729" cy="3283260"/>
              </a:xfrm>
              <a:blipFill>
                <a:blip r:embed="rId2"/>
                <a:stretch>
                  <a:fillRect l="-230" t="-2226" b="-241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75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DC2EC-4046-33E7-B348-EC106A61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Kategorisasi IKP</a:t>
            </a:r>
            <a:endParaRPr lang="en-ID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67DD-CA5D-D19D-B1A2-31013EF37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EFFFF"/>
                </a:solidFill>
              </a:rPr>
              <a:t>Kategorisasi IKP didasarkan pada sebaran dan variasi data</a:t>
            </a:r>
          </a:p>
          <a:p>
            <a:pPr lvl="1"/>
            <a:r>
              <a:rPr lang="en-US">
                <a:solidFill>
                  <a:srgbClr val="FEFFFF"/>
                </a:solidFill>
              </a:rPr>
              <a:t>IKP dikategorisasikan sebagai sedang jika skor IKP berkisar antara satu simpangan baku di bawah dan di atas rerata IKP nasional</a:t>
            </a:r>
          </a:p>
          <a:p>
            <a:pPr lvl="1"/>
            <a:r>
              <a:rPr lang="en-US">
                <a:solidFill>
                  <a:srgbClr val="FEFFFF"/>
                </a:solidFill>
              </a:rPr>
              <a:t>IKP dikategorisasikan sebagai rendah jika skor IKP kurang dari satu simpangan baku dari nilai rerata nasional</a:t>
            </a:r>
          </a:p>
          <a:p>
            <a:pPr lvl="1"/>
            <a:r>
              <a:rPr lang="en-US">
                <a:solidFill>
                  <a:srgbClr val="FEFFFF"/>
                </a:solidFill>
              </a:rPr>
              <a:t>IKP dikategorisasikan sebagai tinggi jika skor IKP lebih dari satu simpangan baku dari nilai rerata nasional </a:t>
            </a:r>
          </a:p>
          <a:p>
            <a:pPr lvl="1"/>
            <a:endParaRPr lang="en-ID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2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D88D3-5E59-9D52-4E6E-68E6F7E7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Catatan Tentang Unit Analisa</a:t>
            </a:r>
            <a:endParaRPr lang="en-ID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7044-A6FD-912F-814F-0B5CF95EA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1300">
                <a:solidFill>
                  <a:srgbClr val="FEFFFF"/>
                </a:solidFill>
              </a:rPr>
              <a:t>Unit analisa dalam IKP ini ada dua:</a:t>
            </a:r>
          </a:p>
          <a:p>
            <a:pPr lvl="1"/>
            <a:r>
              <a:rPr lang="en-US" sz="1300">
                <a:solidFill>
                  <a:srgbClr val="FEFFFF"/>
                </a:solidFill>
              </a:rPr>
              <a:t>Kabupaten/kota</a:t>
            </a:r>
          </a:p>
          <a:p>
            <a:pPr lvl="2"/>
            <a:r>
              <a:rPr lang="en-US" sz="1300">
                <a:solidFill>
                  <a:srgbClr val="FEFFFF"/>
                </a:solidFill>
              </a:rPr>
              <a:t>Melihat dinamika kerawanan pada level kabupaten/kota (pemilu/pilkada tingkat kab/kota)</a:t>
            </a:r>
          </a:p>
          <a:p>
            <a:pPr lvl="2"/>
            <a:r>
              <a:rPr lang="en-US" sz="1300">
                <a:solidFill>
                  <a:srgbClr val="FEFFFF"/>
                </a:solidFill>
              </a:rPr>
              <a:t>Data diisi oleh tim Bawaslu Kab/kota</a:t>
            </a:r>
          </a:p>
          <a:p>
            <a:pPr lvl="1"/>
            <a:r>
              <a:rPr lang="en-US" sz="1300">
                <a:solidFill>
                  <a:srgbClr val="FEFFFF"/>
                </a:solidFill>
              </a:rPr>
              <a:t>Provinsi</a:t>
            </a:r>
          </a:p>
          <a:p>
            <a:pPr lvl="2"/>
            <a:r>
              <a:rPr lang="en-US" sz="1300">
                <a:solidFill>
                  <a:srgbClr val="FEFFFF"/>
                </a:solidFill>
              </a:rPr>
              <a:t>Melihat dinamika kerawanan pada level provinsi (Pemilu/pilkada tingkat provinsi)</a:t>
            </a:r>
          </a:p>
          <a:p>
            <a:pPr lvl="2"/>
            <a:r>
              <a:rPr lang="en-US" sz="1300">
                <a:solidFill>
                  <a:srgbClr val="FEFFFF"/>
                </a:solidFill>
              </a:rPr>
              <a:t>Diisi oleh tim Bawaslu Provinsi</a:t>
            </a:r>
          </a:p>
          <a:p>
            <a:r>
              <a:rPr lang="en-US" sz="1300">
                <a:solidFill>
                  <a:srgbClr val="FEFFFF"/>
                </a:solidFill>
              </a:rPr>
              <a:t>Sumber data</a:t>
            </a:r>
          </a:p>
          <a:p>
            <a:pPr lvl="1"/>
            <a:r>
              <a:rPr lang="en-US" sz="1300">
                <a:solidFill>
                  <a:srgbClr val="FEFFFF"/>
                </a:solidFill>
              </a:rPr>
              <a:t>Data administrative Bawaslu (Laporan, dsb)</a:t>
            </a:r>
          </a:p>
          <a:p>
            <a:pPr lvl="1"/>
            <a:r>
              <a:rPr lang="en-US" sz="1300">
                <a:solidFill>
                  <a:srgbClr val="FEFFFF"/>
                </a:solidFill>
              </a:rPr>
              <a:t>Kepolisian</a:t>
            </a:r>
          </a:p>
          <a:p>
            <a:pPr lvl="1"/>
            <a:r>
              <a:rPr lang="en-US" sz="1300">
                <a:solidFill>
                  <a:srgbClr val="FEFFFF"/>
                </a:solidFill>
              </a:rPr>
              <a:t>Media </a:t>
            </a:r>
          </a:p>
          <a:p>
            <a:pPr lvl="1"/>
            <a:r>
              <a:rPr lang="en-US" sz="1300">
                <a:solidFill>
                  <a:srgbClr val="FEFFFF"/>
                </a:solidFill>
              </a:rPr>
              <a:t>Kemendagri</a:t>
            </a:r>
          </a:p>
          <a:p>
            <a:r>
              <a:rPr lang="en-ID" sz="1300">
                <a:solidFill>
                  <a:srgbClr val="FEFFFF"/>
                </a:solidFill>
              </a:rPr>
              <a:t>Verifikasi data</a:t>
            </a:r>
          </a:p>
          <a:p>
            <a:pPr lvl="1"/>
            <a:r>
              <a:rPr lang="en-ID" sz="1300">
                <a:solidFill>
                  <a:srgbClr val="FEFFFF"/>
                </a:solidFill>
              </a:rPr>
              <a:t>Kontrol dari Provinsi ke kab/kota</a:t>
            </a:r>
          </a:p>
          <a:p>
            <a:pPr lvl="1"/>
            <a:r>
              <a:rPr lang="en-ID" sz="1300">
                <a:solidFill>
                  <a:srgbClr val="FEFFFF"/>
                </a:solidFill>
              </a:rPr>
              <a:t>Kontrol dari Pusat ke Provinsi dan Kab/kota</a:t>
            </a:r>
          </a:p>
        </p:txBody>
      </p:sp>
    </p:spTree>
    <p:extLst>
      <p:ext uri="{BB962C8B-B14F-4D97-AF65-F5344CB8AC3E}">
        <p14:creationId xmlns:p14="http://schemas.microsoft.com/office/powerpoint/2010/main" val="303089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FC361-05B8-281C-614D-F1F558C8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IKP Provinsi </a:t>
            </a:r>
            <a:endParaRPr lang="en-ID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A55D-4FD5-5E6E-D0AD-EEC7A241E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EFFFF"/>
                </a:solidFill>
              </a:rPr>
              <a:t>IKP level Provinsi dihitung dengan dua pendekatan</a:t>
            </a:r>
          </a:p>
          <a:p>
            <a:pPr lvl="1"/>
            <a:r>
              <a:rPr lang="en-US">
                <a:solidFill>
                  <a:srgbClr val="FEFFFF"/>
                </a:solidFill>
              </a:rPr>
              <a:t>Menghitung IKP level provinsi saja</a:t>
            </a:r>
          </a:p>
          <a:p>
            <a:pPr lvl="1"/>
            <a:r>
              <a:rPr lang="en-US">
                <a:solidFill>
                  <a:srgbClr val="FEFFFF"/>
                </a:solidFill>
              </a:rPr>
              <a:t>Menghitung IKP level kab/kota dan mengagregasikannya pada tingkat Provinsi</a:t>
            </a:r>
          </a:p>
          <a:p>
            <a:r>
              <a:rPr lang="en-US" sz="2400">
                <a:solidFill>
                  <a:srgbClr val="FEFFFF"/>
                </a:solidFill>
              </a:rPr>
              <a:t>Konsekwensi?</a:t>
            </a:r>
          </a:p>
          <a:p>
            <a:pPr lvl="1"/>
            <a:r>
              <a:rPr lang="en-US">
                <a:solidFill>
                  <a:srgbClr val="FEFFFF"/>
                </a:solidFill>
              </a:rPr>
              <a:t>Akan ada perbedaan skor IKP level provinsi antara dua pendekatan ini</a:t>
            </a:r>
            <a:endParaRPr lang="en-ID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0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3D45F-D727-2ADF-6D83-7741E38E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Terima kasih </a:t>
            </a:r>
          </a:p>
        </p:txBody>
      </p:sp>
      <p:grpSp>
        <p:nvGrpSpPr>
          <p:cNvPr id="46" name="Group 3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93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C443E-6541-6726-1078-F91ED1CD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Proses Pengumpulan Data</a:t>
            </a:r>
            <a:endParaRPr lang="en-ID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637AC8-E7DE-E354-F549-0C44860CF7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48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B0135-F4AF-CAA1-1874-899E6184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Mengapa pembobotan penting?</a:t>
            </a:r>
            <a:endParaRPr lang="en-ID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C1E2BF-1894-77B6-E760-F3336C9805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37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5D67-6153-4F7E-C29E-D30C930A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5000"/>
              <a:t>Bagaimana pembobotan dilakukan?</a:t>
            </a:r>
            <a:endParaRPr lang="en-ID" sz="50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E5050F-5FE1-19DE-802F-DB91EE11E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38" r="659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CE54AA-8BD1-B74D-8653-AACAC9C12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676730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612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256D5-1F89-A746-18A5-004121C2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Pembobotan di awal </a:t>
            </a:r>
            <a:endParaRPr lang="en-ID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479797-1C04-9592-D7C1-7B96FF1816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06760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22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4F17A-6E3D-4CCF-3C9A-FC279352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Prosedur pembobotan di awal</a:t>
            </a:r>
            <a:endParaRPr lang="en-ID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4CFA8-A0F8-BCBF-54A3-A870D0D33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1862" y="1719618"/>
                <a:ext cx="5948831" cy="4334629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>
                    <a:solidFill>
                      <a:srgbClr val="FEFFFF"/>
                    </a:solidFill>
                  </a:rPr>
                  <a:t>Para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ahli</a:t>
                </a:r>
                <a:r>
                  <a:rPr lang="en-US" sz="2000" dirty="0">
                    <a:solidFill>
                      <a:srgbClr val="FEFFFF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memberikan</a:t>
                </a:r>
                <a:r>
                  <a:rPr lang="en-US" sz="2000" dirty="0">
                    <a:solidFill>
                      <a:srgbClr val="FEFFFF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skor</a:t>
                </a:r>
                <a:r>
                  <a:rPr lang="en-US" sz="2000" dirty="0">
                    <a:solidFill>
                      <a:srgbClr val="FEFFFF"/>
                    </a:solidFill>
                  </a:rPr>
                  <a:t> 1-4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untuk</a:t>
                </a:r>
                <a:r>
                  <a:rPr lang="en-US" sz="2000" dirty="0">
                    <a:solidFill>
                      <a:srgbClr val="FEFFFF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setiap</a:t>
                </a:r>
                <a:r>
                  <a:rPr lang="en-US" sz="2000" dirty="0">
                    <a:solidFill>
                      <a:srgbClr val="FEFFFF"/>
                    </a:solidFill>
                  </a:rPr>
                  <a:t> indicator </a:t>
                </a:r>
              </a:p>
              <a:p>
                <a:pPr lvl="1"/>
                <a:r>
                  <a:rPr lang="en-US" sz="2000" dirty="0" err="1">
                    <a:solidFill>
                      <a:srgbClr val="FEFFFF"/>
                    </a:solidFill>
                  </a:rPr>
                  <a:t>Penjelasan</a:t>
                </a:r>
                <a:r>
                  <a:rPr lang="en-US" sz="2000" dirty="0">
                    <a:solidFill>
                      <a:srgbClr val="FEFFFF"/>
                    </a:solidFill>
                  </a:rPr>
                  <a:t> indicator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akan</a:t>
                </a:r>
                <a:r>
                  <a:rPr lang="en-US" sz="2000" dirty="0">
                    <a:solidFill>
                      <a:srgbClr val="FEFFFF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diberikan</a:t>
                </a:r>
                <a:r>
                  <a:rPr lang="en-US" sz="2000" dirty="0">
                    <a:solidFill>
                      <a:srgbClr val="FEFFFF"/>
                    </a:solidFill>
                  </a:rPr>
                  <a:t> oleh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panitia</a:t>
                </a:r>
                <a:endParaRPr lang="en-US" sz="2000" dirty="0">
                  <a:solidFill>
                    <a:srgbClr val="FEFFFF"/>
                  </a:solidFill>
                </a:endParaRPr>
              </a:p>
              <a:p>
                <a:r>
                  <a:rPr lang="en-US" sz="2000" dirty="0" err="1">
                    <a:solidFill>
                      <a:srgbClr val="FEFFFF"/>
                    </a:solidFill>
                  </a:rPr>
                  <a:t>Penilaian</a:t>
                </a:r>
                <a:r>
                  <a:rPr lang="en-US" sz="2000" dirty="0">
                    <a:solidFill>
                      <a:srgbClr val="FEFFFF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ahli</a:t>
                </a:r>
                <a:r>
                  <a:rPr lang="en-US" sz="2000" dirty="0">
                    <a:solidFill>
                      <a:srgbClr val="FEFF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000" dirty="0">
                    <a:solidFill>
                      <a:srgbClr val="FEFFFF"/>
                    </a:solidFill>
                  </a:rPr>
                  <a:t>,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akan</a:t>
                </a:r>
                <a:r>
                  <a:rPr lang="en-US" sz="2000" dirty="0">
                    <a:solidFill>
                      <a:srgbClr val="FEFFFF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dijumlahkan</a:t>
                </a:r>
                <a:r>
                  <a:rPr lang="en-US" sz="2000" dirty="0">
                    <a:solidFill>
                      <a:srgbClr val="FEFFFF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untuk</a:t>
                </a:r>
                <a:r>
                  <a:rPr lang="en-US" sz="2000" dirty="0">
                    <a:solidFill>
                      <a:srgbClr val="FEFFFF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setiap</a:t>
                </a:r>
                <a:r>
                  <a:rPr lang="en-US" sz="2000" dirty="0">
                    <a:solidFill>
                      <a:srgbClr val="FEFFFF"/>
                    </a:solidFill>
                  </a:rPr>
                  <a:t> indicator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𝑠𝑘𝑜</m:t>
                    </m:r>
                    <m:sSub>
                      <m:sSubPr>
                        <m:ctrlPr>
                          <a:rPr lang="en-US" sz="20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solidFill>
                    <a:srgbClr val="FEFFFF"/>
                  </a:solidFill>
                </a:endParaRPr>
              </a:p>
              <a:p>
                <a:r>
                  <a:rPr lang="en-US" sz="2000" dirty="0">
                    <a:solidFill>
                      <a:srgbClr val="FEFFFF"/>
                    </a:solidFill>
                  </a:rPr>
                  <a:t>Total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skor</a:t>
                </a:r>
                <a:r>
                  <a:rPr lang="en-US" sz="2000" dirty="0">
                    <a:solidFill>
                      <a:srgbClr val="FEFFFF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penilaian</a:t>
                </a:r>
                <a:r>
                  <a:rPr lang="en-US" sz="2000" dirty="0">
                    <a:solidFill>
                      <a:srgbClr val="FEFFFF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ahli</a:t>
                </a:r>
                <a:r>
                  <a:rPr lang="en-US" sz="2000" dirty="0">
                    <a:solidFill>
                      <a:srgbClr val="FEFFFF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untuk</a:t>
                </a:r>
                <a:r>
                  <a:rPr lang="en-US" sz="2000" dirty="0">
                    <a:solidFill>
                      <a:srgbClr val="FEFFFF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setiap</a:t>
                </a:r>
                <a:r>
                  <a:rPr lang="en-US" sz="2000" dirty="0">
                    <a:solidFill>
                      <a:srgbClr val="FEFFFF"/>
                    </a:solidFill>
                  </a:rPr>
                  <a:t> indicator </a:t>
                </a:r>
                <a:r>
                  <a:rPr lang="en-US" sz="2000" i="1" dirty="0" err="1">
                    <a:solidFill>
                      <a:srgbClr val="FEFFFF"/>
                    </a:solidFill>
                  </a:rPr>
                  <a:t>i</a:t>
                </a:r>
                <a:r>
                  <a:rPr lang="en-US" sz="2000" dirty="0">
                    <a:solidFill>
                      <a:srgbClr val="FEFFFF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akan</a:t>
                </a:r>
                <a:r>
                  <a:rPr lang="en-US" sz="2000" dirty="0">
                    <a:solidFill>
                      <a:srgbClr val="FEFFFF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diproporsikan</a:t>
                </a:r>
                <a:r>
                  <a:rPr lang="en-US" sz="2000" dirty="0">
                    <a:solidFill>
                      <a:srgbClr val="FEFFFF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dengan</a:t>
                </a:r>
                <a:r>
                  <a:rPr lang="en-US" sz="2000" dirty="0">
                    <a:solidFill>
                      <a:srgbClr val="FEFFFF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skor</a:t>
                </a:r>
                <a:r>
                  <a:rPr lang="en-US" sz="2000" dirty="0">
                    <a:solidFill>
                      <a:srgbClr val="FEFFFF"/>
                    </a:solidFill>
                  </a:rPr>
                  <a:t> total (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skor</a:t>
                </a:r>
                <a:r>
                  <a:rPr lang="en-US" sz="2000" dirty="0">
                    <a:solidFill>
                      <a:srgbClr val="FEFFFF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untuk</a:t>
                </a:r>
                <a:r>
                  <a:rPr lang="en-US" sz="2000" dirty="0">
                    <a:solidFill>
                      <a:srgbClr val="FEFFFF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FEFFFF"/>
                    </a:solidFill>
                  </a:rPr>
                  <a:t>keseluruhan</a:t>
                </a:r>
                <a:r>
                  <a:rPr lang="en-US" sz="2000" dirty="0">
                    <a:solidFill>
                      <a:srgbClr val="FEFFFF"/>
                    </a:solidFill>
                  </a:rPr>
                  <a:t> indicator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𝑠𝑘𝑜</m:t>
                        </m:r>
                        <m:sSub>
                          <m:sSubPr>
                            <m:ctrlPr>
                              <a:rPr lang="en-US" sz="2000" b="0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000" b="0" i="1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𝑇𝑆</m:t>
                        </m:r>
                      </m:den>
                    </m:f>
                  </m:oMath>
                </a14:m>
                <a:endParaRPr lang="en-ID" sz="2000" dirty="0">
                  <a:solidFill>
                    <a:srgbClr val="FEFFFF"/>
                  </a:solidFill>
                </a:endParaRPr>
              </a:p>
              <a:p>
                <a:r>
                  <a:rPr lang="en-ID" sz="2000" dirty="0">
                    <a:solidFill>
                      <a:srgbClr val="FEFFFF"/>
                    </a:solidFill>
                  </a:rPr>
                  <a:t>Nilai </a:t>
                </a:r>
                <a:r>
                  <a:rPr lang="en-ID" sz="2000" dirty="0" err="1">
                    <a:solidFill>
                      <a:srgbClr val="FEFFFF"/>
                    </a:solidFill>
                  </a:rPr>
                  <a:t>untuk</a:t>
                </a:r>
                <a:r>
                  <a:rPr lang="en-ID" sz="2000" dirty="0">
                    <a:solidFill>
                      <a:srgbClr val="FEFFFF"/>
                    </a:solidFill>
                  </a:rPr>
                  <a:t> masing-masing indicator </a:t>
                </a:r>
                <a:r>
                  <a:rPr lang="en-ID" sz="2000" dirty="0" err="1">
                    <a:solidFill>
                      <a:srgbClr val="FEFFFF"/>
                    </a:solidFill>
                  </a:rPr>
                  <a:t>dijumlahkan</a:t>
                </a:r>
                <a:r>
                  <a:rPr lang="en-ID" sz="2000" dirty="0">
                    <a:solidFill>
                      <a:srgbClr val="FEFFFF"/>
                    </a:solidFill>
                  </a:rPr>
                  <a:t> </a:t>
                </a:r>
                <a:r>
                  <a:rPr lang="en-ID" sz="2000" dirty="0" err="1">
                    <a:solidFill>
                      <a:srgbClr val="FEFFFF"/>
                    </a:solidFill>
                  </a:rPr>
                  <a:t>untuk</a:t>
                </a:r>
                <a:r>
                  <a:rPr lang="en-ID" sz="2000" dirty="0">
                    <a:solidFill>
                      <a:srgbClr val="FEFFFF"/>
                    </a:solidFill>
                  </a:rPr>
                  <a:t> </a:t>
                </a:r>
                <a:r>
                  <a:rPr lang="en-ID" sz="2000" dirty="0" err="1">
                    <a:solidFill>
                      <a:srgbClr val="FEFFFF"/>
                    </a:solidFill>
                  </a:rPr>
                  <a:t>mendapatkan</a:t>
                </a:r>
                <a:r>
                  <a:rPr lang="en-ID" sz="2000" dirty="0">
                    <a:solidFill>
                      <a:srgbClr val="FEFFFF"/>
                    </a:solidFill>
                  </a:rPr>
                  <a:t> </a:t>
                </a:r>
                <a:r>
                  <a:rPr lang="en-ID" sz="2000" dirty="0" err="1">
                    <a:solidFill>
                      <a:srgbClr val="FEFFFF"/>
                    </a:solidFill>
                  </a:rPr>
                  <a:t>bobot</a:t>
                </a:r>
                <a:r>
                  <a:rPr lang="en-ID" sz="2000" dirty="0">
                    <a:solidFill>
                      <a:srgbClr val="FEFFFF"/>
                    </a:solidFill>
                  </a:rPr>
                  <a:t> </a:t>
                </a:r>
                <a:r>
                  <a:rPr lang="en-ID" sz="2000" dirty="0" err="1">
                    <a:solidFill>
                      <a:srgbClr val="FEFFFF"/>
                    </a:solidFill>
                  </a:rPr>
                  <a:t>dimensi</a:t>
                </a:r>
                <a:endParaRPr lang="en-ID" sz="2000" dirty="0">
                  <a:solidFill>
                    <a:srgbClr val="FEFFFF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E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FE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EFF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D" sz="2000" dirty="0">
                  <a:solidFill>
                    <a:srgbClr val="FE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4CFA8-A0F8-BCBF-54A3-A870D0D33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1862" y="1719618"/>
                <a:ext cx="5948831" cy="4334629"/>
              </a:xfrm>
              <a:blipFill>
                <a:blip r:embed="rId2"/>
                <a:stretch>
                  <a:fillRect l="-923" r="-513" b="-151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48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93414-CAE4-05FB-3595-7D58C25E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 dirty="0" err="1">
                <a:solidFill>
                  <a:schemeClr val="bg1"/>
                </a:solidFill>
              </a:rPr>
              <a:t>Verifikasi</a:t>
            </a:r>
            <a:r>
              <a:rPr lang="en-US" sz="5100" dirty="0">
                <a:solidFill>
                  <a:schemeClr val="bg1"/>
                </a:solidFill>
              </a:rPr>
              <a:t> </a:t>
            </a:r>
            <a:r>
              <a:rPr lang="en-US" sz="5100" dirty="0" err="1">
                <a:solidFill>
                  <a:schemeClr val="bg1"/>
                </a:solidFill>
              </a:rPr>
              <a:t>dengan</a:t>
            </a:r>
            <a:r>
              <a:rPr lang="en-US" sz="5100" dirty="0">
                <a:solidFill>
                  <a:schemeClr val="bg1"/>
                </a:solidFill>
              </a:rPr>
              <a:t> </a:t>
            </a:r>
            <a:r>
              <a:rPr lang="en-US" sz="5100" dirty="0" err="1">
                <a:solidFill>
                  <a:schemeClr val="bg1"/>
                </a:solidFill>
              </a:rPr>
              <a:t>sebaran</a:t>
            </a:r>
            <a:r>
              <a:rPr lang="en-US" sz="5100" dirty="0">
                <a:solidFill>
                  <a:schemeClr val="bg1"/>
                </a:solidFill>
              </a:rPr>
              <a:t> data</a:t>
            </a:r>
            <a:endParaRPr lang="en-ID" sz="51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6C9682-90D2-E433-2E02-D6D434988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72785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263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DA06D-6F8C-77A0-E16E-0F6E01E2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 dirty="0" err="1">
                <a:solidFill>
                  <a:srgbClr val="FFFFFF"/>
                </a:solidFill>
              </a:rPr>
              <a:t>Pembuatan</a:t>
            </a:r>
            <a:r>
              <a:rPr lang="en-US" sz="3800" dirty="0">
                <a:solidFill>
                  <a:srgbClr val="FFFFFF"/>
                </a:solidFill>
              </a:rPr>
              <a:t> Coding Scheme</a:t>
            </a:r>
            <a:endParaRPr lang="en-ID" sz="38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20D5F6-27E8-C8F5-F6FE-6360AA4D7A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79913" y="687388"/>
          <a:ext cx="7037387" cy="547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8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47FF4-19B5-8DCE-3E6A-85883D6C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Bagaimana coding scheme dibuat?</a:t>
            </a:r>
            <a:endParaRPr lang="en-ID" sz="38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D551-839D-1F2A-DF9D-2E2569288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Coding scheme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ketentuan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:</a:t>
            </a:r>
          </a:p>
          <a:p>
            <a:pPr lvl="1"/>
            <a:r>
              <a:rPr lang="en-US" sz="1600" dirty="0" err="1"/>
              <a:t>Menyepakati</a:t>
            </a:r>
            <a:r>
              <a:rPr lang="en-US" sz="1600" dirty="0"/>
              <a:t> </a:t>
            </a:r>
            <a:r>
              <a:rPr lang="en-US" sz="1600" dirty="0" err="1"/>
              <a:t>kategorisasi</a:t>
            </a:r>
            <a:r>
              <a:rPr lang="en-US" sz="1600" dirty="0"/>
              <a:t> </a:t>
            </a:r>
            <a:r>
              <a:rPr lang="en-US" sz="1600" dirty="0" err="1"/>
              <a:t>jawaban</a:t>
            </a:r>
            <a:endParaRPr lang="en-US" sz="1600" dirty="0"/>
          </a:p>
          <a:p>
            <a:pPr lvl="2"/>
            <a:r>
              <a:rPr lang="en-US" sz="1600" dirty="0" err="1"/>
              <a:t>Kategori</a:t>
            </a:r>
            <a:r>
              <a:rPr lang="en-US" sz="1600" dirty="0"/>
              <a:t> </a:t>
            </a:r>
            <a:r>
              <a:rPr lang="en-US" sz="1600" dirty="0" err="1"/>
              <a:t>kualitatif</a:t>
            </a:r>
            <a:endParaRPr lang="en-US" sz="1600" dirty="0"/>
          </a:p>
          <a:p>
            <a:pPr lvl="3"/>
            <a:r>
              <a:rPr lang="en-US" sz="1600" dirty="0" err="1"/>
              <a:t>Kategorisasi</a:t>
            </a:r>
            <a:r>
              <a:rPr lang="en-US" sz="1600" dirty="0"/>
              <a:t> </a:t>
            </a:r>
            <a:r>
              <a:rPr lang="en-US" sz="1600" dirty="0" err="1"/>
              <a:t>jawaban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derajat</a:t>
            </a:r>
            <a:r>
              <a:rPr lang="en-US" sz="1600" dirty="0"/>
              <a:t> </a:t>
            </a:r>
            <a:r>
              <a:rPr lang="en-US" sz="1600" dirty="0" err="1"/>
              <a:t>kualitatif</a:t>
            </a:r>
            <a:r>
              <a:rPr lang="en-US" sz="1600" dirty="0"/>
              <a:t> data yang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didefinisikan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:</a:t>
            </a:r>
          </a:p>
          <a:p>
            <a:pPr lvl="4"/>
            <a:r>
              <a:rPr lang="en-US" sz="1600" dirty="0" err="1"/>
              <a:t>Intensitas</a:t>
            </a:r>
            <a:r>
              <a:rPr lang="en-US" sz="1600" dirty="0"/>
              <a:t> </a:t>
            </a:r>
            <a:r>
              <a:rPr lang="en-US" sz="1600" dirty="0" err="1"/>
              <a:t>persoalan</a:t>
            </a:r>
            <a:endParaRPr lang="en-US" sz="1600" dirty="0"/>
          </a:p>
          <a:p>
            <a:pPr lvl="4"/>
            <a:r>
              <a:rPr lang="en-US" sz="1600" dirty="0"/>
              <a:t>Tingkat </a:t>
            </a:r>
            <a:r>
              <a:rPr lang="en-US" sz="1600" dirty="0" err="1"/>
              <a:t>keseriusan</a:t>
            </a:r>
            <a:r>
              <a:rPr lang="en-US" sz="1600" dirty="0"/>
              <a:t> </a:t>
            </a:r>
            <a:r>
              <a:rPr lang="en-US" sz="1600" dirty="0" err="1"/>
              <a:t>persoalan</a:t>
            </a:r>
            <a:endParaRPr lang="en-US" sz="1600" dirty="0"/>
          </a:p>
          <a:p>
            <a:pPr lvl="4"/>
            <a:r>
              <a:rPr lang="en-US" sz="1600" dirty="0"/>
              <a:t>…</a:t>
            </a:r>
            <a:r>
              <a:rPr lang="en-US" sz="1600" dirty="0" err="1"/>
              <a:t>dsb</a:t>
            </a:r>
            <a:endParaRPr lang="en-US" sz="1600" dirty="0"/>
          </a:p>
          <a:p>
            <a:pPr lvl="2"/>
            <a:r>
              <a:rPr lang="en-US" sz="1600" dirty="0" err="1"/>
              <a:t>Kategorisasi</a:t>
            </a:r>
            <a:r>
              <a:rPr lang="en-US" sz="1600" dirty="0"/>
              <a:t> </a:t>
            </a:r>
            <a:r>
              <a:rPr lang="en-US" sz="1600" dirty="0" err="1"/>
              <a:t>kuantitatif</a:t>
            </a:r>
            <a:endParaRPr lang="en-US" sz="1600" dirty="0"/>
          </a:p>
          <a:p>
            <a:pPr lvl="3"/>
            <a:r>
              <a:rPr lang="en-US" sz="1600" dirty="0" err="1"/>
              <a:t>Kategorisasi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frekwensi</a:t>
            </a:r>
            <a:r>
              <a:rPr lang="en-US" sz="1600" dirty="0"/>
              <a:t> </a:t>
            </a:r>
            <a:r>
              <a:rPr lang="en-US" sz="1600" dirty="0" err="1"/>
              <a:t>kejadian</a:t>
            </a:r>
            <a:r>
              <a:rPr lang="en-US" sz="1600" dirty="0"/>
              <a:t> </a:t>
            </a:r>
            <a:r>
              <a:rPr lang="en-US" sz="1600" dirty="0" err="1"/>
              <a:t>peristiwa</a:t>
            </a:r>
            <a:endParaRPr lang="en-US" sz="1600" dirty="0"/>
          </a:p>
          <a:p>
            <a:pPr lvl="1"/>
            <a:r>
              <a:rPr lang="en-US" sz="1600" dirty="0" err="1"/>
              <a:t>Mendefinisikan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operasional</a:t>
            </a:r>
            <a:r>
              <a:rPr lang="en-US" sz="1600" dirty="0"/>
              <a:t> masing-masing </a:t>
            </a:r>
            <a:r>
              <a:rPr lang="en-US" sz="1600" dirty="0" err="1"/>
              <a:t>kategorisasi</a:t>
            </a:r>
            <a:r>
              <a:rPr lang="en-US" sz="1600" dirty="0"/>
              <a:t> </a:t>
            </a:r>
            <a:r>
              <a:rPr lang="en-US" sz="1600" dirty="0" err="1"/>
              <a:t>kualitatif</a:t>
            </a:r>
            <a:endParaRPr lang="en-US" sz="1600" dirty="0"/>
          </a:p>
          <a:p>
            <a:pPr lvl="2"/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karakteristik</a:t>
            </a:r>
            <a:r>
              <a:rPr lang="en-US" sz="1600" dirty="0"/>
              <a:t> </a:t>
            </a:r>
            <a:r>
              <a:rPr lang="en-US" sz="1600" dirty="0" err="1"/>
              <a:t>teramati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masing-masing </a:t>
            </a:r>
            <a:r>
              <a:rPr lang="en-US" sz="1600" dirty="0" err="1"/>
              <a:t>kategori</a:t>
            </a:r>
            <a:r>
              <a:rPr lang="en-US" sz="1600" dirty="0"/>
              <a:t> </a:t>
            </a:r>
            <a:r>
              <a:rPr lang="en-US" sz="1600" dirty="0" err="1"/>
              <a:t>kualitatif</a:t>
            </a:r>
            <a:r>
              <a:rPr lang="en-US" sz="1600" dirty="0"/>
              <a:t>, </a:t>
            </a:r>
            <a:r>
              <a:rPr lang="en-US" sz="1600" u="sng" dirty="0" err="1"/>
              <a:t>misalnya</a:t>
            </a:r>
            <a:r>
              <a:rPr lang="en-US" sz="1600" dirty="0"/>
              <a:t>:</a:t>
            </a:r>
          </a:p>
          <a:p>
            <a:pPr lvl="3"/>
            <a:r>
              <a:rPr lang="en-US" sz="1600" dirty="0" err="1"/>
              <a:t>Rendah</a:t>
            </a:r>
            <a:r>
              <a:rPr lang="en-US" sz="1600" dirty="0"/>
              <a:t> = </a:t>
            </a:r>
            <a:r>
              <a:rPr lang="en-US" sz="1600" dirty="0" err="1"/>
              <a:t>konflik</a:t>
            </a:r>
            <a:r>
              <a:rPr lang="en-US" sz="1600" dirty="0"/>
              <a:t> yang </a:t>
            </a:r>
            <a:r>
              <a:rPr lang="en-US" sz="1600" dirty="0" err="1"/>
              <a:t>melibatkan</a:t>
            </a:r>
            <a:r>
              <a:rPr lang="en-US" sz="1600" dirty="0"/>
              <a:t> </a:t>
            </a:r>
            <a:r>
              <a:rPr lang="en-US" sz="1600" dirty="0" err="1"/>
              <a:t>saling</a:t>
            </a:r>
            <a:r>
              <a:rPr lang="en-US" sz="1600" dirty="0"/>
              <a:t> </a:t>
            </a:r>
            <a:r>
              <a:rPr lang="en-US" sz="1600" dirty="0" err="1"/>
              <a:t>kecam-mengecam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verbal</a:t>
            </a:r>
          </a:p>
          <a:p>
            <a:pPr lvl="3"/>
            <a:r>
              <a:rPr lang="en-US" sz="1600" dirty="0"/>
              <a:t>Sedang = </a:t>
            </a:r>
            <a:r>
              <a:rPr lang="en-US" sz="1600" dirty="0" err="1"/>
              <a:t>konflik</a:t>
            </a:r>
            <a:r>
              <a:rPr lang="en-US" sz="1600" dirty="0"/>
              <a:t> yang </a:t>
            </a:r>
            <a:r>
              <a:rPr lang="en-US" sz="1600" dirty="0" err="1"/>
              <a:t>melibatkan</a:t>
            </a:r>
            <a:r>
              <a:rPr lang="en-US" sz="1600" dirty="0"/>
              <a:t> </a:t>
            </a:r>
            <a:r>
              <a:rPr lang="en-US" sz="1600" dirty="0" err="1"/>
              <a:t>kekerasan</a:t>
            </a:r>
            <a:r>
              <a:rPr lang="en-US" sz="1600" dirty="0"/>
              <a:t> </a:t>
            </a:r>
            <a:r>
              <a:rPr lang="en-US" sz="1600" dirty="0" err="1"/>
              <a:t>fisik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serius</a:t>
            </a:r>
            <a:endParaRPr lang="en-US" sz="1600" dirty="0"/>
          </a:p>
          <a:p>
            <a:pPr lvl="3"/>
            <a:r>
              <a:rPr lang="en-US" sz="1600" dirty="0" err="1"/>
              <a:t>Berat</a:t>
            </a:r>
            <a:r>
              <a:rPr lang="en-US" sz="1600" dirty="0"/>
              <a:t> = </a:t>
            </a:r>
            <a:r>
              <a:rPr lang="en-US" sz="1600" dirty="0" err="1"/>
              <a:t>konflik</a:t>
            </a:r>
            <a:r>
              <a:rPr lang="en-US" sz="1600" dirty="0"/>
              <a:t> yang </a:t>
            </a:r>
            <a:r>
              <a:rPr lang="en-US" sz="1600" dirty="0" err="1"/>
              <a:t>melibatkan</a:t>
            </a:r>
            <a:r>
              <a:rPr lang="en-US" sz="1600" dirty="0"/>
              <a:t> </a:t>
            </a:r>
            <a:r>
              <a:rPr lang="en-US" sz="1600" dirty="0" err="1"/>
              <a:t>kekerasan</a:t>
            </a:r>
            <a:r>
              <a:rPr lang="en-US" sz="1600" dirty="0"/>
              <a:t> </a:t>
            </a:r>
            <a:r>
              <a:rPr lang="en-US" sz="1600" dirty="0" err="1"/>
              <a:t>fisik</a:t>
            </a:r>
            <a:r>
              <a:rPr lang="en-US" sz="1600" dirty="0"/>
              <a:t> yang </a:t>
            </a:r>
            <a:r>
              <a:rPr lang="en-US" sz="1600" dirty="0" err="1"/>
              <a:t>serius</a:t>
            </a:r>
            <a:endParaRPr lang="en-US" sz="1600" dirty="0"/>
          </a:p>
          <a:p>
            <a:pPr lvl="1"/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97609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814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Metodologi IKP 2024</vt:lpstr>
      <vt:lpstr>Proses Pengumpulan Data</vt:lpstr>
      <vt:lpstr>Mengapa pembobotan penting?</vt:lpstr>
      <vt:lpstr>Bagaimana pembobotan dilakukan?</vt:lpstr>
      <vt:lpstr>Pembobotan di awal </vt:lpstr>
      <vt:lpstr>Prosedur pembobotan di awal</vt:lpstr>
      <vt:lpstr>Verifikasi dengan sebaran data</vt:lpstr>
      <vt:lpstr>Pembuatan Coding Scheme</vt:lpstr>
      <vt:lpstr>Bagaimana coding scheme dibuat?</vt:lpstr>
      <vt:lpstr>Contoh tampilan data mentah IKP</vt:lpstr>
      <vt:lpstr>Bagaimana coding scheme dibuat? (2)</vt:lpstr>
      <vt:lpstr>Bagaimana coding scheme dibuat? (3)</vt:lpstr>
      <vt:lpstr>Hasil/skor akhir IKP masing-masing daerah</vt:lpstr>
      <vt:lpstr>Kategorisasi IKP</vt:lpstr>
      <vt:lpstr>Catatan Tentang Unit Analisa</vt:lpstr>
      <vt:lpstr>IKP Provinsi </vt:lpstr>
      <vt:lpstr>Terima 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 IKP 2024</dc:title>
  <dc:creator>afrimadona zainuzir</dc:creator>
  <cp:lastModifiedBy>afrimadona zainuzir</cp:lastModifiedBy>
  <cp:revision>1</cp:revision>
  <dcterms:created xsi:type="dcterms:W3CDTF">2022-12-15T13:01:20Z</dcterms:created>
  <dcterms:modified xsi:type="dcterms:W3CDTF">2022-12-16T02:03:06Z</dcterms:modified>
</cp:coreProperties>
</file>