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notesMasterIdLst>
    <p:notesMasterId r:id="rId15"/>
  </p:notesMasterIdLst>
  <p:handoutMasterIdLst>
    <p:handoutMasterId r:id="rId16"/>
  </p:handoutMasterIdLst>
  <p:sldIdLst>
    <p:sldId id="267" r:id="rId2"/>
    <p:sldId id="445" r:id="rId3"/>
    <p:sldId id="262" r:id="rId4"/>
    <p:sldId id="271" r:id="rId5"/>
    <p:sldId id="450" r:id="rId6"/>
    <p:sldId id="446" r:id="rId7"/>
    <p:sldId id="443" r:id="rId8"/>
    <p:sldId id="448" r:id="rId9"/>
    <p:sldId id="447" r:id="rId10"/>
    <p:sldId id="440" r:id="rId11"/>
    <p:sldId id="451" r:id="rId12"/>
    <p:sldId id="452" r:id="rId13"/>
    <p:sldId id="441" r:id="rId14"/>
  </p:sldIdLst>
  <p:sldSz cx="9144000" cy="6858000" type="screen4x3"/>
  <p:notesSz cx="6858000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94694"/>
  </p:normalViewPr>
  <p:slideViewPr>
    <p:cSldViewPr>
      <p:cViewPr varScale="1">
        <p:scale>
          <a:sx n="107" d="100"/>
          <a:sy n="107" d="100"/>
        </p:scale>
        <p:origin x="17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91505-BFA7-BE4E-8566-B413318A9AE0}" type="doc">
      <dgm:prSet loTypeId="urn:microsoft.com/office/officeart/2005/8/layout/h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91ED3-39FA-2849-B682-D57742A28A0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DIMENSI STRATEGI PERAN BAWASLU</a:t>
          </a:r>
        </a:p>
      </dgm:t>
    </dgm:pt>
    <dgm:pt modelId="{547BFAAC-A875-D349-B0DA-D23230104861}" type="parTrans" cxnId="{EFB406F8-2688-2148-BEB4-CE1FE30205DF}">
      <dgm:prSet/>
      <dgm:spPr/>
      <dgm:t>
        <a:bodyPr/>
        <a:lstStyle/>
        <a:p>
          <a:endParaRPr lang="en-US"/>
        </a:p>
      </dgm:t>
    </dgm:pt>
    <dgm:pt modelId="{ED7A6D69-E3CE-E94C-BF6E-439285F261F3}" type="sibTrans" cxnId="{EFB406F8-2688-2148-BEB4-CE1FE30205DF}">
      <dgm:prSet/>
      <dgm:spPr/>
      <dgm:t>
        <a:bodyPr/>
        <a:lstStyle/>
        <a:p>
          <a:endParaRPr lang="en-US"/>
        </a:p>
      </dgm:t>
    </dgm:pt>
    <dgm:pt modelId="{D8EC3FF8-BB9D-EA41-A37A-827DA15E4E38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Memberdayakan</a:t>
          </a:r>
          <a:r>
            <a:rPr lang="en-US" dirty="0"/>
            <a:t> </a:t>
          </a:r>
          <a:r>
            <a:rPr lang="en-US" dirty="0" err="1"/>
            <a:t>Pengawas</a:t>
          </a:r>
          <a:r>
            <a:rPr lang="en-US" dirty="0"/>
            <a:t> </a:t>
          </a:r>
          <a:r>
            <a:rPr lang="en-US" dirty="0" err="1"/>
            <a:t>Pemilu</a:t>
          </a:r>
          <a:r>
            <a:rPr lang="en-US" dirty="0"/>
            <a:t> di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jenjang</a:t>
          </a:r>
          <a:endParaRPr lang="en-US" dirty="0"/>
        </a:p>
      </dgm:t>
    </dgm:pt>
    <dgm:pt modelId="{4DE39CC1-E944-C846-A0CF-D5CCB4CEC0F2}" type="parTrans" cxnId="{3D2F0BED-2EBE-5445-BD62-D26F84B03DAC}">
      <dgm:prSet/>
      <dgm:spPr/>
      <dgm:t>
        <a:bodyPr/>
        <a:lstStyle/>
        <a:p>
          <a:endParaRPr lang="en-US"/>
        </a:p>
      </dgm:t>
    </dgm:pt>
    <dgm:pt modelId="{43F2FD86-32B5-AB4A-AD27-656C0632C439}" type="sibTrans" cxnId="{3D2F0BED-2EBE-5445-BD62-D26F84B03DAC}">
      <dgm:prSet/>
      <dgm:spPr/>
      <dgm:t>
        <a:bodyPr/>
        <a:lstStyle/>
        <a:p>
          <a:endParaRPr lang="en-US"/>
        </a:p>
      </dgm:t>
    </dgm:pt>
    <dgm:pt modelId="{18C0C02F-A1F7-3347-BCD4-657062868575}">
      <dgm:prSet phldrT="[Text]"/>
      <dgm:spPr>
        <a:noFill/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2. </a:t>
          </a:r>
          <a:r>
            <a:rPr lang="en-US" dirty="0" err="1">
              <a:solidFill>
                <a:srgbClr val="002060"/>
              </a:solidFill>
            </a:rPr>
            <a:t>Mengoptimalkan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pengawasan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secara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aktif</a:t>
          </a:r>
          <a:endParaRPr lang="en-US" dirty="0">
            <a:solidFill>
              <a:srgbClr val="002060"/>
            </a:solidFill>
          </a:endParaRPr>
        </a:p>
      </dgm:t>
    </dgm:pt>
    <dgm:pt modelId="{AE311984-83B1-8546-8EDF-6E82F21CD623}" type="parTrans" cxnId="{6250C6DF-02F8-E34D-86AD-C707DC77B5E5}">
      <dgm:prSet/>
      <dgm:spPr/>
      <dgm:t>
        <a:bodyPr/>
        <a:lstStyle/>
        <a:p>
          <a:endParaRPr lang="en-US"/>
        </a:p>
      </dgm:t>
    </dgm:pt>
    <dgm:pt modelId="{713AE82E-2695-F848-91A8-FC9F5C72FC7D}" type="sibTrans" cxnId="{6250C6DF-02F8-E34D-86AD-C707DC77B5E5}">
      <dgm:prSet/>
      <dgm:spPr/>
      <dgm:t>
        <a:bodyPr/>
        <a:lstStyle/>
        <a:p>
          <a:endParaRPr lang="en-US"/>
        </a:p>
      </dgm:t>
    </dgm:pt>
    <dgm:pt modelId="{5CADE255-0ED9-7F4C-AB29-49A9E884787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3. </a:t>
          </a:r>
          <a:r>
            <a:rPr lang="en-US" dirty="0" err="1">
              <a:solidFill>
                <a:srgbClr val="002060"/>
              </a:solidFill>
            </a:rPr>
            <a:t>Memaksimalkan</a:t>
          </a:r>
          <a:r>
            <a:rPr lang="en-US" baseline="0" dirty="0">
              <a:solidFill>
                <a:srgbClr val="002060"/>
              </a:solidFill>
            </a:rPr>
            <a:t> </a:t>
          </a:r>
          <a:r>
            <a:rPr lang="en-US" baseline="0" dirty="0" err="1">
              <a:solidFill>
                <a:srgbClr val="002060"/>
              </a:solidFill>
            </a:rPr>
            <a:t>tugas</a:t>
          </a:r>
          <a:r>
            <a:rPr lang="en-US" baseline="0" dirty="0">
              <a:solidFill>
                <a:srgbClr val="002060"/>
              </a:solidFill>
            </a:rPr>
            <a:t> </a:t>
          </a:r>
          <a:r>
            <a:rPr lang="en-US" baseline="0" dirty="0" err="1">
              <a:solidFill>
                <a:srgbClr val="002060"/>
              </a:solidFill>
            </a:rPr>
            <a:t>penanganan</a:t>
          </a:r>
          <a:r>
            <a:rPr lang="en-US" baseline="0" dirty="0">
              <a:solidFill>
                <a:srgbClr val="002060"/>
              </a:solidFill>
            </a:rPr>
            <a:t> </a:t>
          </a:r>
          <a:r>
            <a:rPr lang="en-US" baseline="0" dirty="0" err="1">
              <a:solidFill>
                <a:srgbClr val="002060"/>
              </a:solidFill>
            </a:rPr>
            <a:t>pelanggaran</a:t>
          </a:r>
          <a:endParaRPr lang="en-US" dirty="0">
            <a:solidFill>
              <a:srgbClr val="002060"/>
            </a:solidFill>
          </a:endParaRPr>
        </a:p>
      </dgm:t>
    </dgm:pt>
    <dgm:pt modelId="{6671BF97-E1CF-FC45-9134-A3563F2DCF9F}" type="parTrans" cxnId="{C877E27B-6B0A-494A-9785-E0A8AF5AB864}">
      <dgm:prSet/>
      <dgm:spPr/>
      <dgm:t>
        <a:bodyPr/>
        <a:lstStyle/>
        <a:p>
          <a:endParaRPr lang="en-US"/>
        </a:p>
      </dgm:t>
    </dgm:pt>
    <dgm:pt modelId="{D4D18960-96A7-E749-959E-5EB59C8BAF3D}" type="sibTrans" cxnId="{C877E27B-6B0A-494A-9785-E0A8AF5AB864}">
      <dgm:prSet/>
      <dgm:spPr/>
      <dgm:t>
        <a:bodyPr/>
        <a:lstStyle/>
        <a:p>
          <a:endParaRPr lang="en-US"/>
        </a:p>
      </dgm:t>
    </dgm:pt>
    <dgm:pt modelId="{D085F020-199C-704D-A95B-D10E6418F7A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4. </a:t>
          </a:r>
        </a:p>
        <a:p>
          <a:r>
            <a:rPr lang="en-US" dirty="0" err="1">
              <a:solidFill>
                <a:srgbClr val="002060"/>
              </a:solidFill>
            </a:rPr>
            <a:t>Melaksanakan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fungsi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penyelesaian</a:t>
          </a:r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 err="1">
              <a:solidFill>
                <a:srgbClr val="002060"/>
              </a:solidFill>
            </a:rPr>
            <a:t>sengketa</a:t>
          </a:r>
          <a:r>
            <a:rPr lang="en-US" dirty="0">
              <a:solidFill>
                <a:srgbClr val="002060"/>
              </a:solidFill>
            </a:rPr>
            <a:t> proses </a:t>
          </a:r>
        </a:p>
      </dgm:t>
    </dgm:pt>
    <dgm:pt modelId="{8157AA75-BA14-BC46-BA1A-46F47D8A8EF0}" type="parTrans" cxnId="{1BEC83D6-9F37-3E43-B0FD-85D46EB41A60}">
      <dgm:prSet/>
      <dgm:spPr/>
      <dgm:t>
        <a:bodyPr/>
        <a:lstStyle/>
        <a:p>
          <a:endParaRPr lang="en-US"/>
        </a:p>
      </dgm:t>
    </dgm:pt>
    <dgm:pt modelId="{B0CEE50A-5DBB-D843-A3D7-7236E316A719}" type="sibTrans" cxnId="{1BEC83D6-9F37-3E43-B0FD-85D46EB41A60}">
      <dgm:prSet/>
      <dgm:spPr/>
      <dgm:t>
        <a:bodyPr/>
        <a:lstStyle/>
        <a:p>
          <a:endParaRPr lang="en-US"/>
        </a:p>
      </dgm:t>
    </dgm:pt>
    <dgm:pt modelId="{9D5AC26E-0051-7C49-9431-68339D63F2BE}" type="pres">
      <dgm:prSet presAssocID="{96591505-BFA7-BE4E-8566-B413318A9AE0}" presName="composite" presStyleCnt="0">
        <dgm:presLayoutVars>
          <dgm:chMax val="1"/>
          <dgm:dir/>
          <dgm:resizeHandles val="exact"/>
        </dgm:presLayoutVars>
      </dgm:prSet>
      <dgm:spPr/>
    </dgm:pt>
    <dgm:pt modelId="{259846C9-4ADA-634C-BD07-92A58E458C3E}" type="pres">
      <dgm:prSet presAssocID="{BD791ED3-39FA-2849-B682-D57742A28A07}" presName="roof" presStyleLbl="dkBgShp" presStyleIdx="0" presStyleCnt="2"/>
      <dgm:spPr/>
    </dgm:pt>
    <dgm:pt modelId="{3FC1CF37-55B2-924E-BA44-5CE97643DA3A}" type="pres">
      <dgm:prSet presAssocID="{BD791ED3-39FA-2849-B682-D57742A28A07}" presName="pillars" presStyleCnt="0"/>
      <dgm:spPr/>
    </dgm:pt>
    <dgm:pt modelId="{BDA76F66-100F-494F-B990-0A8EE94D226B}" type="pres">
      <dgm:prSet presAssocID="{BD791ED3-39FA-2849-B682-D57742A28A07}" presName="pillar1" presStyleLbl="node1" presStyleIdx="0" presStyleCnt="4">
        <dgm:presLayoutVars>
          <dgm:bulletEnabled val="1"/>
        </dgm:presLayoutVars>
      </dgm:prSet>
      <dgm:spPr/>
    </dgm:pt>
    <dgm:pt modelId="{7DA26C79-0C07-0046-914F-A1CA08028B80}" type="pres">
      <dgm:prSet presAssocID="{18C0C02F-A1F7-3347-BCD4-657062868575}" presName="pillarX" presStyleLbl="node1" presStyleIdx="1" presStyleCnt="4">
        <dgm:presLayoutVars>
          <dgm:bulletEnabled val="1"/>
        </dgm:presLayoutVars>
      </dgm:prSet>
      <dgm:spPr/>
    </dgm:pt>
    <dgm:pt modelId="{DCBCAD15-10E2-524F-ABBE-84FE933A230A}" type="pres">
      <dgm:prSet presAssocID="{5CADE255-0ED9-7F4C-AB29-49A9E8847878}" presName="pillarX" presStyleLbl="node1" presStyleIdx="2" presStyleCnt="4">
        <dgm:presLayoutVars>
          <dgm:bulletEnabled val="1"/>
        </dgm:presLayoutVars>
      </dgm:prSet>
      <dgm:spPr/>
    </dgm:pt>
    <dgm:pt modelId="{619DE6F5-685C-A547-8F08-D0519358C9DD}" type="pres">
      <dgm:prSet presAssocID="{D085F020-199C-704D-A95B-D10E6418F7AD}" presName="pillarX" presStyleLbl="node1" presStyleIdx="3" presStyleCnt="4">
        <dgm:presLayoutVars>
          <dgm:bulletEnabled val="1"/>
        </dgm:presLayoutVars>
      </dgm:prSet>
      <dgm:spPr/>
    </dgm:pt>
    <dgm:pt modelId="{38E2FED1-516D-1848-BBC9-CE88F66447B0}" type="pres">
      <dgm:prSet presAssocID="{BD791ED3-39FA-2849-B682-D57742A28A07}" presName="base" presStyleLbl="dkBgShp" presStyleIdx="1" presStyleCnt="2"/>
      <dgm:spPr/>
    </dgm:pt>
  </dgm:ptLst>
  <dgm:cxnLst>
    <dgm:cxn modelId="{9521521F-4B6E-4142-98FB-C06A0B58473B}" type="presOf" srcId="{96591505-BFA7-BE4E-8566-B413318A9AE0}" destId="{9D5AC26E-0051-7C49-9431-68339D63F2BE}" srcOrd="0" destOrd="0" presId="urn:microsoft.com/office/officeart/2005/8/layout/hList3"/>
    <dgm:cxn modelId="{FE3B7A25-3C20-D24B-902D-01F6EAF45ECB}" type="presOf" srcId="{5CADE255-0ED9-7F4C-AB29-49A9E8847878}" destId="{DCBCAD15-10E2-524F-ABBE-84FE933A230A}" srcOrd="0" destOrd="0" presId="urn:microsoft.com/office/officeart/2005/8/layout/hList3"/>
    <dgm:cxn modelId="{C858D252-4B41-B549-AECD-2634F9EEF847}" type="presOf" srcId="{D8EC3FF8-BB9D-EA41-A37A-827DA15E4E38}" destId="{BDA76F66-100F-494F-B990-0A8EE94D226B}" srcOrd="0" destOrd="0" presId="urn:microsoft.com/office/officeart/2005/8/layout/hList3"/>
    <dgm:cxn modelId="{3E087E66-6557-0844-8696-10A285AFB409}" type="presOf" srcId="{BD791ED3-39FA-2849-B682-D57742A28A07}" destId="{259846C9-4ADA-634C-BD07-92A58E458C3E}" srcOrd="0" destOrd="0" presId="urn:microsoft.com/office/officeart/2005/8/layout/hList3"/>
    <dgm:cxn modelId="{796D0672-9DE8-6C4A-B70D-B80F6055F249}" type="presOf" srcId="{18C0C02F-A1F7-3347-BCD4-657062868575}" destId="{7DA26C79-0C07-0046-914F-A1CA08028B80}" srcOrd="0" destOrd="0" presId="urn:microsoft.com/office/officeart/2005/8/layout/hList3"/>
    <dgm:cxn modelId="{C877E27B-6B0A-494A-9785-E0A8AF5AB864}" srcId="{BD791ED3-39FA-2849-B682-D57742A28A07}" destId="{5CADE255-0ED9-7F4C-AB29-49A9E8847878}" srcOrd="2" destOrd="0" parTransId="{6671BF97-E1CF-FC45-9134-A3563F2DCF9F}" sibTransId="{D4D18960-96A7-E749-959E-5EB59C8BAF3D}"/>
    <dgm:cxn modelId="{5C158291-2917-F54C-8E68-FACF9930188D}" type="presOf" srcId="{D085F020-199C-704D-A95B-D10E6418F7AD}" destId="{619DE6F5-685C-A547-8F08-D0519358C9DD}" srcOrd="0" destOrd="0" presId="urn:microsoft.com/office/officeart/2005/8/layout/hList3"/>
    <dgm:cxn modelId="{1BEC83D6-9F37-3E43-B0FD-85D46EB41A60}" srcId="{BD791ED3-39FA-2849-B682-D57742A28A07}" destId="{D085F020-199C-704D-A95B-D10E6418F7AD}" srcOrd="3" destOrd="0" parTransId="{8157AA75-BA14-BC46-BA1A-46F47D8A8EF0}" sibTransId="{B0CEE50A-5DBB-D843-A3D7-7236E316A719}"/>
    <dgm:cxn modelId="{6250C6DF-02F8-E34D-86AD-C707DC77B5E5}" srcId="{BD791ED3-39FA-2849-B682-D57742A28A07}" destId="{18C0C02F-A1F7-3347-BCD4-657062868575}" srcOrd="1" destOrd="0" parTransId="{AE311984-83B1-8546-8EDF-6E82F21CD623}" sibTransId="{713AE82E-2695-F848-91A8-FC9F5C72FC7D}"/>
    <dgm:cxn modelId="{3D2F0BED-2EBE-5445-BD62-D26F84B03DAC}" srcId="{BD791ED3-39FA-2849-B682-D57742A28A07}" destId="{D8EC3FF8-BB9D-EA41-A37A-827DA15E4E38}" srcOrd="0" destOrd="0" parTransId="{4DE39CC1-E944-C846-A0CF-D5CCB4CEC0F2}" sibTransId="{43F2FD86-32B5-AB4A-AD27-656C0632C439}"/>
    <dgm:cxn modelId="{EFB406F8-2688-2148-BEB4-CE1FE30205DF}" srcId="{96591505-BFA7-BE4E-8566-B413318A9AE0}" destId="{BD791ED3-39FA-2849-B682-D57742A28A07}" srcOrd="0" destOrd="0" parTransId="{547BFAAC-A875-D349-B0DA-D23230104861}" sibTransId="{ED7A6D69-E3CE-E94C-BF6E-439285F261F3}"/>
    <dgm:cxn modelId="{CE524B5F-74A6-504D-A48F-0C9026909433}" type="presParOf" srcId="{9D5AC26E-0051-7C49-9431-68339D63F2BE}" destId="{259846C9-4ADA-634C-BD07-92A58E458C3E}" srcOrd="0" destOrd="0" presId="urn:microsoft.com/office/officeart/2005/8/layout/hList3"/>
    <dgm:cxn modelId="{E5960C39-BF7B-C949-B47E-CCCC1D7FB42E}" type="presParOf" srcId="{9D5AC26E-0051-7C49-9431-68339D63F2BE}" destId="{3FC1CF37-55B2-924E-BA44-5CE97643DA3A}" srcOrd="1" destOrd="0" presId="urn:microsoft.com/office/officeart/2005/8/layout/hList3"/>
    <dgm:cxn modelId="{957CBA65-FC52-D34E-BB15-65C0B02ABDE3}" type="presParOf" srcId="{3FC1CF37-55B2-924E-BA44-5CE97643DA3A}" destId="{BDA76F66-100F-494F-B990-0A8EE94D226B}" srcOrd="0" destOrd="0" presId="urn:microsoft.com/office/officeart/2005/8/layout/hList3"/>
    <dgm:cxn modelId="{B0D3333C-C39F-174D-AB6A-D10C3B9EC9D0}" type="presParOf" srcId="{3FC1CF37-55B2-924E-BA44-5CE97643DA3A}" destId="{7DA26C79-0C07-0046-914F-A1CA08028B80}" srcOrd="1" destOrd="0" presId="urn:microsoft.com/office/officeart/2005/8/layout/hList3"/>
    <dgm:cxn modelId="{FC66507D-6875-764E-A9BB-C6E0E3868627}" type="presParOf" srcId="{3FC1CF37-55B2-924E-BA44-5CE97643DA3A}" destId="{DCBCAD15-10E2-524F-ABBE-84FE933A230A}" srcOrd="2" destOrd="0" presId="urn:microsoft.com/office/officeart/2005/8/layout/hList3"/>
    <dgm:cxn modelId="{989F3558-61D0-FA48-A5DF-9A51901A278B}" type="presParOf" srcId="{3FC1CF37-55B2-924E-BA44-5CE97643DA3A}" destId="{619DE6F5-685C-A547-8F08-D0519358C9DD}" srcOrd="3" destOrd="0" presId="urn:microsoft.com/office/officeart/2005/8/layout/hList3"/>
    <dgm:cxn modelId="{326FFB4A-C63A-9743-B63C-D57206EE2D07}" type="presParOf" srcId="{9D5AC26E-0051-7C49-9431-68339D63F2BE}" destId="{38E2FED1-516D-1848-BBC9-CE88F66447B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71DB1-0CDD-6741-8790-7C88702CAAD8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94A15-1BE7-6C4F-868E-27AD4C1A7EA7}">
      <dgm:prSet phldrT="[Text]"/>
      <dgm:spPr/>
      <dgm:t>
        <a:bodyPr/>
        <a:lstStyle/>
        <a:p>
          <a:r>
            <a:rPr lang="en-US" dirty="0" err="1"/>
            <a:t>Melaksanakan</a:t>
          </a:r>
          <a:r>
            <a:rPr lang="en-US" dirty="0"/>
            <a:t> </a:t>
          </a:r>
          <a:r>
            <a:rPr lang="en-US" dirty="0" err="1"/>
            <a:t>pendidikan</a:t>
          </a:r>
          <a:endParaRPr lang="en-US" b="1" dirty="0"/>
        </a:p>
      </dgm:t>
    </dgm:pt>
    <dgm:pt modelId="{80C8162C-5EFD-E64C-B5D1-8DE0594681D0}" type="parTrans" cxnId="{465E893C-D05E-8E48-AB3B-A0B701004E91}">
      <dgm:prSet/>
      <dgm:spPr/>
      <dgm:t>
        <a:bodyPr/>
        <a:lstStyle/>
        <a:p>
          <a:endParaRPr lang="en-US"/>
        </a:p>
      </dgm:t>
    </dgm:pt>
    <dgm:pt modelId="{48EEBA32-1328-6F4B-B91E-AF1ABEF26355}" type="sibTrans" cxnId="{465E893C-D05E-8E48-AB3B-A0B701004E91}">
      <dgm:prSet/>
      <dgm:spPr/>
      <dgm:t>
        <a:bodyPr/>
        <a:lstStyle/>
        <a:p>
          <a:endParaRPr lang="en-US"/>
        </a:p>
      </dgm:t>
    </dgm:pt>
    <dgm:pt modelId="{E29C5F3A-4C14-C54A-9B67-4AE0F44DA4B6}">
      <dgm:prSet phldrT="[Text]" custT="1"/>
      <dgm:spPr/>
      <dgm:t>
        <a:bodyPr/>
        <a:lstStyle/>
        <a:p>
          <a:r>
            <a:rPr lang="en-US" sz="2400" dirty="0" err="1"/>
            <a:t>meningkatkan</a:t>
          </a:r>
          <a:r>
            <a:rPr lang="en-US" sz="2400" dirty="0"/>
            <a:t> </a:t>
          </a:r>
          <a:r>
            <a:rPr lang="en-US" sz="2400" dirty="0" err="1"/>
            <a:t>kemampuan</a:t>
          </a:r>
          <a:r>
            <a:rPr lang="en-US" sz="2400" dirty="0"/>
            <a:t> </a:t>
          </a:r>
          <a:r>
            <a:rPr lang="en-US" sz="2400" dirty="0" err="1"/>
            <a:t>kinerja</a:t>
          </a:r>
          <a:endParaRPr lang="en-US" sz="2400" dirty="0"/>
        </a:p>
      </dgm:t>
    </dgm:pt>
    <dgm:pt modelId="{15D851DE-66EB-5F44-A55B-2597C9BC2689}" type="parTrans" cxnId="{EFA1032B-60E6-E344-97D3-933864710D3F}">
      <dgm:prSet/>
      <dgm:spPr/>
      <dgm:t>
        <a:bodyPr/>
        <a:lstStyle/>
        <a:p>
          <a:endParaRPr lang="en-US"/>
        </a:p>
      </dgm:t>
    </dgm:pt>
    <dgm:pt modelId="{7B740249-5820-0A49-8EC1-07F4C7C732E6}" type="sibTrans" cxnId="{EFA1032B-60E6-E344-97D3-933864710D3F}">
      <dgm:prSet/>
      <dgm:spPr/>
      <dgm:t>
        <a:bodyPr/>
        <a:lstStyle/>
        <a:p>
          <a:endParaRPr lang="en-US"/>
        </a:p>
      </dgm:t>
    </dgm:pt>
    <dgm:pt modelId="{02F695EE-CD16-0D45-897D-479E5DF8602A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/>
            <a:t>Melaksanakan</a:t>
          </a:r>
          <a:r>
            <a:rPr lang="en-US" dirty="0"/>
            <a:t> </a:t>
          </a:r>
          <a:r>
            <a:rPr lang="en-US" dirty="0" err="1"/>
            <a:t>pelatihan</a:t>
          </a:r>
          <a:endParaRPr lang="en-US" dirty="0"/>
        </a:p>
      </dgm:t>
    </dgm:pt>
    <dgm:pt modelId="{B739F18C-C55F-3948-A7C3-C64067C23D5A}" type="parTrans" cxnId="{B4344323-F816-B44D-B31D-60C609DE7CAF}">
      <dgm:prSet/>
      <dgm:spPr/>
      <dgm:t>
        <a:bodyPr/>
        <a:lstStyle/>
        <a:p>
          <a:endParaRPr lang="en-US"/>
        </a:p>
      </dgm:t>
    </dgm:pt>
    <dgm:pt modelId="{31EBA749-A876-044A-AFFA-C08A9C14F7FB}" type="sibTrans" cxnId="{B4344323-F816-B44D-B31D-60C609DE7CAF}">
      <dgm:prSet/>
      <dgm:spPr/>
      <dgm:t>
        <a:bodyPr/>
        <a:lstStyle/>
        <a:p>
          <a:endParaRPr lang="en-US"/>
        </a:p>
      </dgm:t>
    </dgm:pt>
    <dgm:pt modelId="{6BD8833E-5144-AF4D-AB79-78AC4274A5F3}">
      <dgm:prSet phldrT="[Text]"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2200" dirty="0" err="1"/>
            <a:t>mengembangkan</a:t>
          </a:r>
          <a:r>
            <a:rPr lang="en-US" sz="2200" dirty="0"/>
            <a:t> </a:t>
          </a:r>
          <a:r>
            <a:rPr lang="en-US" sz="2200" dirty="0" err="1"/>
            <a:t>kemampuan</a:t>
          </a:r>
          <a:r>
            <a:rPr lang="en-US" sz="2200" dirty="0"/>
            <a:t> </a:t>
          </a:r>
          <a:r>
            <a:rPr lang="en-US" sz="2200" dirty="0" err="1"/>
            <a:t>keterampilan</a:t>
          </a:r>
          <a:endParaRPr lang="en-US" sz="2200" dirty="0"/>
        </a:p>
      </dgm:t>
    </dgm:pt>
    <dgm:pt modelId="{DDBBD031-F471-4F46-9DD5-2CFA5EED7A12}" type="parTrans" cxnId="{ECFCAC53-3427-AA48-B33D-C2C2ED2BE278}">
      <dgm:prSet/>
      <dgm:spPr/>
      <dgm:t>
        <a:bodyPr/>
        <a:lstStyle/>
        <a:p>
          <a:endParaRPr lang="en-US"/>
        </a:p>
      </dgm:t>
    </dgm:pt>
    <dgm:pt modelId="{C569A168-3ED9-4446-BB0B-DAD7443BD9F3}" type="sibTrans" cxnId="{ECFCAC53-3427-AA48-B33D-C2C2ED2BE278}">
      <dgm:prSet/>
      <dgm:spPr/>
      <dgm:t>
        <a:bodyPr/>
        <a:lstStyle/>
        <a:p>
          <a:endParaRPr lang="en-US"/>
        </a:p>
      </dgm:t>
    </dgm:pt>
    <dgm:pt modelId="{6EB17C76-63B8-B748-AE63-631017BF10DA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baseline="0" dirty="0" err="1"/>
            <a:t>mengevaluasi</a:t>
          </a:r>
          <a:r>
            <a:rPr lang="en-US" sz="2000" baseline="0" dirty="0"/>
            <a:t> program </a:t>
          </a:r>
          <a:r>
            <a:rPr lang="en-US" sz="2000" dirty="0" err="1"/>
            <a:t>sesuai</a:t>
          </a:r>
          <a:r>
            <a:rPr lang="en-US" sz="2000" dirty="0"/>
            <a:t> </a:t>
          </a:r>
          <a:r>
            <a:rPr lang="en-US" sz="2000" dirty="0" err="1"/>
            <a:t>prosedur</a:t>
          </a:r>
          <a:r>
            <a:rPr lang="en-US" sz="2000" dirty="0"/>
            <a:t> </a:t>
          </a:r>
          <a:r>
            <a:rPr lang="en-US" sz="2000" dirty="0" err="1"/>
            <a:t>organisasi</a:t>
          </a:r>
          <a:endParaRPr lang="en-US" sz="2000" dirty="0"/>
        </a:p>
      </dgm:t>
    </dgm:pt>
    <dgm:pt modelId="{4FA8525E-6D07-C847-BFFF-359B0ED6F0AA}" type="parTrans" cxnId="{73BD550A-1734-9649-9B3E-3AC5609FEDBD}">
      <dgm:prSet/>
      <dgm:spPr/>
      <dgm:t>
        <a:bodyPr/>
        <a:lstStyle/>
        <a:p>
          <a:endParaRPr lang="en-US"/>
        </a:p>
      </dgm:t>
    </dgm:pt>
    <dgm:pt modelId="{D10EADC0-B6DB-F94A-8B3C-8232EFA33A64}" type="sibTrans" cxnId="{73BD550A-1734-9649-9B3E-3AC5609FEDBD}">
      <dgm:prSet/>
      <dgm:spPr/>
      <dgm:t>
        <a:bodyPr/>
        <a:lstStyle/>
        <a:p>
          <a:endParaRPr lang="en-US"/>
        </a:p>
      </dgm:t>
    </dgm:pt>
    <dgm:pt modelId="{070543BB-3332-BA4D-89AD-2B0552E2CF72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 err="1"/>
            <a:t>menganalisis</a:t>
          </a:r>
          <a:r>
            <a:rPr lang="en-US" sz="2200" dirty="0"/>
            <a:t> program </a:t>
          </a:r>
          <a:r>
            <a:rPr lang="en-US" sz="2200" dirty="0" err="1"/>
            <a:t>kerja</a:t>
          </a:r>
          <a:r>
            <a:rPr lang="en-US" sz="2200" dirty="0"/>
            <a:t> &amp; </a:t>
          </a:r>
          <a:r>
            <a:rPr lang="en-US" sz="2200" baseline="0" dirty="0" err="1"/>
            <a:t>kinerja</a:t>
          </a:r>
          <a:r>
            <a:rPr lang="en-US" sz="2200" baseline="0" dirty="0"/>
            <a:t> SDM</a:t>
          </a:r>
          <a:endParaRPr lang="en-US" sz="2200" dirty="0"/>
        </a:p>
      </dgm:t>
    </dgm:pt>
    <dgm:pt modelId="{8ED19303-5F53-6C40-8A6B-5C6EADFCBBCB}" type="parTrans" cxnId="{0BF47208-A156-8C43-BB04-2662802F1027}">
      <dgm:prSet/>
      <dgm:spPr/>
      <dgm:t>
        <a:bodyPr/>
        <a:lstStyle/>
        <a:p>
          <a:endParaRPr lang="en-US"/>
        </a:p>
      </dgm:t>
    </dgm:pt>
    <dgm:pt modelId="{1C7F501C-62E9-3D4A-B7C3-97C704C89297}" type="sibTrans" cxnId="{0BF47208-A156-8C43-BB04-2662802F1027}">
      <dgm:prSet/>
      <dgm:spPr/>
      <dgm:t>
        <a:bodyPr/>
        <a:lstStyle/>
        <a:p>
          <a:endParaRPr lang="en-US"/>
        </a:p>
      </dgm:t>
    </dgm:pt>
    <dgm:pt modelId="{109F7849-B4DC-F246-AD0E-47098C82E054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 err="1"/>
            <a:t>menghargai</a:t>
          </a:r>
          <a:r>
            <a:rPr lang="en-US" sz="2200" dirty="0"/>
            <a:t> </a:t>
          </a:r>
          <a:r>
            <a:rPr lang="en-US" sz="2200" dirty="0" err="1"/>
            <a:t>capaian</a:t>
          </a:r>
          <a:r>
            <a:rPr lang="en-US" sz="2200" dirty="0"/>
            <a:t> SDM</a:t>
          </a:r>
        </a:p>
      </dgm:t>
    </dgm:pt>
    <dgm:pt modelId="{6DE430C3-9ADB-FC4E-8CEA-CB4F2C856CCF}" type="parTrans" cxnId="{9332628C-FF7D-EF46-A6CB-B7B0A6A86230}">
      <dgm:prSet/>
      <dgm:spPr/>
      <dgm:t>
        <a:bodyPr/>
        <a:lstStyle/>
        <a:p>
          <a:endParaRPr lang="en-US"/>
        </a:p>
      </dgm:t>
    </dgm:pt>
    <dgm:pt modelId="{17D3D062-99EC-3C45-A9BA-56E8F01175CB}" type="sibTrans" cxnId="{9332628C-FF7D-EF46-A6CB-B7B0A6A86230}">
      <dgm:prSet/>
      <dgm:spPr/>
      <dgm:t>
        <a:bodyPr/>
        <a:lstStyle/>
        <a:p>
          <a:endParaRPr lang="en-US"/>
        </a:p>
      </dgm:t>
    </dgm:pt>
    <dgm:pt modelId="{78084859-61C7-4448-B9BA-A50BB29074E8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 err="1"/>
            <a:t>menuangkan</a:t>
          </a:r>
          <a:r>
            <a:rPr lang="en-US" sz="2200" dirty="0"/>
            <a:t> ide </a:t>
          </a:r>
          <a:r>
            <a:rPr lang="en-US" sz="2200" dirty="0" err="1"/>
            <a:t>dan</a:t>
          </a:r>
          <a:r>
            <a:rPr lang="en-US" sz="2200" dirty="0"/>
            <a:t> </a:t>
          </a:r>
          <a:r>
            <a:rPr lang="en-US" sz="2200" dirty="0" err="1"/>
            <a:t>strategi</a:t>
          </a:r>
          <a:endParaRPr lang="en-US" sz="2200" dirty="0"/>
        </a:p>
      </dgm:t>
    </dgm:pt>
    <dgm:pt modelId="{D9E11B12-457E-2647-9AED-7D66D4D1521B}" type="parTrans" cxnId="{B696A25D-B680-1044-9A85-AF9E290AEDC6}">
      <dgm:prSet/>
      <dgm:spPr/>
      <dgm:t>
        <a:bodyPr/>
        <a:lstStyle/>
        <a:p>
          <a:endParaRPr lang="en-US"/>
        </a:p>
      </dgm:t>
    </dgm:pt>
    <dgm:pt modelId="{C9CDEBFF-3DE4-6B4E-BC41-F376E784EEA6}" type="sibTrans" cxnId="{B696A25D-B680-1044-9A85-AF9E290AEDC6}">
      <dgm:prSet/>
      <dgm:spPr/>
      <dgm:t>
        <a:bodyPr/>
        <a:lstStyle/>
        <a:p>
          <a:endParaRPr lang="en-US"/>
        </a:p>
      </dgm:t>
    </dgm:pt>
    <dgm:pt modelId="{DB0B6FE5-3CCD-9A49-9FBB-310EBD485DBF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 err="1"/>
            <a:t>memperoleh</a:t>
          </a:r>
          <a:r>
            <a:rPr lang="en-US" sz="2000" dirty="0"/>
            <a:t> SDM yang </a:t>
          </a:r>
          <a:r>
            <a:rPr lang="en-US" sz="2000" dirty="0" err="1"/>
            <a:t>berkapasitas</a:t>
          </a:r>
          <a:r>
            <a:rPr lang="en-US" sz="2000" dirty="0"/>
            <a:t>,</a:t>
          </a:r>
          <a:r>
            <a:rPr lang="en-US" sz="2000" baseline="0" dirty="0"/>
            <a:t> </a:t>
          </a:r>
          <a:r>
            <a:rPr lang="en-US" sz="2000" baseline="0" dirty="0" err="1"/>
            <a:t>profesional</a:t>
          </a:r>
          <a:r>
            <a:rPr lang="en-US" sz="2000" baseline="0" dirty="0"/>
            <a:t> &amp; </a:t>
          </a:r>
          <a:r>
            <a:rPr lang="en-US" sz="2000" baseline="0" dirty="0" err="1"/>
            <a:t>berintegritas</a:t>
          </a:r>
          <a:endParaRPr lang="en-US" sz="2000" dirty="0"/>
        </a:p>
      </dgm:t>
    </dgm:pt>
    <dgm:pt modelId="{70C3784D-04E9-5246-9783-98A556A7B3C5}" type="parTrans" cxnId="{8C455D42-7D68-AD48-95C1-C2F592219EEE}">
      <dgm:prSet/>
      <dgm:spPr/>
      <dgm:t>
        <a:bodyPr/>
        <a:lstStyle/>
        <a:p>
          <a:endParaRPr lang="en-US"/>
        </a:p>
      </dgm:t>
    </dgm:pt>
    <dgm:pt modelId="{4D10D48D-D0E7-354B-ABD1-FF8775F64880}" type="sibTrans" cxnId="{8C455D42-7D68-AD48-95C1-C2F592219EEE}">
      <dgm:prSet/>
      <dgm:spPr/>
      <dgm:t>
        <a:bodyPr/>
        <a:lstStyle/>
        <a:p>
          <a:endParaRPr lang="en-US"/>
        </a:p>
      </dgm:t>
    </dgm:pt>
    <dgm:pt modelId="{3428AEED-F26A-6A4F-B693-624B82A0F07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</a:p>
      </dgm:t>
    </dgm:pt>
    <dgm:pt modelId="{968797A1-273E-0940-A29A-97327AD357AB}" type="parTrans" cxnId="{3E298E62-D833-9441-95A5-D266E7F02F22}">
      <dgm:prSet/>
      <dgm:spPr/>
      <dgm:t>
        <a:bodyPr/>
        <a:lstStyle/>
        <a:p>
          <a:endParaRPr lang="en-US"/>
        </a:p>
      </dgm:t>
    </dgm:pt>
    <dgm:pt modelId="{94615859-FC8C-1643-ACA4-DC670AC1F01D}" type="sibTrans" cxnId="{3E298E62-D833-9441-95A5-D266E7F02F22}">
      <dgm:prSet/>
      <dgm:spPr/>
      <dgm:t>
        <a:bodyPr/>
        <a:lstStyle/>
        <a:p>
          <a:endParaRPr lang="en-US"/>
        </a:p>
      </dgm:t>
    </dgm:pt>
    <dgm:pt modelId="{4B6BE1AD-A8E8-894A-9AD7-9EA75B2E342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pembinaan</a:t>
          </a:r>
          <a:r>
            <a:rPr lang="en-US" dirty="0"/>
            <a:t> </a:t>
          </a:r>
        </a:p>
      </dgm:t>
    </dgm:pt>
    <dgm:pt modelId="{BFA4AD2B-9443-8747-8D76-78EFA6162CE6}" type="parTrans" cxnId="{1469178A-2F03-DC43-A9E0-73A95C5940C4}">
      <dgm:prSet/>
      <dgm:spPr/>
      <dgm:t>
        <a:bodyPr/>
        <a:lstStyle/>
        <a:p>
          <a:endParaRPr lang="en-US"/>
        </a:p>
      </dgm:t>
    </dgm:pt>
    <dgm:pt modelId="{E5E424A0-A018-C44C-86F3-7F47691D413C}" type="sibTrans" cxnId="{1469178A-2F03-DC43-A9E0-73A95C5940C4}">
      <dgm:prSet/>
      <dgm:spPr/>
      <dgm:t>
        <a:bodyPr/>
        <a:lstStyle/>
        <a:p>
          <a:endParaRPr lang="en-US"/>
        </a:p>
      </dgm:t>
    </dgm:pt>
    <dgm:pt modelId="{EF560345-025A-6F42-9C08-2150678FC1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/>
            <a:t>Memberikan</a:t>
          </a:r>
          <a:r>
            <a:rPr lang="en-US" dirty="0"/>
            <a:t> </a:t>
          </a:r>
          <a:r>
            <a:rPr lang="en-US" dirty="0" err="1"/>
            <a:t>penghargaan</a:t>
          </a:r>
          <a:r>
            <a:rPr lang="en-US" dirty="0"/>
            <a:t> </a:t>
          </a:r>
        </a:p>
      </dgm:t>
    </dgm:pt>
    <dgm:pt modelId="{679426EB-C2C1-2D41-8268-F8A2C10A588E}" type="parTrans" cxnId="{9F61CCC4-8CD3-8241-B27B-3D892646CD1F}">
      <dgm:prSet/>
      <dgm:spPr/>
      <dgm:t>
        <a:bodyPr/>
        <a:lstStyle/>
        <a:p>
          <a:endParaRPr lang="en-US"/>
        </a:p>
      </dgm:t>
    </dgm:pt>
    <dgm:pt modelId="{A9EA4FE3-940D-3644-AB28-EAA217C2DEDB}" type="sibTrans" cxnId="{9F61CCC4-8CD3-8241-B27B-3D892646CD1F}">
      <dgm:prSet/>
      <dgm:spPr/>
      <dgm:t>
        <a:bodyPr/>
        <a:lstStyle/>
        <a:p>
          <a:endParaRPr lang="en-US"/>
        </a:p>
      </dgm:t>
    </dgm:pt>
    <dgm:pt modelId="{E8243044-4513-AE4D-918B-EDE51D00F4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Mendorong</a:t>
          </a:r>
          <a:r>
            <a:rPr lang="en-US" dirty="0"/>
            <a:t> </a:t>
          </a:r>
          <a:r>
            <a:rPr lang="en-US" dirty="0" err="1"/>
            <a:t>kontribusi</a:t>
          </a:r>
          <a:r>
            <a:rPr lang="en-US" dirty="0"/>
            <a:t> </a:t>
          </a:r>
        </a:p>
      </dgm:t>
    </dgm:pt>
    <dgm:pt modelId="{52012148-D5D3-D240-BF25-BCFDE5F47FD2}" type="parTrans" cxnId="{2D82012F-1AFB-7641-8369-CA089504C862}">
      <dgm:prSet/>
      <dgm:spPr/>
      <dgm:t>
        <a:bodyPr/>
        <a:lstStyle/>
        <a:p>
          <a:endParaRPr lang="en-US"/>
        </a:p>
      </dgm:t>
    </dgm:pt>
    <dgm:pt modelId="{9590B13C-2D19-BF49-97C8-3CB333C4DC57}" type="sibTrans" cxnId="{2D82012F-1AFB-7641-8369-CA089504C862}">
      <dgm:prSet/>
      <dgm:spPr/>
      <dgm:t>
        <a:bodyPr/>
        <a:lstStyle/>
        <a:p>
          <a:endParaRPr lang="en-US"/>
        </a:p>
      </dgm:t>
    </dgm:pt>
    <dgm:pt modelId="{FD298E41-6E01-D84A-9EFE-9805C9FD6D5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rekruitmen</a:t>
          </a:r>
          <a:r>
            <a:rPr lang="en-US" dirty="0"/>
            <a:t> </a:t>
          </a:r>
        </a:p>
      </dgm:t>
    </dgm:pt>
    <dgm:pt modelId="{66E1A66D-CBE3-2040-ACF3-15BE4F551ED6}" type="parTrans" cxnId="{94F8737D-E65E-8748-8721-E16A6E819F41}">
      <dgm:prSet/>
      <dgm:spPr/>
      <dgm:t>
        <a:bodyPr/>
        <a:lstStyle/>
        <a:p>
          <a:endParaRPr lang="en-US"/>
        </a:p>
      </dgm:t>
    </dgm:pt>
    <dgm:pt modelId="{4DAEFB59-8E62-7C4E-ABF0-A3AC4F93BAFC}" type="sibTrans" cxnId="{94F8737D-E65E-8748-8721-E16A6E819F41}">
      <dgm:prSet/>
      <dgm:spPr/>
      <dgm:t>
        <a:bodyPr/>
        <a:lstStyle/>
        <a:p>
          <a:endParaRPr lang="en-US"/>
        </a:p>
      </dgm:t>
    </dgm:pt>
    <dgm:pt modelId="{D9B7771D-4CD5-9444-81E0-78C4FB506810}" type="pres">
      <dgm:prSet presAssocID="{62B71DB1-0CDD-6741-8790-7C88702CAAD8}" presName="Name0" presStyleCnt="0">
        <dgm:presLayoutVars>
          <dgm:dir/>
          <dgm:animLvl val="lvl"/>
          <dgm:resizeHandles/>
        </dgm:presLayoutVars>
      </dgm:prSet>
      <dgm:spPr/>
    </dgm:pt>
    <dgm:pt modelId="{287A01E2-1B97-2842-B1DC-7D5CBC4D2B88}" type="pres">
      <dgm:prSet presAssocID="{05D94A15-1BE7-6C4F-868E-27AD4C1A7EA7}" presName="linNode" presStyleCnt="0"/>
      <dgm:spPr/>
    </dgm:pt>
    <dgm:pt modelId="{9EAC53D4-1D86-1141-98CD-F1BB329186FC}" type="pres">
      <dgm:prSet presAssocID="{05D94A15-1BE7-6C4F-868E-27AD4C1A7EA7}" presName="parentShp" presStyleLbl="node1" presStyleIdx="0" presStyleCnt="7">
        <dgm:presLayoutVars>
          <dgm:bulletEnabled val="1"/>
        </dgm:presLayoutVars>
      </dgm:prSet>
      <dgm:spPr/>
    </dgm:pt>
    <dgm:pt modelId="{42926CFB-C9A6-E545-BCDF-5035FFE34140}" type="pres">
      <dgm:prSet presAssocID="{05D94A15-1BE7-6C4F-868E-27AD4C1A7EA7}" presName="childShp" presStyleLbl="bgAccFollowNode1" presStyleIdx="0" presStyleCnt="7">
        <dgm:presLayoutVars>
          <dgm:bulletEnabled val="1"/>
        </dgm:presLayoutVars>
      </dgm:prSet>
      <dgm:spPr/>
    </dgm:pt>
    <dgm:pt modelId="{7FCD9242-0A2D-804E-AA1F-2FB6FEF1D7D3}" type="pres">
      <dgm:prSet presAssocID="{48EEBA32-1328-6F4B-B91E-AF1ABEF26355}" presName="spacing" presStyleCnt="0"/>
      <dgm:spPr/>
    </dgm:pt>
    <dgm:pt modelId="{6E12722B-3DC9-034C-9B4A-ED561888D133}" type="pres">
      <dgm:prSet presAssocID="{02F695EE-CD16-0D45-897D-479E5DF8602A}" presName="linNode" presStyleCnt="0"/>
      <dgm:spPr/>
    </dgm:pt>
    <dgm:pt modelId="{EC0BA12F-5CAB-734C-BB3F-894AB8B22F11}" type="pres">
      <dgm:prSet presAssocID="{02F695EE-CD16-0D45-897D-479E5DF8602A}" presName="parentShp" presStyleLbl="node1" presStyleIdx="1" presStyleCnt="7">
        <dgm:presLayoutVars>
          <dgm:bulletEnabled val="1"/>
        </dgm:presLayoutVars>
      </dgm:prSet>
      <dgm:spPr/>
    </dgm:pt>
    <dgm:pt modelId="{9F899196-F778-E044-A0EF-CDACF828B2DA}" type="pres">
      <dgm:prSet presAssocID="{02F695EE-CD16-0D45-897D-479E5DF8602A}" presName="childShp" presStyleLbl="bgAccFollowNode1" presStyleIdx="1" presStyleCnt="7" custScaleY="120017">
        <dgm:presLayoutVars>
          <dgm:bulletEnabled val="1"/>
        </dgm:presLayoutVars>
      </dgm:prSet>
      <dgm:spPr/>
    </dgm:pt>
    <dgm:pt modelId="{C774976F-A57C-2840-B16C-C9A5C0628B7D}" type="pres">
      <dgm:prSet presAssocID="{31EBA749-A876-044A-AFFA-C08A9C14F7FB}" presName="spacing" presStyleCnt="0"/>
      <dgm:spPr/>
    </dgm:pt>
    <dgm:pt modelId="{884DC131-4BE3-964B-894E-B052245A402B}" type="pres">
      <dgm:prSet presAssocID="{4B6BE1AD-A8E8-894A-9AD7-9EA75B2E3428}" presName="linNode" presStyleCnt="0"/>
      <dgm:spPr/>
    </dgm:pt>
    <dgm:pt modelId="{030C1664-8D85-B149-9A09-53873FA38728}" type="pres">
      <dgm:prSet presAssocID="{4B6BE1AD-A8E8-894A-9AD7-9EA75B2E3428}" presName="parentShp" presStyleLbl="node1" presStyleIdx="2" presStyleCnt="7">
        <dgm:presLayoutVars>
          <dgm:bulletEnabled val="1"/>
        </dgm:presLayoutVars>
      </dgm:prSet>
      <dgm:spPr/>
    </dgm:pt>
    <dgm:pt modelId="{0EDD81F3-5996-A740-AA8D-3F1F87F9A367}" type="pres">
      <dgm:prSet presAssocID="{4B6BE1AD-A8E8-894A-9AD7-9EA75B2E3428}" presName="childShp" presStyleLbl="bgAccFollowNode1" presStyleIdx="2" presStyleCnt="7">
        <dgm:presLayoutVars>
          <dgm:bulletEnabled val="1"/>
        </dgm:presLayoutVars>
      </dgm:prSet>
      <dgm:spPr/>
    </dgm:pt>
    <dgm:pt modelId="{98E199C9-CA04-4648-A468-2CE8A98EC17D}" type="pres">
      <dgm:prSet presAssocID="{E5E424A0-A018-C44C-86F3-7F47691D413C}" presName="spacing" presStyleCnt="0"/>
      <dgm:spPr/>
    </dgm:pt>
    <dgm:pt modelId="{9D5AD0BE-A8A4-0E46-90BD-AD0259131CA8}" type="pres">
      <dgm:prSet presAssocID="{EF560345-025A-6F42-9C08-2150678FC1F9}" presName="linNode" presStyleCnt="0"/>
      <dgm:spPr/>
    </dgm:pt>
    <dgm:pt modelId="{4A9FDE65-C60B-3C4A-B592-C7A773B11E4A}" type="pres">
      <dgm:prSet presAssocID="{EF560345-025A-6F42-9C08-2150678FC1F9}" presName="parentShp" presStyleLbl="node1" presStyleIdx="3" presStyleCnt="7">
        <dgm:presLayoutVars>
          <dgm:bulletEnabled val="1"/>
        </dgm:presLayoutVars>
      </dgm:prSet>
      <dgm:spPr/>
    </dgm:pt>
    <dgm:pt modelId="{F1EEA11B-62F1-EE49-AE93-5E20D2917360}" type="pres">
      <dgm:prSet presAssocID="{EF560345-025A-6F42-9C08-2150678FC1F9}" presName="childShp" presStyleLbl="bgAccFollowNode1" presStyleIdx="3" presStyleCnt="7">
        <dgm:presLayoutVars>
          <dgm:bulletEnabled val="1"/>
        </dgm:presLayoutVars>
      </dgm:prSet>
      <dgm:spPr/>
    </dgm:pt>
    <dgm:pt modelId="{B4C96218-CC90-5B43-8BBF-34710FF9D8D8}" type="pres">
      <dgm:prSet presAssocID="{A9EA4FE3-940D-3644-AB28-EAA217C2DEDB}" presName="spacing" presStyleCnt="0"/>
      <dgm:spPr/>
    </dgm:pt>
    <dgm:pt modelId="{44AB1404-DE75-1F42-A38D-29619C70A9C2}" type="pres">
      <dgm:prSet presAssocID="{E8243044-4513-AE4D-918B-EDE51D00F401}" presName="linNode" presStyleCnt="0"/>
      <dgm:spPr/>
    </dgm:pt>
    <dgm:pt modelId="{0EB47319-1F5D-F241-BEB5-F21C75389107}" type="pres">
      <dgm:prSet presAssocID="{E8243044-4513-AE4D-918B-EDE51D00F401}" presName="parentShp" presStyleLbl="node1" presStyleIdx="4" presStyleCnt="7">
        <dgm:presLayoutVars>
          <dgm:bulletEnabled val="1"/>
        </dgm:presLayoutVars>
      </dgm:prSet>
      <dgm:spPr/>
    </dgm:pt>
    <dgm:pt modelId="{02929FDD-568D-2246-81E9-B5DE5C489811}" type="pres">
      <dgm:prSet presAssocID="{E8243044-4513-AE4D-918B-EDE51D00F401}" presName="childShp" presStyleLbl="bgAccFollowNode1" presStyleIdx="4" presStyleCnt="7">
        <dgm:presLayoutVars>
          <dgm:bulletEnabled val="1"/>
        </dgm:presLayoutVars>
      </dgm:prSet>
      <dgm:spPr/>
    </dgm:pt>
    <dgm:pt modelId="{32A3949B-FC89-A940-96D0-5E3DF4C97162}" type="pres">
      <dgm:prSet presAssocID="{9590B13C-2D19-BF49-97C8-3CB333C4DC57}" presName="spacing" presStyleCnt="0"/>
      <dgm:spPr/>
    </dgm:pt>
    <dgm:pt modelId="{D6B322C2-01D8-3D4B-9D9D-699D7EF64CAF}" type="pres">
      <dgm:prSet presAssocID="{FD298E41-6E01-D84A-9EFE-9805C9FD6D59}" presName="linNode" presStyleCnt="0"/>
      <dgm:spPr/>
    </dgm:pt>
    <dgm:pt modelId="{EFAA393B-84C4-924B-AC25-57D398F4537A}" type="pres">
      <dgm:prSet presAssocID="{FD298E41-6E01-D84A-9EFE-9805C9FD6D59}" presName="parentShp" presStyleLbl="node1" presStyleIdx="5" presStyleCnt="7">
        <dgm:presLayoutVars>
          <dgm:bulletEnabled val="1"/>
        </dgm:presLayoutVars>
      </dgm:prSet>
      <dgm:spPr/>
    </dgm:pt>
    <dgm:pt modelId="{62B331E3-A5C9-2D4B-ACF7-0B08A9A43A5F}" type="pres">
      <dgm:prSet presAssocID="{FD298E41-6E01-D84A-9EFE-9805C9FD6D59}" presName="childShp" presStyleLbl="bgAccFollowNode1" presStyleIdx="5" presStyleCnt="7">
        <dgm:presLayoutVars>
          <dgm:bulletEnabled val="1"/>
        </dgm:presLayoutVars>
      </dgm:prSet>
      <dgm:spPr/>
    </dgm:pt>
    <dgm:pt modelId="{2A78D744-B91E-7D47-9761-FA7BF1E0EAD7}" type="pres">
      <dgm:prSet presAssocID="{4DAEFB59-8E62-7C4E-ABF0-A3AC4F93BAFC}" presName="spacing" presStyleCnt="0"/>
      <dgm:spPr/>
    </dgm:pt>
    <dgm:pt modelId="{7B2FBA21-978E-A042-9511-7CC4E948AFD6}" type="pres">
      <dgm:prSet presAssocID="{3428AEED-F26A-6A4F-B693-624B82A0F079}" presName="linNode" presStyleCnt="0"/>
      <dgm:spPr/>
    </dgm:pt>
    <dgm:pt modelId="{E81E7C77-7936-9043-B331-12E26FD54F9E}" type="pres">
      <dgm:prSet presAssocID="{3428AEED-F26A-6A4F-B693-624B82A0F079}" presName="parentShp" presStyleLbl="node1" presStyleIdx="6" presStyleCnt="7">
        <dgm:presLayoutVars>
          <dgm:bulletEnabled val="1"/>
        </dgm:presLayoutVars>
      </dgm:prSet>
      <dgm:spPr/>
    </dgm:pt>
    <dgm:pt modelId="{CDD83523-B7DB-304B-BCCA-6A443F3A28C4}" type="pres">
      <dgm:prSet presAssocID="{3428AEED-F26A-6A4F-B693-624B82A0F079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0BF47208-A156-8C43-BB04-2662802F1027}" srcId="{4B6BE1AD-A8E8-894A-9AD7-9EA75B2E3428}" destId="{070543BB-3332-BA4D-89AD-2B0552E2CF72}" srcOrd="0" destOrd="0" parTransId="{8ED19303-5F53-6C40-8A6B-5C6EADFCBBCB}" sibTransId="{1C7F501C-62E9-3D4A-B7C3-97C704C89297}"/>
    <dgm:cxn modelId="{73BD550A-1734-9649-9B3E-3AC5609FEDBD}" srcId="{3428AEED-F26A-6A4F-B693-624B82A0F079}" destId="{6EB17C76-63B8-B748-AE63-631017BF10DA}" srcOrd="0" destOrd="0" parTransId="{4FA8525E-6D07-C847-BFFF-359B0ED6F0AA}" sibTransId="{D10EADC0-B6DB-F94A-8B3C-8232EFA33A64}"/>
    <dgm:cxn modelId="{DDD7FB0C-0E7C-E74E-BAFD-6A351F989DC7}" type="presOf" srcId="{78084859-61C7-4448-B9BA-A50BB29074E8}" destId="{02929FDD-568D-2246-81E9-B5DE5C489811}" srcOrd="0" destOrd="0" presId="urn:microsoft.com/office/officeart/2005/8/layout/vList6"/>
    <dgm:cxn modelId="{F8DEEA1B-1759-DD46-8890-E0F96AD8FE5B}" type="presOf" srcId="{05D94A15-1BE7-6C4F-868E-27AD4C1A7EA7}" destId="{9EAC53D4-1D86-1141-98CD-F1BB329186FC}" srcOrd="0" destOrd="0" presId="urn:microsoft.com/office/officeart/2005/8/layout/vList6"/>
    <dgm:cxn modelId="{B4344323-F816-B44D-B31D-60C609DE7CAF}" srcId="{62B71DB1-0CDD-6741-8790-7C88702CAAD8}" destId="{02F695EE-CD16-0D45-897D-479E5DF8602A}" srcOrd="1" destOrd="0" parTransId="{B739F18C-C55F-3948-A7C3-C64067C23D5A}" sibTransId="{31EBA749-A876-044A-AFFA-C08A9C14F7FB}"/>
    <dgm:cxn modelId="{751EFA27-895D-2945-BD22-CD95E96080AE}" type="presOf" srcId="{02F695EE-CD16-0D45-897D-479E5DF8602A}" destId="{EC0BA12F-5CAB-734C-BB3F-894AB8B22F11}" srcOrd="0" destOrd="0" presId="urn:microsoft.com/office/officeart/2005/8/layout/vList6"/>
    <dgm:cxn modelId="{EFA1032B-60E6-E344-97D3-933864710D3F}" srcId="{05D94A15-1BE7-6C4F-868E-27AD4C1A7EA7}" destId="{E29C5F3A-4C14-C54A-9B67-4AE0F44DA4B6}" srcOrd="0" destOrd="0" parTransId="{15D851DE-66EB-5F44-A55B-2597C9BC2689}" sibTransId="{7B740249-5820-0A49-8EC1-07F4C7C732E6}"/>
    <dgm:cxn modelId="{2D82012F-1AFB-7641-8369-CA089504C862}" srcId="{62B71DB1-0CDD-6741-8790-7C88702CAAD8}" destId="{E8243044-4513-AE4D-918B-EDE51D00F401}" srcOrd="4" destOrd="0" parTransId="{52012148-D5D3-D240-BF25-BCFDE5F47FD2}" sibTransId="{9590B13C-2D19-BF49-97C8-3CB333C4DC57}"/>
    <dgm:cxn modelId="{5C68CE34-23C3-994F-A5E2-D31CDDE8A56F}" type="presOf" srcId="{FD298E41-6E01-D84A-9EFE-9805C9FD6D59}" destId="{EFAA393B-84C4-924B-AC25-57D398F4537A}" srcOrd="0" destOrd="0" presId="urn:microsoft.com/office/officeart/2005/8/layout/vList6"/>
    <dgm:cxn modelId="{465E893C-D05E-8E48-AB3B-A0B701004E91}" srcId="{62B71DB1-0CDD-6741-8790-7C88702CAAD8}" destId="{05D94A15-1BE7-6C4F-868E-27AD4C1A7EA7}" srcOrd="0" destOrd="0" parTransId="{80C8162C-5EFD-E64C-B5D1-8DE0594681D0}" sibTransId="{48EEBA32-1328-6F4B-B91E-AF1ABEF26355}"/>
    <dgm:cxn modelId="{8C455D42-7D68-AD48-95C1-C2F592219EEE}" srcId="{FD298E41-6E01-D84A-9EFE-9805C9FD6D59}" destId="{DB0B6FE5-3CCD-9A49-9FBB-310EBD485DBF}" srcOrd="0" destOrd="0" parTransId="{70C3784D-04E9-5246-9783-98A556A7B3C5}" sibTransId="{4D10D48D-D0E7-354B-ABD1-FF8775F64880}"/>
    <dgm:cxn modelId="{8E20D24C-CCD2-9544-8464-DA0D7EDDA0C6}" type="presOf" srcId="{6EB17C76-63B8-B748-AE63-631017BF10DA}" destId="{CDD83523-B7DB-304B-BCCA-6A443F3A28C4}" srcOrd="0" destOrd="0" presId="urn:microsoft.com/office/officeart/2005/8/layout/vList6"/>
    <dgm:cxn modelId="{ECFCAC53-3427-AA48-B33D-C2C2ED2BE278}" srcId="{02F695EE-CD16-0D45-897D-479E5DF8602A}" destId="{6BD8833E-5144-AF4D-AB79-78AC4274A5F3}" srcOrd="0" destOrd="0" parTransId="{DDBBD031-F471-4F46-9DD5-2CFA5EED7A12}" sibTransId="{C569A168-3ED9-4446-BB0B-DAD7443BD9F3}"/>
    <dgm:cxn modelId="{B696A25D-B680-1044-9A85-AF9E290AEDC6}" srcId="{E8243044-4513-AE4D-918B-EDE51D00F401}" destId="{78084859-61C7-4448-B9BA-A50BB29074E8}" srcOrd="0" destOrd="0" parTransId="{D9E11B12-457E-2647-9AED-7D66D4D1521B}" sibTransId="{C9CDEBFF-3DE4-6B4E-BC41-F376E784EEA6}"/>
    <dgm:cxn modelId="{3E298E62-D833-9441-95A5-D266E7F02F22}" srcId="{62B71DB1-0CDD-6741-8790-7C88702CAAD8}" destId="{3428AEED-F26A-6A4F-B693-624B82A0F079}" srcOrd="6" destOrd="0" parTransId="{968797A1-273E-0940-A29A-97327AD357AB}" sibTransId="{94615859-FC8C-1643-ACA4-DC670AC1F01D}"/>
    <dgm:cxn modelId="{9D3B426B-8B58-0F48-B5A5-1FFF7AA3FEAD}" type="presOf" srcId="{DB0B6FE5-3CCD-9A49-9FBB-310EBD485DBF}" destId="{62B331E3-A5C9-2D4B-ACF7-0B08A9A43A5F}" srcOrd="0" destOrd="0" presId="urn:microsoft.com/office/officeart/2005/8/layout/vList6"/>
    <dgm:cxn modelId="{94F8737D-E65E-8748-8721-E16A6E819F41}" srcId="{62B71DB1-0CDD-6741-8790-7C88702CAAD8}" destId="{FD298E41-6E01-D84A-9EFE-9805C9FD6D59}" srcOrd="5" destOrd="0" parTransId="{66E1A66D-CBE3-2040-ACF3-15BE4F551ED6}" sibTransId="{4DAEFB59-8E62-7C4E-ABF0-A3AC4F93BAFC}"/>
    <dgm:cxn modelId="{1469178A-2F03-DC43-A9E0-73A95C5940C4}" srcId="{62B71DB1-0CDD-6741-8790-7C88702CAAD8}" destId="{4B6BE1AD-A8E8-894A-9AD7-9EA75B2E3428}" srcOrd="2" destOrd="0" parTransId="{BFA4AD2B-9443-8747-8D76-78EFA6162CE6}" sibTransId="{E5E424A0-A018-C44C-86F3-7F47691D413C}"/>
    <dgm:cxn modelId="{9332628C-FF7D-EF46-A6CB-B7B0A6A86230}" srcId="{EF560345-025A-6F42-9C08-2150678FC1F9}" destId="{109F7849-B4DC-F246-AD0E-47098C82E054}" srcOrd="0" destOrd="0" parTransId="{6DE430C3-9ADB-FC4E-8CEA-CB4F2C856CCF}" sibTransId="{17D3D062-99EC-3C45-A9BA-56E8F01175CB}"/>
    <dgm:cxn modelId="{587A6393-76F2-4B4D-BC2C-1CB166398B26}" type="presOf" srcId="{070543BB-3332-BA4D-89AD-2B0552E2CF72}" destId="{0EDD81F3-5996-A740-AA8D-3F1F87F9A367}" srcOrd="0" destOrd="0" presId="urn:microsoft.com/office/officeart/2005/8/layout/vList6"/>
    <dgm:cxn modelId="{F3CC4F9B-9848-E842-B809-4142AEDCFFE7}" type="presOf" srcId="{EF560345-025A-6F42-9C08-2150678FC1F9}" destId="{4A9FDE65-C60B-3C4A-B592-C7A773B11E4A}" srcOrd="0" destOrd="0" presId="urn:microsoft.com/office/officeart/2005/8/layout/vList6"/>
    <dgm:cxn modelId="{CB8DEEA2-28FB-B64C-9675-4DC820B9CC0F}" type="presOf" srcId="{109F7849-B4DC-F246-AD0E-47098C82E054}" destId="{F1EEA11B-62F1-EE49-AE93-5E20D2917360}" srcOrd="0" destOrd="0" presId="urn:microsoft.com/office/officeart/2005/8/layout/vList6"/>
    <dgm:cxn modelId="{D58645A5-C3A0-9F41-A7B8-197B42E0F254}" type="presOf" srcId="{62B71DB1-0CDD-6741-8790-7C88702CAAD8}" destId="{D9B7771D-4CD5-9444-81E0-78C4FB506810}" srcOrd="0" destOrd="0" presId="urn:microsoft.com/office/officeart/2005/8/layout/vList6"/>
    <dgm:cxn modelId="{A0B375B8-A679-A24B-B718-DFD885562FC7}" type="presOf" srcId="{6BD8833E-5144-AF4D-AB79-78AC4274A5F3}" destId="{9F899196-F778-E044-A0EF-CDACF828B2DA}" srcOrd="0" destOrd="0" presId="urn:microsoft.com/office/officeart/2005/8/layout/vList6"/>
    <dgm:cxn modelId="{29B434C4-3DB4-D747-8F59-A70708A73E63}" type="presOf" srcId="{E8243044-4513-AE4D-918B-EDE51D00F401}" destId="{0EB47319-1F5D-F241-BEB5-F21C75389107}" srcOrd="0" destOrd="0" presId="urn:microsoft.com/office/officeart/2005/8/layout/vList6"/>
    <dgm:cxn modelId="{9F61CCC4-8CD3-8241-B27B-3D892646CD1F}" srcId="{62B71DB1-0CDD-6741-8790-7C88702CAAD8}" destId="{EF560345-025A-6F42-9C08-2150678FC1F9}" srcOrd="3" destOrd="0" parTransId="{679426EB-C2C1-2D41-8268-F8A2C10A588E}" sibTransId="{A9EA4FE3-940D-3644-AB28-EAA217C2DEDB}"/>
    <dgm:cxn modelId="{1614A4D8-9F49-494B-9FE9-94F1D3133196}" type="presOf" srcId="{4B6BE1AD-A8E8-894A-9AD7-9EA75B2E3428}" destId="{030C1664-8D85-B149-9A09-53873FA38728}" srcOrd="0" destOrd="0" presId="urn:microsoft.com/office/officeart/2005/8/layout/vList6"/>
    <dgm:cxn modelId="{F07157DF-FA67-C848-8B32-6B93A04856C5}" type="presOf" srcId="{3428AEED-F26A-6A4F-B693-624B82A0F079}" destId="{E81E7C77-7936-9043-B331-12E26FD54F9E}" srcOrd="0" destOrd="0" presId="urn:microsoft.com/office/officeart/2005/8/layout/vList6"/>
    <dgm:cxn modelId="{F7ADD3FF-81E3-4F4C-88AE-2064461A03F9}" type="presOf" srcId="{E29C5F3A-4C14-C54A-9B67-4AE0F44DA4B6}" destId="{42926CFB-C9A6-E545-BCDF-5035FFE34140}" srcOrd="0" destOrd="0" presId="urn:microsoft.com/office/officeart/2005/8/layout/vList6"/>
    <dgm:cxn modelId="{EF2D0381-47C8-7548-88CF-5283A73063F1}" type="presParOf" srcId="{D9B7771D-4CD5-9444-81E0-78C4FB506810}" destId="{287A01E2-1B97-2842-B1DC-7D5CBC4D2B88}" srcOrd="0" destOrd="0" presId="urn:microsoft.com/office/officeart/2005/8/layout/vList6"/>
    <dgm:cxn modelId="{56ACA8E9-DF38-4E4E-9397-403C7C63D365}" type="presParOf" srcId="{287A01E2-1B97-2842-B1DC-7D5CBC4D2B88}" destId="{9EAC53D4-1D86-1141-98CD-F1BB329186FC}" srcOrd="0" destOrd="0" presId="urn:microsoft.com/office/officeart/2005/8/layout/vList6"/>
    <dgm:cxn modelId="{5B896202-4B0C-5C43-982E-B3AF84B236C1}" type="presParOf" srcId="{287A01E2-1B97-2842-B1DC-7D5CBC4D2B88}" destId="{42926CFB-C9A6-E545-BCDF-5035FFE34140}" srcOrd="1" destOrd="0" presId="urn:microsoft.com/office/officeart/2005/8/layout/vList6"/>
    <dgm:cxn modelId="{8B36A125-71A2-6744-B8C2-8444C4F80E25}" type="presParOf" srcId="{D9B7771D-4CD5-9444-81E0-78C4FB506810}" destId="{7FCD9242-0A2D-804E-AA1F-2FB6FEF1D7D3}" srcOrd="1" destOrd="0" presId="urn:microsoft.com/office/officeart/2005/8/layout/vList6"/>
    <dgm:cxn modelId="{21BB4E54-37D9-824F-96D6-D8AB6B4B2910}" type="presParOf" srcId="{D9B7771D-4CD5-9444-81E0-78C4FB506810}" destId="{6E12722B-3DC9-034C-9B4A-ED561888D133}" srcOrd="2" destOrd="0" presId="urn:microsoft.com/office/officeart/2005/8/layout/vList6"/>
    <dgm:cxn modelId="{97AC246F-F5FF-E44A-BE75-715B41955F92}" type="presParOf" srcId="{6E12722B-3DC9-034C-9B4A-ED561888D133}" destId="{EC0BA12F-5CAB-734C-BB3F-894AB8B22F11}" srcOrd="0" destOrd="0" presId="urn:microsoft.com/office/officeart/2005/8/layout/vList6"/>
    <dgm:cxn modelId="{79C0F155-9A3F-4C4E-9495-F8D370E2D1C2}" type="presParOf" srcId="{6E12722B-3DC9-034C-9B4A-ED561888D133}" destId="{9F899196-F778-E044-A0EF-CDACF828B2DA}" srcOrd="1" destOrd="0" presId="urn:microsoft.com/office/officeart/2005/8/layout/vList6"/>
    <dgm:cxn modelId="{7C918FDB-8278-B94E-A2B5-FAAA6E685362}" type="presParOf" srcId="{D9B7771D-4CD5-9444-81E0-78C4FB506810}" destId="{C774976F-A57C-2840-B16C-C9A5C0628B7D}" srcOrd="3" destOrd="0" presId="urn:microsoft.com/office/officeart/2005/8/layout/vList6"/>
    <dgm:cxn modelId="{92C74552-DB46-4249-A3D0-8C514481E728}" type="presParOf" srcId="{D9B7771D-4CD5-9444-81E0-78C4FB506810}" destId="{884DC131-4BE3-964B-894E-B052245A402B}" srcOrd="4" destOrd="0" presId="urn:microsoft.com/office/officeart/2005/8/layout/vList6"/>
    <dgm:cxn modelId="{BD0A6859-D48B-CE4C-85B1-716F80E36797}" type="presParOf" srcId="{884DC131-4BE3-964B-894E-B052245A402B}" destId="{030C1664-8D85-B149-9A09-53873FA38728}" srcOrd="0" destOrd="0" presId="urn:microsoft.com/office/officeart/2005/8/layout/vList6"/>
    <dgm:cxn modelId="{F7C6938F-DF4B-4E44-8D2D-DCA4857AFC4E}" type="presParOf" srcId="{884DC131-4BE3-964B-894E-B052245A402B}" destId="{0EDD81F3-5996-A740-AA8D-3F1F87F9A367}" srcOrd="1" destOrd="0" presId="urn:microsoft.com/office/officeart/2005/8/layout/vList6"/>
    <dgm:cxn modelId="{63F6DB0F-3430-E845-AC03-4D96BD6E2B9D}" type="presParOf" srcId="{D9B7771D-4CD5-9444-81E0-78C4FB506810}" destId="{98E199C9-CA04-4648-A468-2CE8A98EC17D}" srcOrd="5" destOrd="0" presId="urn:microsoft.com/office/officeart/2005/8/layout/vList6"/>
    <dgm:cxn modelId="{71184C76-E063-7449-8E17-9BC055D99042}" type="presParOf" srcId="{D9B7771D-4CD5-9444-81E0-78C4FB506810}" destId="{9D5AD0BE-A8A4-0E46-90BD-AD0259131CA8}" srcOrd="6" destOrd="0" presId="urn:microsoft.com/office/officeart/2005/8/layout/vList6"/>
    <dgm:cxn modelId="{CCD082E9-CE72-4F45-8556-55D87C92F4A9}" type="presParOf" srcId="{9D5AD0BE-A8A4-0E46-90BD-AD0259131CA8}" destId="{4A9FDE65-C60B-3C4A-B592-C7A773B11E4A}" srcOrd="0" destOrd="0" presId="urn:microsoft.com/office/officeart/2005/8/layout/vList6"/>
    <dgm:cxn modelId="{F510AD39-4ADB-204D-854B-3795F7A404B9}" type="presParOf" srcId="{9D5AD0BE-A8A4-0E46-90BD-AD0259131CA8}" destId="{F1EEA11B-62F1-EE49-AE93-5E20D2917360}" srcOrd="1" destOrd="0" presId="urn:microsoft.com/office/officeart/2005/8/layout/vList6"/>
    <dgm:cxn modelId="{4843129D-C5E4-754F-9A51-EF5F625EB262}" type="presParOf" srcId="{D9B7771D-4CD5-9444-81E0-78C4FB506810}" destId="{B4C96218-CC90-5B43-8BBF-34710FF9D8D8}" srcOrd="7" destOrd="0" presId="urn:microsoft.com/office/officeart/2005/8/layout/vList6"/>
    <dgm:cxn modelId="{DC3DA50B-F45E-D843-A409-4BF985C7F4B1}" type="presParOf" srcId="{D9B7771D-4CD5-9444-81E0-78C4FB506810}" destId="{44AB1404-DE75-1F42-A38D-29619C70A9C2}" srcOrd="8" destOrd="0" presId="urn:microsoft.com/office/officeart/2005/8/layout/vList6"/>
    <dgm:cxn modelId="{D929EBCA-4E4C-5E45-AF39-C9F98B3C3DF8}" type="presParOf" srcId="{44AB1404-DE75-1F42-A38D-29619C70A9C2}" destId="{0EB47319-1F5D-F241-BEB5-F21C75389107}" srcOrd="0" destOrd="0" presId="urn:microsoft.com/office/officeart/2005/8/layout/vList6"/>
    <dgm:cxn modelId="{884259F0-4705-3A48-8265-D1FB680EBB9F}" type="presParOf" srcId="{44AB1404-DE75-1F42-A38D-29619C70A9C2}" destId="{02929FDD-568D-2246-81E9-B5DE5C489811}" srcOrd="1" destOrd="0" presId="urn:microsoft.com/office/officeart/2005/8/layout/vList6"/>
    <dgm:cxn modelId="{FC5F9F49-15F1-3E47-951D-F9E6FE8F15C3}" type="presParOf" srcId="{D9B7771D-4CD5-9444-81E0-78C4FB506810}" destId="{32A3949B-FC89-A940-96D0-5E3DF4C97162}" srcOrd="9" destOrd="0" presId="urn:microsoft.com/office/officeart/2005/8/layout/vList6"/>
    <dgm:cxn modelId="{D12EFE5E-ECF7-3142-B300-2BB55DDAEB2C}" type="presParOf" srcId="{D9B7771D-4CD5-9444-81E0-78C4FB506810}" destId="{D6B322C2-01D8-3D4B-9D9D-699D7EF64CAF}" srcOrd="10" destOrd="0" presId="urn:microsoft.com/office/officeart/2005/8/layout/vList6"/>
    <dgm:cxn modelId="{7AE4BEE9-9B2E-EA4E-9713-C15A7F03EE7A}" type="presParOf" srcId="{D6B322C2-01D8-3D4B-9D9D-699D7EF64CAF}" destId="{EFAA393B-84C4-924B-AC25-57D398F4537A}" srcOrd="0" destOrd="0" presId="urn:microsoft.com/office/officeart/2005/8/layout/vList6"/>
    <dgm:cxn modelId="{C2DBF5E8-0A35-A848-80D1-6AA1237F1B86}" type="presParOf" srcId="{D6B322C2-01D8-3D4B-9D9D-699D7EF64CAF}" destId="{62B331E3-A5C9-2D4B-ACF7-0B08A9A43A5F}" srcOrd="1" destOrd="0" presId="urn:microsoft.com/office/officeart/2005/8/layout/vList6"/>
    <dgm:cxn modelId="{5507DA24-CF43-AF4B-9FBF-81F7A00B5754}" type="presParOf" srcId="{D9B7771D-4CD5-9444-81E0-78C4FB506810}" destId="{2A78D744-B91E-7D47-9761-FA7BF1E0EAD7}" srcOrd="11" destOrd="0" presId="urn:microsoft.com/office/officeart/2005/8/layout/vList6"/>
    <dgm:cxn modelId="{104F3E0C-4096-824A-A933-66CAE7B20CAE}" type="presParOf" srcId="{D9B7771D-4CD5-9444-81E0-78C4FB506810}" destId="{7B2FBA21-978E-A042-9511-7CC4E948AFD6}" srcOrd="12" destOrd="0" presId="urn:microsoft.com/office/officeart/2005/8/layout/vList6"/>
    <dgm:cxn modelId="{DBD3542E-1EC2-D240-8B89-2DEC4F0094A6}" type="presParOf" srcId="{7B2FBA21-978E-A042-9511-7CC4E948AFD6}" destId="{E81E7C77-7936-9043-B331-12E26FD54F9E}" srcOrd="0" destOrd="0" presId="urn:microsoft.com/office/officeart/2005/8/layout/vList6"/>
    <dgm:cxn modelId="{E162B71B-1549-A547-9967-85664F9EED60}" type="presParOf" srcId="{7B2FBA21-978E-A042-9511-7CC4E948AFD6}" destId="{CDD83523-B7DB-304B-BCCA-6A443F3A28C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82E347-6E2E-9B49-A946-D9D6E5C6C32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37D95-6A17-BE43-97A3-8FFF37D9508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Rekrutmen</a:t>
          </a:r>
          <a:endParaRPr lang="en-US" dirty="0"/>
        </a:p>
      </dgm:t>
    </dgm:pt>
    <dgm:pt modelId="{F3A8948E-FCAE-A044-B9A8-676B2F767BE4}" type="parTrans" cxnId="{517C0D58-F2DB-F446-AC5A-BB16A5921B4E}">
      <dgm:prSet/>
      <dgm:spPr/>
      <dgm:t>
        <a:bodyPr/>
        <a:lstStyle/>
        <a:p>
          <a:endParaRPr lang="en-US"/>
        </a:p>
      </dgm:t>
    </dgm:pt>
    <dgm:pt modelId="{5A574928-0B6F-A14F-96CB-F779D3453EAD}" type="sibTrans" cxnId="{517C0D58-F2DB-F446-AC5A-BB16A5921B4E}">
      <dgm:prSet/>
      <dgm:spPr/>
      <dgm:t>
        <a:bodyPr/>
        <a:lstStyle/>
        <a:p>
          <a:endParaRPr lang="en-US"/>
        </a:p>
      </dgm:t>
    </dgm:pt>
    <dgm:pt modelId="{EEC20BD2-7126-FD4A-94F4-FDF56CBDE358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Tersusunnya</a:t>
          </a:r>
          <a:r>
            <a:rPr lang="en-US" dirty="0"/>
            <a:t> proses </a:t>
          </a:r>
          <a:r>
            <a:rPr lang="en-US" dirty="0" err="1"/>
            <a:t>perekrutan</a:t>
          </a:r>
          <a:r>
            <a:rPr lang="en-US" dirty="0"/>
            <a:t> </a:t>
          </a:r>
          <a:r>
            <a:rPr lang="en-US" dirty="0" err="1"/>
            <a:t>berkualitas</a:t>
          </a:r>
          <a:endParaRPr lang="en-US" dirty="0"/>
        </a:p>
      </dgm:t>
    </dgm:pt>
    <dgm:pt modelId="{A5D30612-4155-ED4B-8A20-86FA4467162B}" type="parTrans" cxnId="{54061594-DE49-914C-80B8-EFA0CB8F79E8}">
      <dgm:prSet/>
      <dgm:spPr/>
      <dgm:t>
        <a:bodyPr/>
        <a:lstStyle/>
        <a:p>
          <a:endParaRPr lang="en-US"/>
        </a:p>
      </dgm:t>
    </dgm:pt>
    <dgm:pt modelId="{F4DE4ABD-4305-9749-B8EF-721F60B66244}" type="sibTrans" cxnId="{54061594-DE49-914C-80B8-EFA0CB8F79E8}">
      <dgm:prSet/>
      <dgm:spPr/>
      <dgm:t>
        <a:bodyPr/>
        <a:lstStyle/>
        <a:p>
          <a:endParaRPr lang="en-US"/>
        </a:p>
      </dgm:t>
    </dgm:pt>
    <dgm:pt modelId="{F6C5C50D-A727-D545-8CD8-3565E0FD2654}">
      <dgm:prSet phldrT="[Text]"/>
      <dgm:spPr/>
      <dgm:t>
        <a:bodyPr/>
        <a:lstStyle/>
        <a:p>
          <a:r>
            <a:rPr lang="en-US" dirty="0" err="1"/>
            <a:t>Pembinaan</a:t>
          </a:r>
          <a:endParaRPr lang="en-US" dirty="0"/>
        </a:p>
      </dgm:t>
    </dgm:pt>
    <dgm:pt modelId="{00399B3A-AEE2-0640-8F96-A7510B6DA1E2}" type="parTrans" cxnId="{1D236D15-C9AA-8541-B3B6-1AD5D275206A}">
      <dgm:prSet/>
      <dgm:spPr/>
      <dgm:t>
        <a:bodyPr/>
        <a:lstStyle/>
        <a:p>
          <a:endParaRPr lang="en-US"/>
        </a:p>
      </dgm:t>
    </dgm:pt>
    <dgm:pt modelId="{1E7B049F-2332-2C44-9490-B108054F412C}" type="sibTrans" cxnId="{1D236D15-C9AA-8541-B3B6-1AD5D275206A}">
      <dgm:prSet/>
      <dgm:spPr/>
      <dgm:t>
        <a:bodyPr/>
        <a:lstStyle/>
        <a:p>
          <a:endParaRPr lang="en-US"/>
        </a:p>
      </dgm:t>
    </dgm:pt>
    <dgm:pt modelId="{F082584A-E67D-6E45-9A99-48777EA0EE98}">
      <dgm:prSet phldrT="[Text]"/>
      <dgm:spPr/>
      <dgm:t>
        <a:bodyPr/>
        <a:lstStyle/>
        <a:p>
          <a:r>
            <a:rPr lang="en-US" dirty="0" err="1"/>
            <a:t>Terbentuknya</a:t>
          </a:r>
          <a:r>
            <a:rPr lang="en-US" dirty="0"/>
            <a:t> </a:t>
          </a:r>
          <a:r>
            <a:rPr lang="en-US" dirty="0" err="1"/>
            <a:t>Pengawas</a:t>
          </a:r>
          <a:r>
            <a:rPr lang="en-US" dirty="0"/>
            <a:t> </a:t>
          </a:r>
          <a:r>
            <a:rPr lang="en-US" dirty="0" err="1"/>
            <a:t>Pemilu</a:t>
          </a:r>
          <a:r>
            <a:rPr lang="en-US" dirty="0"/>
            <a:t> yang  </a:t>
          </a:r>
          <a:r>
            <a:rPr lang="en-US" dirty="0" err="1"/>
            <a:t>berintegritas</a:t>
          </a:r>
          <a:r>
            <a:rPr lang="en-US" dirty="0"/>
            <a:t>, </a:t>
          </a:r>
          <a:r>
            <a:rPr lang="en-US" dirty="0" err="1"/>
            <a:t>profesionalitas</a:t>
          </a:r>
          <a:r>
            <a:rPr lang="en-US" dirty="0"/>
            <a:t> dan </a:t>
          </a:r>
          <a:r>
            <a:rPr lang="en-US" dirty="0" err="1"/>
            <a:t>berkapasitas</a:t>
          </a:r>
          <a:r>
            <a:rPr lang="en-US" dirty="0"/>
            <a:t> </a:t>
          </a:r>
        </a:p>
      </dgm:t>
    </dgm:pt>
    <dgm:pt modelId="{72032046-A379-0E4A-93BD-B4DE646947D6}" type="parTrans" cxnId="{9721BA01-FCB4-0643-8BA7-0B5A8F2ACBB8}">
      <dgm:prSet/>
      <dgm:spPr/>
      <dgm:t>
        <a:bodyPr/>
        <a:lstStyle/>
        <a:p>
          <a:endParaRPr lang="en-US"/>
        </a:p>
      </dgm:t>
    </dgm:pt>
    <dgm:pt modelId="{39DAC9BC-B892-1248-87AE-347476B916E3}" type="sibTrans" cxnId="{9721BA01-FCB4-0643-8BA7-0B5A8F2ACBB8}">
      <dgm:prSet/>
      <dgm:spPr/>
      <dgm:t>
        <a:bodyPr/>
        <a:lstStyle/>
        <a:p>
          <a:endParaRPr lang="en-US"/>
        </a:p>
      </dgm:t>
    </dgm:pt>
    <dgm:pt modelId="{8A9A4E53-8C57-5B48-8BE6-6AF112F2044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/>
            <a:t>Penghargaan</a:t>
          </a:r>
          <a:endParaRPr lang="en-US" dirty="0"/>
        </a:p>
      </dgm:t>
    </dgm:pt>
    <dgm:pt modelId="{9645D560-62BA-104E-83F9-1927F35C09BE}" type="parTrans" cxnId="{F1E3943B-7C84-2A41-9F92-5EE79E3BD094}">
      <dgm:prSet/>
      <dgm:spPr/>
      <dgm:t>
        <a:bodyPr/>
        <a:lstStyle/>
        <a:p>
          <a:endParaRPr lang="en-US"/>
        </a:p>
      </dgm:t>
    </dgm:pt>
    <dgm:pt modelId="{48E1CD60-197B-F940-88D0-53B95D823AB4}" type="sibTrans" cxnId="{F1E3943B-7C84-2A41-9F92-5EE79E3BD094}">
      <dgm:prSet/>
      <dgm:spPr/>
      <dgm:t>
        <a:bodyPr/>
        <a:lstStyle/>
        <a:p>
          <a:endParaRPr lang="en-US"/>
        </a:p>
      </dgm:t>
    </dgm:pt>
    <dgm:pt modelId="{B073A0F1-9611-0C4E-AC64-31D4833006A7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Terlaksananya</a:t>
          </a:r>
          <a:r>
            <a:rPr lang="en-US" dirty="0"/>
            <a:t>  Punish and Reward </a:t>
          </a:r>
          <a:r>
            <a:rPr lang="en-US" dirty="0" err="1"/>
            <a:t>secara</a:t>
          </a:r>
          <a:r>
            <a:rPr lang="en-US" dirty="0"/>
            <a:t> fair (</a:t>
          </a:r>
          <a:r>
            <a:rPr lang="en-US" dirty="0" err="1"/>
            <a:t>bukan</a:t>
          </a:r>
          <a:r>
            <a:rPr lang="en-US" dirty="0"/>
            <a:t> </a:t>
          </a:r>
          <a:r>
            <a:rPr lang="en-US" dirty="0" err="1"/>
            <a:t>karena</a:t>
          </a:r>
          <a:r>
            <a:rPr lang="en-US" dirty="0"/>
            <a:t> </a:t>
          </a:r>
          <a:r>
            <a:rPr lang="en-US" dirty="0" err="1"/>
            <a:t>kedekatan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like and dislike)</a:t>
          </a:r>
        </a:p>
      </dgm:t>
    </dgm:pt>
    <dgm:pt modelId="{CED560ED-B636-F540-AB26-B9CF2BF15F16}" type="parTrans" cxnId="{F736E777-825C-7A47-8CA3-D2B5B6C10CC6}">
      <dgm:prSet/>
      <dgm:spPr/>
      <dgm:t>
        <a:bodyPr/>
        <a:lstStyle/>
        <a:p>
          <a:endParaRPr lang="en-US"/>
        </a:p>
      </dgm:t>
    </dgm:pt>
    <dgm:pt modelId="{561FBBB2-D016-2C43-8370-1CA4CBABB44C}" type="sibTrans" cxnId="{F736E777-825C-7A47-8CA3-D2B5B6C10CC6}">
      <dgm:prSet/>
      <dgm:spPr/>
      <dgm:t>
        <a:bodyPr/>
        <a:lstStyle/>
        <a:p>
          <a:endParaRPr lang="en-US"/>
        </a:p>
      </dgm:t>
    </dgm:pt>
    <dgm:pt modelId="{91F727CF-8584-3141-8409-5FEE88D7D4B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Evaluasi</a:t>
          </a:r>
          <a:endParaRPr lang="en-US" dirty="0"/>
        </a:p>
      </dgm:t>
    </dgm:pt>
    <dgm:pt modelId="{1FAE6CCA-B17D-7240-8717-20F351BB2B15}" type="parTrans" cxnId="{7295CF72-7D9D-6440-B366-53BE297D2615}">
      <dgm:prSet/>
      <dgm:spPr/>
      <dgm:t>
        <a:bodyPr/>
        <a:lstStyle/>
        <a:p>
          <a:endParaRPr lang="en-US"/>
        </a:p>
      </dgm:t>
    </dgm:pt>
    <dgm:pt modelId="{F3D4ADA2-98F0-4144-B556-C0CF00D8F819}" type="sibTrans" cxnId="{7295CF72-7D9D-6440-B366-53BE297D2615}">
      <dgm:prSet/>
      <dgm:spPr/>
      <dgm:t>
        <a:bodyPr/>
        <a:lstStyle/>
        <a:p>
          <a:endParaRPr lang="en-US"/>
        </a:p>
      </dgm:t>
    </dgm:pt>
    <dgm:pt modelId="{608424A5-DE62-7645-B7DA-645F104427B2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871A6FF5-7740-BF48-903B-8F4E3BE52B28}" type="parTrans" cxnId="{E7AF1465-2204-3749-88B9-98F422C75C56}">
      <dgm:prSet/>
      <dgm:spPr/>
      <dgm:t>
        <a:bodyPr/>
        <a:lstStyle/>
        <a:p>
          <a:endParaRPr lang="en-US"/>
        </a:p>
      </dgm:t>
    </dgm:pt>
    <dgm:pt modelId="{75E8368C-8675-304F-9C0D-A7FD5C66DBEE}" type="sibTrans" cxnId="{E7AF1465-2204-3749-88B9-98F422C75C56}">
      <dgm:prSet/>
      <dgm:spPr/>
      <dgm:t>
        <a:bodyPr/>
        <a:lstStyle/>
        <a:p>
          <a:endParaRPr lang="en-US"/>
        </a:p>
      </dgm:t>
    </dgm:pt>
    <dgm:pt modelId="{11F2BA54-726B-0A4B-B96F-000E718E2243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Tersusunnya</a:t>
          </a:r>
          <a:r>
            <a:rPr lang="en-US" dirty="0"/>
            <a:t> SDM </a:t>
          </a:r>
          <a:r>
            <a:rPr lang="en-US" dirty="0" err="1"/>
            <a:t>Penyelenggara</a:t>
          </a:r>
          <a:r>
            <a:rPr lang="en-US" dirty="0"/>
            <a:t> </a:t>
          </a:r>
          <a:r>
            <a:rPr lang="en-US" dirty="0" err="1"/>
            <a:t>Pemilu</a:t>
          </a:r>
          <a:r>
            <a:rPr lang="en-US" dirty="0"/>
            <a:t> </a:t>
          </a:r>
          <a:r>
            <a:rPr lang="en-US" dirty="0" err="1"/>
            <a:t>seluruh</a:t>
          </a:r>
          <a:r>
            <a:rPr lang="en-US" dirty="0"/>
            <a:t> Indonesia yang </a:t>
          </a:r>
          <a:r>
            <a:rPr lang="en-US" dirty="0" err="1"/>
            <a:t>berkelanjutan</a:t>
          </a:r>
          <a:endParaRPr lang="en-US" dirty="0"/>
        </a:p>
      </dgm:t>
    </dgm:pt>
    <dgm:pt modelId="{4853708D-3121-A349-B1D8-70D3CC8408A2}" type="parTrans" cxnId="{2B945C03-B261-964F-B3C4-2D5465804E73}">
      <dgm:prSet/>
      <dgm:spPr/>
      <dgm:t>
        <a:bodyPr/>
        <a:lstStyle/>
        <a:p>
          <a:endParaRPr lang="en-US"/>
        </a:p>
      </dgm:t>
    </dgm:pt>
    <dgm:pt modelId="{30847C23-9243-9941-AE62-D09A00DF1BEE}" type="sibTrans" cxnId="{2B945C03-B261-964F-B3C4-2D5465804E73}">
      <dgm:prSet/>
      <dgm:spPr/>
      <dgm:t>
        <a:bodyPr/>
        <a:lstStyle/>
        <a:p>
          <a:endParaRPr lang="en-US"/>
        </a:p>
      </dgm:t>
    </dgm:pt>
    <dgm:pt modelId="{352B2586-B862-ED48-9FD8-F61C7EF834B4}" type="pres">
      <dgm:prSet presAssocID="{FB82E347-6E2E-9B49-A946-D9D6E5C6C323}" presName="Name0" presStyleCnt="0">
        <dgm:presLayoutVars>
          <dgm:dir/>
          <dgm:animLvl val="lvl"/>
          <dgm:resizeHandles val="exact"/>
        </dgm:presLayoutVars>
      </dgm:prSet>
      <dgm:spPr/>
    </dgm:pt>
    <dgm:pt modelId="{D7EA0E03-8428-594C-AD68-F00EDCAB4BD3}" type="pres">
      <dgm:prSet presAssocID="{C3F37D95-6A17-BE43-97A3-8FFF37D95086}" presName="linNode" presStyleCnt="0"/>
      <dgm:spPr/>
    </dgm:pt>
    <dgm:pt modelId="{A635F610-1D4B-6749-97CE-1F6423101CA9}" type="pres">
      <dgm:prSet presAssocID="{C3F37D95-6A17-BE43-97A3-8FFF37D9508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C238479-E8AB-F245-BF76-A324275F565D}" type="pres">
      <dgm:prSet presAssocID="{C3F37D95-6A17-BE43-97A3-8FFF37D95086}" presName="descendantText" presStyleLbl="alignAccFollowNode1" presStyleIdx="0" presStyleCnt="4">
        <dgm:presLayoutVars>
          <dgm:bulletEnabled val="1"/>
        </dgm:presLayoutVars>
      </dgm:prSet>
      <dgm:spPr/>
    </dgm:pt>
    <dgm:pt modelId="{66D9729F-087D-D44D-8D53-F31354BF8473}" type="pres">
      <dgm:prSet presAssocID="{5A574928-0B6F-A14F-96CB-F779D3453EAD}" presName="sp" presStyleCnt="0"/>
      <dgm:spPr/>
    </dgm:pt>
    <dgm:pt modelId="{FB2F07B8-F3E2-7240-93DA-F207369C900B}" type="pres">
      <dgm:prSet presAssocID="{F6C5C50D-A727-D545-8CD8-3565E0FD2654}" presName="linNode" presStyleCnt="0"/>
      <dgm:spPr/>
    </dgm:pt>
    <dgm:pt modelId="{F624179C-E178-DC46-B0A3-97F8B2312BE1}" type="pres">
      <dgm:prSet presAssocID="{F6C5C50D-A727-D545-8CD8-3565E0FD26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CF88973-3DBB-5944-B7BC-697FAB687FEA}" type="pres">
      <dgm:prSet presAssocID="{F6C5C50D-A727-D545-8CD8-3565E0FD2654}" presName="descendantText" presStyleLbl="alignAccFollowNode1" presStyleIdx="1" presStyleCnt="4">
        <dgm:presLayoutVars>
          <dgm:bulletEnabled val="1"/>
        </dgm:presLayoutVars>
      </dgm:prSet>
      <dgm:spPr/>
    </dgm:pt>
    <dgm:pt modelId="{AE9ADD54-B339-054E-A2DF-57F586343281}" type="pres">
      <dgm:prSet presAssocID="{1E7B049F-2332-2C44-9490-B108054F412C}" presName="sp" presStyleCnt="0"/>
      <dgm:spPr/>
    </dgm:pt>
    <dgm:pt modelId="{04D20170-E220-6A4D-9031-5B858884F5A7}" type="pres">
      <dgm:prSet presAssocID="{8A9A4E53-8C57-5B48-8BE6-6AF112F20448}" presName="linNode" presStyleCnt="0"/>
      <dgm:spPr/>
    </dgm:pt>
    <dgm:pt modelId="{D0A283B7-8EE8-FF4C-B009-9739B559AF9A}" type="pres">
      <dgm:prSet presAssocID="{8A9A4E53-8C57-5B48-8BE6-6AF112F204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DC17884-0C7F-5B44-B1C6-D7DD07965599}" type="pres">
      <dgm:prSet presAssocID="{8A9A4E53-8C57-5B48-8BE6-6AF112F20448}" presName="descendantText" presStyleLbl="alignAccFollowNode1" presStyleIdx="2" presStyleCnt="4">
        <dgm:presLayoutVars>
          <dgm:bulletEnabled val="1"/>
        </dgm:presLayoutVars>
      </dgm:prSet>
      <dgm:spPr/>
    </dgm:pt>
    <dgm:pt modelId="{D7788A54-E394-4044-A827-BC052519EE92}" type="pres">
      <dgm:prSet presAssocID="{48E1CD60-197B-F940-88D0-53B95D823AB4}" presName="sp" presStyleCnt="0"/>
      <dgm:spPr/>
    </dgm:pt>
    <dgm:pt modelId="{738F9BB3-C1A8-BD4B-9F19-215A1A8091EC}" type="pres">
      <dgm:prSet presAssocID="{91F727CF-8584-3141-8409-5FEE88D7D4B6}" presName="linNode" presStyleCnt="0"/>
      <dgm:spPr/>
    </dgm:pt>
    <dgm:pt modelId="{65BB0B8B-4094-FD42-B64B-EBF3A8C1E027}" type="pres">
      <dgm:prSet presAssocID="{91F727CF-8584-3141-8409-5FEE88D7D4B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723EEF8-BE1A-0348-B145-54F5560A91B7}" type="pres">
      <dgm:prSet presAssocID="{91F727CF-8584-3141-8409-5FEE88D7D4B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721BA01-FCB4-0643-8BA7-0B5A8F2ACBB8}" srcId="{F6C5C50D-A727-D545-8CD8-3565E0FD2654}" destId="{F082584A-E67D-6E45-9A99-48777EA0EE98}" srcOrd="0" destOrd="0" parTransId="{72032046-A379-0E4A-93BD-B4DE646947D6}" sibTransId="{39DAC9BC-B892-1248-87AE-347476B916E3}"/>
    <dgm:cxn modelId="{2B945C03-B261-964F-B3C4-2D5465804E73}" srcId="{91F727CF-8584-3141-8409-5FEE88D7D4B6}" destId="{11F2BA54-726B-0A4B-B96F-000E718E2243}" srcOrd="1" destOrd="0" parTransId="{4853708D-3121-A349-B1D8-70D3CC8408A2}" sibTransId="{30847C23-9243-9941-AE62-D09A00DF1BEE}"/>
    <dgm:cxn modelId="{1D236D15-C9AA-8541-B3B6-1AD5D275206A}" srcId="{FB82E347-6E2E-9B49-A946-D9D6E5C6C323}" destId="{F6C5C50D-A727-D545-8CD8-3565E0FD2654}" srcOrd="1" destOrd="0" parTransId="{00399B3A-AEE2-0640-8F96-A7510B6DA1E2}" sibTransId="{1E7B049F-2332-2C44-9490-B108054F412C}"/>
    <dgm:cxn modelId="{3C924F2D-7CF9-1C47-B65C-D6C0BAA8B203}" type="presOf" srcId="{F082584A-E67D-6E45-9A99-48777EA0EE98}" destId="{3CF88973-3DBB-5944-B7BC-697FAB687FEA}" srcOrd="0" destOrd="0" presId="urn:microsoft.com/office/officeart/2005/8/layout/vList5"/>
    <dgm:cxn modelId="{E641EA36-C5A8-C743-B671-4EF434D7E04F}" type="presOf" srcId="{11F2BA54-726B-0A4B-B96F-000E718E2243}" destId="{C723EEF8-BE1A-0348-B145-54F5560A91B7}" srcOrd="0" destOrd="1" presId="urn:microsoft.com/office/officeart/2005/8/layout/vList5"/>
    <dgm:cxn modelId="{F1E3943B-7C84-2A41-9F92-5EE79E3BD094}" srcId="{FB82E347-6E2E-9B49-A946-D9D6E5C6C323}" destId="{8A9A4E53-8C57-5B48-8BE6-6AF112F20448}" srcOrd="2" destOrd="0" parTransId="{9645D560-62BA-104E-83F9-1927F35C09BE}" sibTransId="{48E1CD60-197B-F940-88D0-53B95D823AB4}"/>
    <dgm:cxn modelId="{67C8D04A-3EB2-6048-8D7D-89CC262D7CAC}" type="presOf" srcId="{F6C5C50D-A727-D545-8CD8-3565E0FD2654}" destId="{F624179C-E178-DC46-B0A3-97F8B2312BE1}" srcOrd="0" destOrd="0" presId="urn:microsoft.com/office/officeart/2005/8/layout/vList5"/>
    <dgm:cxn modelId="{517C0D58-F2DB-F446-AC5A-BB16A5921B4E}" srcId="{FB82E347-6E2E-9B49-A946-D9D6E5C6C323}" destId="{C3F37D95-6A17-BE43-97A3-8FFF37D95086}" srcOrd="0" destOrd="0" parTransId="{F3A8948E-FCAE-A044-B9A8-676B2F767BE4}" sibTransId="{5A574928-0B6F-A14F-96CB-F779D3453EAD}"/>
    <dgm:cxn modelId="{5B17425F-8D12-7643-B38A-B6698294F616}" type="presOf" srcId="{B073A0F1-9611-0C4E-AC64-31D4833006A7}" destId="{EDC17884-0C7F-5B44-B1C6-D7DD07965599}" srcOrd="0" destOrd="0" presId="urn:microsoft.com/office/officeart/2005/8/layout/vList5"/>
    <dgm:cxn modelId="{E7AF1465-2204-3749-88B9-98F422C75C56}" srcId="{91F727CF-8584-3141-8409-5FEE88D7D4B6}" destId="{608424A5-DE62-7645-B7DA-645F104427B2}" srcOrd="0" destOrd="0" parTransId="{871A6FF5-7740-BF48-903B-8F4E3BE52B28}" sibTransId="{75E8368C-8675-304F-9C0D-A7FD5C66DBEE}"/>
    <dgm:cxn modelId="{7295CF72-7D9D-6440-B366-53BE297D2615}" srcId="{FB82E347-6E2E-9B49-A946-D9D6E5C6C323}" destId="{91F727CF-8584-3141-8409-5FEE88D7D4B6}" srcOrd="3" destOrd="0" parTransId="{1FAE6CCA-B17D-7240-8717-20F351BB2B15}" sibTransId="{F3D4ADA2-98F0-4144-B556-C0CF00D8F819}"/>
    <dgm:cxn modelId="{F736E777-825C-7A47-8CA3-D2B5B6C10CC6}" srcId="{8A9A4E53-8C57-5B48-8BE6-6AF112F20448}" destId="{B073A0F1-9611-0C4E-AC64-31D4833006A7}" srcOrd="0" destOrd="0" parTransId="{CED560ED-B636-F540-AB26-B9CF2BF15F16}" sibTransId="{561FBBB2-D016-2C43-8370-1CA4CBABB44C}"/>
    <dgm:cxn modelId="{860D217F-439C-EB48-852A-11C5B2A93410}" type="presOf" srcId="{C3F37D95-6A17-BE43-97A3-8FFF37D95086}" destId="{A635F610-1D4B-6749-97CE-1F6423101CA9}" srcOrd="0" destOrd="0" presId="urn:microsoft.com/office/officeart/2005/8/layout/vList5"/>
    <dgm:cxn modelId="{335FD689-BFBB-FD43-BAFA-0056EE11E51B}" type="presOf" srcId="{8A9A4E53-8C57-5B48-8BE6-6AF112F20448}" destId="{D0A283B7-8EE8-FF4C-B009-9739B559AF9A}" srcOrd="0" destOrd="0" presId="urn:microsoft.com/office/officeart/2005/8/layout/vList5"/>
    <dgm:cxn modelId="{54061594-DE49-914C-80B8-EFA0CB8F79E8}" srcId="{C3F37D95-6A17-BE43-97A3-8FFF37D95086}" destId="{EEC20BD2-7126-FD4A-94F4-FDF56CBDE358}" srcOrd="0" destOrd="0" parTransId="{A5D30612-4155-ED4B-8A20-86FA4467162B}" sibTransId="{F4DE4ABD-4305-9749-B8EF-721F60B66244}"/>
    <dgm:cxn modelId="{DD8B25D9-29AB-1947-A99F-05A33935FB00}" type="presOf" srcId="{608424A5-DE62-7645-B7DA-645F104427B2}" destId="{C723EEF8-BE1A-0348-B145-54F5560A91B7}" srcOrd="0" destOrd="0" presId="urn:microsoft.com/office/officeart/2005/8/layout/vList5"/>
    <dgm:cxn modelId="{3FF27CDF-A267-774C-A625-406316038255}" type="presOf" srcId="{91F727CF-8584-3141-8409-5FEE88D7D4B6}" destId="{65BB0B8B-4094-FD42-B64B-EBF3A8C1E027}" srcOrd="0" destOrd="0" presId="urn:microsoft.com/office/officeart/2005/8/layout/vList5"/>
    <dgm:cxn modelId="{8CD868E9-5BE9-574E-B88C-9FEAE23743AE}" type="presOf" srcId="{EEC20BD2-7126-FD4A-94F4-FDF56CBDE358}" destId="{BC238479-E8AB-F245-BF76-A324275F565D}" srcOrd="0" destOrd="0" presId="urn:microsoft.com/office/officeart/2005/8/layout/vList5"/>
    <dgm:cxn modelId="{D7E1D8E9-3062-814D-9281-8B941B8FC92A}" type="presOf" srcId="{FB82E347-6E2E-9B49-A946-D9D6E5C6C323}" destId="{352B2586-B862-ED48-9FD8-F61C7EF834B4}" srcOrd="0" destOrd="0" presId="urn:microsoft.com/office/officeart/2005/8/layout/vList5"/>
    <dgm:cxn modelId="{61312ADF-7369-FB4B-8645-87BCB5001754}" type="presParOf" srcId="{352B2586-B862-ED48-9FD8-F61C7EF834B4}" destId="{D7EA0E03-8428-594C-AD68-F00EDCAB4BD3}" srcOrd="0" destOrd="0" presId="urn:microsoft.com/office/officeart/2005/8/layout/vList5"/>
    <dgm:cxn modelId="{61F46EB9-3EFD-AB48-BE2B-1CF45BDAD9A8}" type="presParOf" srcId="{D7EA0E03-8428-594C-AD68-F00EDCAB4BD3}" destId="{A635F610-1D4B-6749-97CE-1F6423101CA9}" srcOrd="0" destOrd="0" presId="urn:microsoft.com/office/officeart/2005/8/layout/vList5"/>
    <dgm:cxn modelId="{6686BFDD-1797-0340-9521-38E7F0418E53}" type="presParOf" srcId="{D7EA0E03-8428-594C-AD68-F00EDCAB4BD3}" destId="{BC238479-E8AB-F245-BF76-A324275F565D}" srcOrd="1" destOrd="0" presId="urn:microsoft.com/office/officeart/2005/8/layout/vList5"/>
    <dgm:cxn modelId="{4CF0D8F7-B041-424A-929A-3C281B4834A5}" type="presParOf" srcId="{352B2586-B862-ED48-9FD8-F61C7EF834B4}" destId="{66D9729F-087D-D44D-8D53-F31354BF8473}" srcOrd="1" destOrd="0" presId="urn:microsoft.com/office/officeart/2005/8/layout/vList5"/>
    <dgm:cxn modelId="{BDCFD2A0-1C76-B144-A307-3E2892437F75}" type="presParOf" srcId="{352B2586-B862-ED48-9FD8-F61C7EF834B4}" destId="{FB2F07B8-F3E2-7240-93DA-F207369C900B}" srcOrd="2" destOrd="0" presId="urn:microsoft.com/office/officeart/2005/8/layout/vList5"/>
    <dgm:cxn modelId="{6B4530F5-7B6F-024D-9549-522943D573E9}" type="presParOf" srcId="{FB2F07B8-F3E2-7240-93DA-F207369C900B}" destId="{F624179C-E178-DC46-B0A3-97F8B2312BE1}" srcOrd="0" destOrd="0" presId="urn:microsoft.com/office/officeart/2005/8/layout/vList5"/>
    <dgm:cxn modelId="{156687E2-98C2-0B4B-8A94-BB1CC38DDBAD}" type="presParOf" srcId="{FB2F07B8-F3E2-7240-93DA-F207369C900B}" destId="{3CF88973-3DBB-5944-B7BC-697FAB687FEA}" srcOrd="1" destOrd="0" presId="urn:microsoft.com/office/officeart/2005/8/layout/vList5"/>
    <dgm:cxn modelId="{AC1B0886-D039-E14A-8ECB-046105B4EB81}" type="presParOf" srcId="{352B2586-B862-ED48-9FD8-F61C7EF834B4}" destId="{AE9ADD54-B339-054E-A2DF-57F586343281}" srcOrd="3" destOrd="0" presId="urn:microsoft.com/office/officeart/2005/8/layout/vList5"/>
    <dgm:cxn modelId="{2DF86E83-165F-9F4A-82AB-EE936A7FE9F2}" type="presParOf" srcId="{352B2586-B862-ED48-9FD8-F61C7EF834B4}" destId="{04D20170-E220-6A4D-9031-5B858884F5A7}" srcOrd="4" destOrd="0" presId="urn:microsoft.com/office/officeart/2005/8/layout/vList5"/>
    <dgm:cxn modelId="{5DD0CE39-CE19-2741-A70D-643287879A62}" type="presParOf" srcId="{04D20170-E220-6A4D-9031-5B858884F5A7}" destId="{D0A283B7-8EE8-FF4C-B009-9739B559AF9A}" srcOrd="0" destOrd="0" presId="urn:microsoft.com/office/officeart/2005/8/layout/vList5"/>
    <dgm:cxn modelId="{F2AD63BD-1D59-924A-9980-03EC0EE81282}" type="presParOf" srcId="{04D20170-E220-6A4D-9031-5B858884F5A7}" destId="{EDC17884-0C7F-5B44-B1C6-D7DD07965599}" srcOrd="1" destOrd="0" presId="urn:microsoft.com/office/officeart/2005/8/layout/vList5"/>
    <dgm:cxn modelId="{3ACB6D66-345B-C944-A721-EA9810E33586}" type="presParOf" srcId="{352B2586-B862-ED48-9FD8-F61C7EF834B4}" destId="{D7788A54-E394-4044-A827-BC052519EE92}" srcOrd="5" destOrd="0" presId="urn:microsoft.com/office/officeart/2005/8/layout/vList5"/>
    <dgm:cxn modelId="{D5D3C452-D1CC-6140-A285-4B1EC2B96A8A}" type="presParOf" srcId="{352B2586-B862-ED48-9FD8-F61C7EF834B4}" destId="{738F9BB3-C1A8-BD4B-9F19-215A1A8091EC}" srcOrd="6" destOrd="0" presId="urn:microsoft.com/office/officeart/2005/8/layout/vList5"/>
    <dgm:cxn modelId="{1D9EAD52-B483-6644-A6AA-D8DE6DEA2A7A}" type="presParOf" srcId="{738F9BB3-C1A8-BD4B-9F19-215A1A8091EC}" destId="{65BB0B8B-4094-FD42-B64B-EBF3A8C1E027}" srcOrd="0" destOrd="0" presId="urn:microsoft.com/office/officeart/2005/8/layout/vList5"/>
    <dgm:cxn modelId="{75082E92-2A8C-B543-B0E4-3059DE9CC004}" type="presParOf" srcId="{738F9BB3-C1A8-BD4B-9F19-215A1A8091EC}" destId="{C723EEF8-BE1A-0348-B145-54F5560A91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6B1AB-D493-D84A-A553-BD843EB407B8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160E6-70C6-7748-85DF-5D35015B657D}">
      <dgm:prSet phldrT="[Text]" custT="1"/>
      <dgm:spPr/>
      <dgm:t>
        <a:bodyPr/>
        <a:lstStyle/>
        <a:p>
          <a:r>
            <a:rPr lang="id-ID" altLang="en-US" sz="1400" b="1" dirty="0">
              <a:latin typeface="Baskerville Old Face" panose="02020602080505020303" pitchFamily="18" charset="77"/>
            </a:rPr>
            <a:t>Identifikasi Titik Rawan Pelanggaran</a:t>
          </a:r>
          <a:endParaRPr lang="en-US" sz="1400" dirty="0"/>
        </a:p>
      </dgm:t>
    </dgm:pt>
    <dgm:pt modelId="{EF04D069-90BC-4448-90E8-15F5503018E5}" type="parTrans" cxnId="{9F37D158-A3CF-A941-A395-373778BA8526}">
      <dgm:prSet/>
      <dgm:spPr/>
      <dgm:t>
        <a:bodyPr/>
        <a:lstStyle/>
        <a:p>
          <a:endParaRPr lang="en-US"/>
        </a:p>
      </dgm:t>
    </dgm:pt>
    <dgm:pt modelId="{81C9D858-08A5-4242-91FD-AA51D6C0B8C2}" type="sibTrans" cxnId="{9F37D158-A3CF-A941-A395-373778BA8526}">
      <dgm:prSet/>
      <dgm:spPr/>
      <dgm:t>
        <a:bodyPr/>
        <a:lstStyle/>
        <a:p>
          <a:endParaRPr lang="en-US"/>
        </a:p>
      </dgm:t>
    </dgm:pt>
    <dgm:pt modelId="{EDC406AA-FB35-9A43-B536-0F4381B22314}">
      <dgm:prSet phldrT="[Text]" custT="1"/>
      <dgm:spPr/>
      <dgm:t>
        <a:bodyPr/>
        <a:lstStyle/>
        <a:p>
          <a:r>
            <a:rPr lang="id-ID" altLang="en-US" sz="1400" dirty="0">
              <a:latin typeface="Arial" panose="020B0604020202020204" pitchFamily="34" charset="0"/>
              <a:cs typeface="Arial" panose="020B0604020202020204" pitchFamily="34" charset="0"/>
            </a:rPr>
            <a:t>Identifikasi dan petakan titik rawan pelanggaran di: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088C4-7C92-6947-B394-1FBAC93507EE}" type="parTrans" cxnId="{2D5435F1-1BD8-604A-A776-A39B7624991C}">
      <dgm:prSet/>
      <dgm:spPr/>
      <dgm:t>
        <a:bodyPr/>
        <a:lstStyle/>
        <a:p>
          <a:endParaRPr lang="en-US"/>
        </a:p>
      </dgm:t>
    </dgm:pt>
    <dgm:pt modelId="{6E856E51-4DF6-014E-B8E6-27D9201E76B0}" type="sibTrans" cxnId="{2D5435F1-1BD8-604A-A776-A39B7624991C}">
      <dgm:prSet/>
      <dgm:spPr/>
      <dgm:t>
        <a:bodyPr/>
        <a:lstStyle/>
        <a:p>
          <a:endParaRPr lang="en-US"/>
        </a:p>
      </dgm:t>
    </dgm:pt>
    <dgm:pt modelId="{E7D56F19-13D1-7B48-9AAB-AC7A40720DFC}">
      <dgm:prSet phldrT="[Text]" custT="1"/>
      <dgm:spPr/>
      <dgm:t>
        <a:bodyPr/>
        <a:lstStyle/>
        <a:p>
          <a:r>
            <a:rPr lang="en-US" sz="1600" dirty="0" err="1"/>
            <a:t>Pencegahan</a:t>
          </a:r>
          <a:endParaRPr lang="en-US" sz="1600" dirty="0"/>
        </a:p>
      </dgm:t>
    </dgm:pt>
    <dgm:pt modelId="{0FD2A0AC-C807-7042-BCE7-F2FC100360E3}" type="parTrans" cxnId="{739BF2A5-5159-BB47-9D4C-34243D89822E}">
      <dgm:prSet/>
      <dgm:spPr/>
      <dgm:t>
        <a:bodyPr/>
        <a:lstStyle/>
        <a:p>
          <a:endParaRPr lang="en-US"/>
        </a:p>
      </dgm:t>
    </dgm:pt>
    <dgm:pt modelId="{CD22D423-02A9-F944-B4D1-C8AE4EE7866A}" type="sibTrans" cxnId="{739BF2A5-5159-BB47-9D4C-34243D89822E}">
      <dgm:prSet/>
      <dgm:spPr/>
      <dgm:t>
        <a:bodyPr/>
        <a:lstStyle/>
        <a:p>
          <a:endParaRPr lang="en-US"/>
        </a:p>
      </dgm:t>
    </dgm:pt>
    <dgm:pt modelId="{FD993CE9-9450-EA42-B31E-BED06AA65C33}">
      <dgm:prSet phldrT="[Text]"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Penguatan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koordinasi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antar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lembaga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Penyelenggara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; </a:t>
          </a:r>
        </a:p>
      </dgm:t>
    </dgm:pt>
    <dgm:pt modelId="{B4B9B114-314B-D344-A409-73B88E6B9799}" type="parTrans" cxnId="{E0C6157E-EA7D-734E-9D8C-A1A6A53B7742}">
      <dgm:prSet/>
      <dgm:spPr/>
      <dgm:t>
        <a:bodyPr/>
        <a:lstStyle/>
        <a:p>
          <a:endParaRPr lang="en-US"/>
        </a:p>
      </dgm:t>
    </dgm:pt>
    <dgm:pt modelId="{01EBA770-2F0F-9842-BD96-DF3034C75237}" type="sibTrans" cxnId="{E0C6157E-EA7D-734E-9D8C-A1A6A53B7742}">
      <dgm:prSet/>
      <dgm:spPr/>
      <dgm:t>
        <a:bodyPr/>
        <a:lstStyle/>
        <a:p>
          <a:endParaRPr lang="en-US"/>
        </a:p>
      </dgm:t>
    </dgm:pt>
    <dgm:pt modelId="{DB5BC821-6BA9-C24A-B469-C53370CF883C}">
      <dgm:prSet phldrT="[Text]" custT="1"/>
      <dgm:spPr/>
      <dgm:t>
        <a:bodyPr/>
        <a:lstStyle/>
        <a:p>
          <a:r>
            <a:rPr lang="en-US" sz="1600" dirty="0" err="1"/>
            <a:t>Tindak</a:t>
          </a:r>
          <a:r>
            <a:rPr lang="en-US" sz="1600" baseline="0" dirty="0"/>
            <a:t> </a:t>
          </a:r>
          <a:r>
            <a:rPr lang="en-US" sz="1600" baseline="0" dirty="0" err="1"/>
            <a:t>Lanjut</a:t>
          </a:r>
          <a:endParaRPr lang="en-US" sz="1600" dirty="0"/>
        </a:p>
      </dgm:t>
    </dgm:pt>
    <dgm:pt modelId="{ABD4D1FE-1991-5747-ACC0-4A2365A50F7E}" type="parTrans" cxnId="{5D2D83A2-4E16-1F42-8282-0A4B47C64996}">
      <dgm:prSet/>
      <dgm:spPr/>
      <dgm:t>
        <a:bodyPr/>
        <a:lstStyle/>
        <a:p>
          <a:endParaRPr lang="en-US"/>
        </a:p>
      </dgm:t>
    </dgm:pt>
    <dgm:pt modelId="{445B111E-A402-ED48-ACF5-E470C5EB1C0F}" type="sibTrans" cxnId="{5D2D83A2-4E16-1F42-8282-0A4B47C64996}">
      <dgm:prSet/>
      <dgm:spPr/>
      <dgm:t>
        <a:bodyPr/>
        <a:lstStyle/>
        <a:p>
          <a:endParaRPr lang="en-US"/>
        </a:p>
      </dgm:t>
    </dgm:pt>
    <dgm:pt modelId="{82EC8428-5B4E-CA4F-97F3-C3C256CD4F0B}">
      <dgm:prSet phldrT="[Text]"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Setiap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tahapan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dan non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tahapan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A9F8D-ED38-5045-9066-CBF4985EDE6D}" type="parTrans" cxnId="{0F0AC13E-80F8-6A4E-9953-FD6F2EC209D6}">
      <dgm:prSet/>
      <dgm:spPr/>
      <dgm:t>
        <a:bodyPr/>
        <a:lstStyle/>
        <a:p>
          <a:endParaRPr lang="en-US"/>
        </a:p>
      </dgm:t>
    </dgm:pt>
    <dgm:pt modelId="{020E35E4-6F76-C242-8F52-F5ADA1360205}" type="sibTrans" cxnId="{0F0AC13E-80F8-6A4E-9953-FD6F2EC209D6}">
      <dgm:prSet/>
      <dgm:spPr/>
      <dgm:t>
        <a:bodyPr/>
        <a:lstStyle/>
        <a:p>
          <a:endParaRPr lang="en-US"/>
        </a:p>
      </dgm:t>
    </dgm:pt>
    <dgm:pt modelId="{018ADE9B-FE7A-6740-B445-5A5E5523986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Peningkatan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kerjasama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antar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Lembaga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terkait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LSM,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Ormas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; </a:t>
          </a:r>
        </a:p>
      </dgm:t>
    </dgm:pt>
    <dgm:pt modelId="{4FDAAE9F-BFC9-6B48-AE85-EA7547FED925}" type="parTrans" cxnId="{4B76D39D-B5E1-B042-B3ED-ECB80142379A}">
      <dgm:prSet/>
      <dgm:spPr/>
      <dgm:t>
        <a:bodyPr/>
        <a:lstStyle/>
        <a:p>
          <a:endParaRPr lang="en-US"/>
        </a:p>
      </dgm:t>
    </dgm:pt>
    <dgm:pt modelId="{0ADC5519-5304-854D-9933-AFEB7FF8E202}" type="sibTrans" cxnId="{4B76D39D-B5E1-B042-B3ED-ECB80142379A}">
      <dgm:prSet/>
      <dgm:spPr/>
      <dgm:t>
        <a:bodyPr/>
        <a:lstStyle/>
        <a:p>
          <a:endParaRPr lang="en-US"/>
        </a:p>
      </dgm:t>
    </dgm:pt>
    <dgm:pt modelId="{291657BE-F75A-5744-8C35-BC867B094E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Peningkatan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transparansi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dan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akuntabilitas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pelaksanaan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; </a:t>
          </a:r>
        </a:p>
      </dgm:t>
    </dgm:pt>
    <dgm:pt modelId="{571C724E-194E-1E44-AA8F-DD8C041A0EAB}" type="parTrans" cxnId="{DE2682B5-CCF9-4040-A148-7BE4F5D36D76}">
      <dgm:prSet/>
      <dgm:spPr/>
      <dgm:t>
        <a:bodyPr/>
        <a:lstStyle/>
        <a:p>
          <a:endParaRPr lang="en-US"/>
        </a:p>
      </dgm:t>
    </dgm:pt>
    <dgm:pt modelId="{0B16CF20-0EF6-6C4B-B492-4C2515ABEB22}" type="sibTrans" cxnId="{DE2682B5-CCF9-4040-A148-7BE4F5D36D76}">
      <dgm:prSet/>
      <dgm:spPr/>
      <dgm:t>
        <a:bodyPr/>
        <a:lstStyle/>
        <a:p>
          <a:endParaRPr lang="en-US"/>
        </a:p>
      </dgm:t>
    </dgm:pt>
    <dgm:pt modelId="{40B2AE59-3D0E-A342-8DE5-5C7E728905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Pelaksanaan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sosialisasi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ketentuan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perundang-undangan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terkait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; dan </a:t>
          </a:r>
        </a:p>
      </dgm:t>
    </dgm:pt>
    <dgm:pt modelId="{0345CB23-3126-FD49-8C2A-780FF959971B}" type="parTrans" cxnId="{E0941C73-3542-0C4A-ADCA-A4352F5B4393}">
      <dgm:prSet/>
      <dgm:spPr/>
      <dgm:t>
        <a:bodyPr/>
        <a:lstStyle/>
        <a:p>
          <a:endParaRPr lang="en-US"/>
        </a:p>
      </dgm:t>
    </dgm:pt>
    <dgm:pt modelId="{FEFADE47-44D6-3442-B581-8A39BBDFDAA2}" type="sibTrans" cxnId="{E0941C73-3542-0C4A-ADCA-A4352F5B4393}">
      <dgm:prSet/>
      <dgm:spPr/>
      <dgm:t>
        <a:bodyPr/>
        <a:lstStyle/>
        <a:p>
          <a:endParaRPr lang="en-US"/>
        </a:p>
      </dgm:t>
    </dgm:pt>
    <dgm:pt modelId="{ACD03D7C-8F02-5C48-AC19-15C854D364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Kegiatan-kegiatan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lain yang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bertentangan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perundang-undangan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A4DA2B-FFAA-D548-8385-E5D274210C99}" type="parTrans" cxnId="{14EBDCAE-B8CB-094F-9538-17DA125A7017}">
      <dgm:prSet/>
      <dgm:spPr/>
      <dgm:t>
        <a:bodyPr/>
        <a:lstStyle/>
        <a:p>
          <a:endParaRPr lang="en-US"/>
        </a:p>
      </dgm:t>
    </dgm:pt>
    <dgm:pt modelId="{42DAB9BF-25C5-C84A-ABE3-AC14BD27DE33}" type="sibTrans" cxnId="{14EBDCAE-B8CB-094F-9538-17DA125A7017}">
      <dgm:prSet/>
      <dgm:spPr/>
      <dgm:t>
        <a:bodyPr/>
        <a:lstStyle/>
        <a:p>
          <a:endParaRPr lang="en-US"/>
        </a:p>
      </dgm:t>
    </dgm:pt>
    <dgm:pt modelId="{A214A9BB-2984-824A-B3CA-30EE7CF62E98}">
      <dgm:prSet phldrT="[Text]"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Memproses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pengawasan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berupa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temuan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pelanggaran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melalui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tindakan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sesuai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14005A-FB8C-314F-8794-12093029FC78}" type="parTrans" cxnId="{ED39BFE0-309E-C842-87BC-5AFB23C07700}">
      <dgm:prSet/>
      <dgm:spPr/>
      <dgm:t>
        <a:bodyPr/>
        <a:lstStyle/>
        <a:p>
          <a:endParaRPr lang="en-US"/>
        </a:p>
      </dgm:t>
    </dgm:pt>
    <dgm:pt modelId="{2E385A73-08C9-404F-8810-D6F15C0C9539}" type="sibTrans" cxnId="{ED39BFE0-309E-C842-87BC-5AFB23C07700}">
      <dgm:prSet/>
      <dgm:spPr/>
      <dgm:t>
        <a:bodyPr/>
        <a:lstStyle/>
        <a:p>
          <a:endParaRPr lang="en-US"/>
        </a:p>
      </dgm:t>
    </dgm:pt>
    <dgm:pt modelId="{32C7AF6F-A149-084C-9476-1687992209FA}">
      <dgm:prSet phldrT="[Text]" custT="1"/>
      <dgm:spPr/>
      <dgm:t>
        <a:bodyPr/>
        <a:lstStyle/>
        <a:p>
          <a:r>
            <a:rPr lang="id-ID" altLang="en-US" sz="1400" dirty="0">
              <a:latin typeface="Arial" panose="020B0604020202020204" pitchFamily="34" charset="0"/>
              <a:cs typeface="Arial" panose="020B0604020202020204" pitchFamily="34" charset="0"/>
            </a:rPr>
            <a:t>Melaporkan dan atau menindaklanjuti  pelanggaran Pemilu kepada lembaga yang berwenang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sesuai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688F1B-BA45-3D46-B127-C90FBFBE9B27}" type="parTrans" cxnId="{CB94B465-BDC2-9040-BAE3-13B7F3756B5C}">
      <dgm:prSet/>
      <dgm:spPr/>
      <dgm:t>
        <a:bodyPr/>
        <a:lstStyle/>
        <a:p>
          <a:endParaRPr lang="en-US"/>
        </a:p>
      </dgm:t>
    </dgm:pt>
    <dgm:pt modelId="{E8FFBDEA-A268-DE43-88B1-D77DD5C9F456}" type="sibTrans" cxnId="{CB94B465-BDC2-9040-BAE3-13B7F3756B5C}">
      <dgm:prSet/>
      <dgm:spPr/>
      <dgm:t>
        <a:bodyPr/>
        <a:lstStyle/>
        <a:p>
          <a:endParaRPr lang="en-US"/>
        </a:p>
      </dgm:t>
    </dgm:pt>
    <dgm:pt modelId="{12569255-BDCA-8146-9E7B-F2BAB006312A}">
      <dgm:prSet phldrT="[Text]" custT="1"/>
      <dgm:spPr/>
      <dgm:t>
        <a:bodyPr/>
        <a:lstStyle/>
        <a:p>
          <a:r>
            <a:rPr lang="id-ID" altLang="en-US" sz="1400" dirty="0">
              <a:latin typeface="Arial" panose="020B0604020202020204" pitchFamily="34" charset="0"/>
              <a:cs typeface="Arial" panose="020B0604020202020204" pitchFamily="34" charset="0"/>
            </a:rPr>
            <a:t>Setiap daerah pengawasan masing-masing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8792D8-CEF5-4247-A61A-5EF4C1EFB747}" type="parTrans" cxnId="{9A008D56-D3C5-A04D-906C-700048BBD3EC}">
      <dgm:prSet/>
      <dgm:spPr/>
      <dgm:t>
        <a:bodyPr/>
        <a:lstStyle/>
        <a:p>
          <a:endParaRPr lang="en-US"/>
        </a:p>
      </dgm:t>
    </dgm:pt>
    <dgm:pt modelId="{95323A3D-8719-A34E-95DE-7BD3A3512824}" type="sibTrans" cxnId="{9A008D56-D3C5-A04D-906C-700048BBD3EC}">
      <dgm:prSet/>
      <dgm:spPr/>
      <dgm:t>
        <a:bodyPr/>
        <a:lstStyle/>
        <a:p>
          <a:endParaRPr lang="en-US"/>
        </a:p>
      </dgm:t>
    </dgm:pt>
    <dgm:pt modelId="{51B696B4-31F8-5B45-B940-6F69CAA203B0}">
      <dgm:prSet phldrT="[Text]" custT="1"/>
      <dgm:spPr/>
      <dgm:t>
        <a:bodyPr/>
        <a:lstStyle/>
        <a:p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Intervensi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secara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terukur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titik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kerawanan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9AE318-64E1-1D41-80E1-5140BF707AC0}" type="parTrans" cxnId="{7EC987ED-CA8C-0340-9B94-60F26DAEFB65}">
      <dgm:prSet/>
      <dgm:spPr/>
      <dgm:t>
        <a:bodyPr/>
        <a:lstStyle/>
        <a:p>
          <a:endParaRPr lang="en-US"/>
        </a:p>
      </dgm:t>
    </dgm:pt>
    <dgm:pt modelId="{56810808-C0EB-2D4A-92EA-4D00C1B5C77D}" type="sibTrans" cxnId="{7EC987ED-CA8C-0340-9B94-60F26DAEFB65}">
      <dgm:prSet/>
      <dgm:spPr/>
      <dgm:t>
        <a:bodyPr/>
        <a:lstStyle/>
        <a:p>
          <a:endParaRPr lang="en-US"/>
        </a:p>
      </dgm:t>
    </dgm:pt>
    <dgm:pt modelId="{B53B0AC9-C8BF-AC44-BF33-3DA4EB0B5594}">
      <dgm:prSet phldrT="[Text]" custT="1"/>
      <dgm:spPr/>
      <dgm:t>
        <a:bodyPr/>
        <a:lstStyle/>
        <a:p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Lakukan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perbaikan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seksama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teratur</a:t>
          </a:r>
          <a:r>
            <a:rPr lang="en-ID" sz="14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, dan </a:t>
          </a:r>
          <a:r>
            <a:rPr lang="en-ID" sz="14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solutif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13FF4C-C29E-EC4E-A746-15BD76333E8E}" type="parTrans" cxnId="{C06E26A1-07E6-F847-9B1F-AE83F19DAD2F}">
      <dgm:prSet/>
      <dgm:spPr/>
      <dgm:t>
        <a:bodyPr/>
        <a:lstStyle/>
        <a:p>
          <a:endParaRPr lang="en-US"/>
        </a:p>
      </dgm:t>
    </dgm:pt>
    <dgm:pt modelId="{6BAE3F2A-2462-6E40-9FD2-7DA9286B7DD4}" type="sibTrans" cxnId="{C06E26A1-07E6-F847-9B1F-AE83F19DAD2F}">
      <dgm:prSet/>
      <dgm:spPr/>
      <dgm:t>
        <a:bodyPr/>
        <a:lstStyle/>
        <a:p>
          <a:endParaRPr lang="en-US"/>
        </a:p>
      </dgm:t>
    </dgm:pt>
    <dgm:pt modelId="{1F8A7C0B-CBDD-C14A-B12E-F6374463D303}" type="pres">
      <dgm:prSet presAssocID="{A446B1AB-D493-D84A-A553-BD843EB407B8}" presName="linearFlow" presStyleCnt="0">
        <dgm:presLayoutVars>
          <dgm:dir/>
          <dgm:animLvl val="lvl"/>
          <dgm:resizeHandles val="exact"/>
        </dgm:presLayoutVars>
      </dgm:prSet>
      <dgm:spPr/>
    </dgm:pt>
    <dgm:pt modelId="{61BFEAC4-589A-0B43-8FDF-F2DB62509D1D}" type="pres">
      <dgm:prSet presAssocID="{A4D160E6-70C6-7748-85DF-5D35015B657D}" presName="composite" presStyleCnt="0"/>
      <dgm:spPr/>
    </dgm:pt>
    <dgm:pt modelId="{89CBF345-60C6-1542-8ACD-D5864B0F30F7}" type="pres">
      <dgm:prSet presAssocID="{A4D160E6-70C6-7748-85DF-5D35015B657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6EA1483-680E-5B44-8712-F7BC22912AA6}" type="pres">
      <dgm:prSet presAssocID="{A4D160E6-70C6-7748-85DF-5D35015B657D}" presName="parSh" presStyleLbl="node1" presStyleIdx="0" presStyleCnt="3"/>
      <dgm:spPr/>
    </dgm:pt>
    <dgm:pt modelId="{42881DE7-4A5A-E34E-A48D-5EB30CE38FA2}" type="pres">
      <dgm:prSet presAssocID="{A4D160E6-70C6-7748-85DF-5D35015B657D}" presName="desTx" presStyleLbl="fgAcc1" presStyleIdx="0" presStyleCnt="3" custScaleX="116301">
        <dgm:presLayoutVars>
          <dgm:bulletEnabled val="1"/>
        </dgm:presLayoutVars>
      </dgm:prSet>
      <dgm:spPr/>
    </dgm:pt>
    <dgm:pt modelId="{75D9DA13-45C2-604A-AE62-46A61B34C020}" type="pres">
      <dgm:prSet presAssocID="{81C9D858-08A5-4242-91FD-AA51D6C0B8C2}" presName="sibTrans" presStyleLbl="sibTrans2D1" presStyleIdx="0" presStyleCnt="2"/>
      <dgm:spPr/>
    </dgm:pt>
    <dgm:pt modelId="{0A8BA90E-798E-9C4E-BFFC-992B3E09B375}" type="pres">
      <dgm:prSet presAssocID="{81C9D858-08A5-4242-91FD-AA51D6C0B8C2}" presName="connTx" presStyleLbl="sibTrans2D1" presStyleIdx="0" presStyleCnt="2"/>
      <dgm:spPr/>
    </dgm:pt>
    <dgm:pt modelId="{EDEA0EC9-B878-1944-90AE-5533EDA2C4DA}" type="pres">
      <dgm:prSet presAssocID="{E7D56F19-13D1-7B48-9AAB-AC7A40720DFC}" presName="composite" presStyleCnt="0"/>
      <dgm:spPr/>
    </dgm:pt>
    <dgm:pt modelId="{5D4AF199-79C5-3546-87DC-98D7C7ECC084}" type="pres">
      <dgm:prSet presAssocID="{E7D56F19-13D1-7B48-9AAB-AC7A40720D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DDC2BAB-5443-F647-8A17-CA5F8520D4D4}" type="pres">
      <dgm:prSet presAssocID="{E7D56F19-13D1-7B48-9AAB-AC7A40720DFC}" presName="parSh" presStyleLbl="node1" presStyleIdx="1" presStyleCnt="3"/>
      <dgm:spPr/>
    </dgm:pt>
    <dgm:pt modelId="{B85B837C-8C94-9F47-8605-D4C4E69AEB5C}" type="pres">
      <dgm:prSet presAssocID="{E7D56F19-13D1-7B48-9AAB-AC7A40720DFC}" presName="desTx" presStyleLbl="fgAcc1" presStyleIdx="1" presStyleCnt="3" custScaleX="133326">
        <dgm:presLayoutVars>
          <dgm:bulletEnabled val="1"/>
        </dgm:presLayoutVars>
      </dgm:prSet>
      <dgm:spPr/>
    </dgm:pt>
    <dgm:pt modelId="{86DA0348-30BF-3945-AF5A-2F698365A8F2}" type="pres">
      <dgm:prSet presAssocID="{CD22D423-02A9-F944-B4D1-C8AE4EE7866A}" presName="sibTrans" presStyleLbl="sibTrans2D1" presStyleIdx="1" presStyleCnt="2"/>
      <dgm:spPr/>
    </dgm:pt>
    <dgm:pt modelId="{80734450-6758-D942-A1FF-9AE0B2C6513C}" type="pres">
      <dgm:prSet presAssocID="{CD22D423-02A9-F944-B4D1-C8AE4EE7866A}" presName="connTx" presStyleLbl="sibTrans2D1" presStyleIdx="1" presStyleCnt="2"/>
      <dgm:spPr/>
    </dgm:pt>
    <dgm:pt modelId="{AAB51899-77ED-944E-B072-2C9849D49D08}" type="pres">
      <dgm:prSet presAssocID="{DB5BC821-6BA9-C24A-B469-C53370CF883C}" presName="composite" presStyleCnt="0"/>
      <dgm:spPr/>
    </dgm:pt>
    <dgm:pt modelId="{F6EF09BF-0469-F14D-B14C-8C88492CC5B0}" type="pres">
      <dgm:prSet presAssocID="{DB5BC821-6BA9-C24A-B469-C53370CF883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D85DEA-076E-1344-BF35-1A6F3B1F1904}" type="pres">
      <dgm:prSet presAssocID="{DB5BC821-6BA9-C24A-B469-C53370CF883C}" presName="parSh" presStyleLbl="node1" presStyleIdx="2" presStyleCnt="3"/>
      <dgm:spPr/>
    </dgm:pt>
    <dgm:pt modelId="{1B0FDF27-54BA-BE4D-98DE-00EBD62EA416}" type="pres">
      <dgm:prSet presAssocID="{DB5BC821-6BA9-C24A-B469-C53370CF883C}" presName="desTx" presStyleLbl="fgAcc1" presStyleIdx="2" presStyleCnt="3" custScaleX="112414">
        <dgm:presLayoutVars>
          <dgm:bulletEnabled val="1"/>
        </dgm:presLayoutVars>
      </dgm:prSet>
      <dgm:spPr/>
    </dgm:pt>
  </dgm:ptLst>
  <dgm:cxnLst>
    <dgm:cxn modelId="{BC0A3D04-3F96-3940-833A-31EDD4B1D73F}" type="presOf" srcId="{DB5BC821-6BA9-C24A-B469-C53370CF883C}" destId="{A9D85DEA-076E-1344-BF35-1A6F3B1F1904}" srcOrd="1" destOrd="0" presId="urn:microsoft.com/office/officeart/2005/8/layout/process3"/>
    <dgm:cxn modelId="{9C176608-210E-FC41-A522-D9D263A7769F}" type="presOf" srcId="{40B2AE59-3D0E-A342-8DE5-5C7E72890504}" destId="{B85B837C-8C94-9F47-8605-D4C4E69AEB5C}" srcOrd="0" destOrd="3" presId="urn:microsoft.com/office/officeart/2005/8/layout/process3"/>
    <dgm:cxn modelId="{08BB5615-F085-194F-86A9-9DF957180435}" type="presOf" srcId="{A446B1AB-D493-D84A-A553-BD843EB407B8}" destId="{1F8A7C0B-CBDD-C14A-B12E-F6374463D303}" srcOrd="0" destOrd="0" presId="urn:microsoft.com/office/officeart/2005/8/layout/process3"/>
    <dgm:cxn modelId="{9910FA1A-E0C2-AA47-B31F-5F9541CEFB9A}" type="presOf" srcId="{018ADE9B-FE7A-6740-B445-5A5E5523986E}" destId="{B85B837C-8C94-9F47-8605-D4C4E69AEB5C}" srcOrd="0" destOrd="1" presId="urn:microsoft.com/office/officeart/2005/8/layout/process3"/>
    <dgm:cxn modelId="{4E9B852F-8F7E-D944-8E07-40BE25E96D82}" type="presOf" srcId="{EDC406AA-FB35-9A43-B536-0F4381B22314}" destId="{42881DE7-4A5A-E34E-A48D-5EB30CE38FA2}" srcOrd="0" destOrd="0" presId="urn:microsoft.com/office/officeart/2005/8/layout/process3"/>
    <dgm:cxn modelId="{AFE23233-7C41-2A4D-B555-7352480CE805}" type="presOf" srcId="{FD993CE9-9450-EA42-B31E-BED06AA65C33}" destId="{B85B837C-8C94-9F47-8605-D4C4E69AEB5C}" srcOrd="0" destOrd="0" presId="urn:microsoft.com/office/officeart/2005/8/layout/process3"/>
    <dgm:cxn modelId="{BE13903C-46B4-1345-B76E-24A71C97FF94}" type="presOf" srcId="{81C9D858-08A5-4242-91FD-AA51D6C0B8C2}" destId="{75D9DA13-45C2-604A-AE62-46A61B34C020}" srcOrd="0" destOrd="0" presId="urn:microsoft.com/office/officeart/2005/8/layout/process3"/>
    <dgm:cxn modelId="{0F0AC13E-80F8-6A4E-9953-FD6F2EC209D6}" srcId="{EDC406AA-FB35-9A43-B536-0F4381B22314}" destId="{82EC8428-5B4E-CA4F-97F3-C3C256CD4F0B}" srcOrd="1" destOrd="0" parTransId="{F41A9F8D-ED38-5045-9066-CBF4985EDE6D}" sibTransId="{020E35E4-6F76-C242-8F52-F5ADA1360205}"/>
    <dgm:cxn modelId="{C88F3747-586C-9C43-A147-A045D60F545E}" type="presOf" srcId="{291657BE-F75A-5744-8C35-BC867B094E87}" destId="{B85B837C-8C94-9F47-8605-D4C4E69AEB5C}" srcOrd="0" destOrd="2" presId="urn:microsoft.com/office/officeart/2005/8/layout/process3"/>
    <dgm:cxn modelId="{9A008D56-D3C5-A04D-906C-700048BBD3EC}" srcId="{EDC406AA-FB35-9A43-B536-0F4381B22314}" destId="{12569255-BDCA-8146-9E7B-F2BAB006312A}" srcOrd="0" destOrd="0" parTransId="{DA8792D8-CEF5-4247-A61A-5EF4C1EFB747}" sibTransId="{95323A3D-8719-A34E-95DE-7BD3A3512824}"/>
    <dgm:cxn modelId="{9E843457-E1F5-AC45-A12D-4EF330C305E2}" type="presOf" srcId="{ACD03D7C-8F02-5C48-AC19-15C854D3644E}" destId="{B85B837C-8C94-9F47-8605-D4C4E69AEB5C}" srcOrd="0" destOrd="4" presId="urn:microsoft.com/office/officeart/2005/8/layout/process3"/>
    <dgm:cxn modelId="{9ED66858-F94E-0848-A34E-FA5D1786C4E4}" type="presOf" srcId="{CD22D423-02A9-F944-B4D1-C8AE4EE7866A}" destId="{86DA0348-30BF-3945-AF5A-2F698365A8F2}" srcOrd="0" destOrd="0" presId="urn:microsoft.com/office/officeart/2005/8/layout/process3"/>
    <dgm:cxn modelId="{9F37D158-A3CF-A941-A395-373778BA8526}" srcId="{A446B1AB-D493-D84A-A553-BD843EB407B8}" destId="{A4D160E6-70C6-7748-85DF-5D35015B657D}" srcOrd="0" destOrd="0" parTransId="{EF04D069-90BC-4448-90E8-15F5503018E5}" sibTransId="{81C9D858-08A5-4242-91FD-AA51D6C0B8C2}"/>
    <dgm:cxn modelId="{A60EBC5E-8954-DF47-AD8D-0E5F4C1A0538}" type="presOf" srcId="{51B696B4-31F8-5B45-B940-6F69CAA203B0}" destId="{42881DE7-4A5A-E34E-A48D-5EB30CE38FA2}" srcOrd="0" destOrd="3" presId="urn:microsoft.com/office/officeart/2005/8/layout/process3"/>
    <dgm:cxn modelId="{CB94B465-BDC2-9040-BAE3-13B7F3756B5C}" srcId="{DB5BC821-6BA9-C24A-B469-C53370CF883C}" destId="{32C7AF6F-A149-084C-9476-1687992209FA}" srcOrd="1" destOrd="0" parTransId="{95688F1B-BA45-3D46-B127-C90FBFBE9B27}" sibTransId="{E8FFBDEA-A268-DE43-88B1-D77DD5C9F456}"/>
    <dgm:cxn modelId="{5EE9CB6F-17F3-5B44-B72A-5890D5C7D390}" type="presOf" srcId="{CD22D423-02A9-F944-B4D1-C8AE4EE7866A}" destId="{80734450-6758-D942-A1FF-9AE0B2C6513C}" srcOrd="1" destOrd="0" presId="urn:microsoft.com/office/officeart/2005/8/layout/process3"/>
    <dgm:cxn modelId="{E0941C73-3542-0C4A-ADCA-A4352F5B4393}" srcId="{E7D56F19-13D1-7B48-9AAB-AC7A40720DFC}" destId="{40B2AE59-3D0E-A342-8DE5-5C7E72890504}" srcOrd="3" destOrd="0" parTransId="{0345CB23-3126-FD49-8C2A-780FF959971B}" sibTransId="{FEFADE47-44D6-3442-B581-8A39BBDFDAA2}"/>
    <dgm:cxn modelId="{E0C6157E-EA7D-734E-9D8C-A1A6A53B7742}" srcId="{E7D56F19-13D1-7B48-9AAB-AC7A40720DFC}" destId="{FD993CE9-9450-EA42-B31E-BED06AA65C33}" srcOrd="0" destOrd="0" parTransId="{B4B9B114-314B-D344-A409-73B88E6B9799}" sibTransId="{01EBA770-2F0F-9842-BD96-DF3034C75237}"/>
    <dgm:cxn modelId="{5E56F781-A57B-F442-BB96-5A9261749114}" type="presOf" srcId="{E7D56F19-13D1-7B48-9AAB-AC7A40720DFC}" destId="{BDDC2BAB-5443-F647-8A17-CA5F8520D4D4}" srcOrd="1" destOrd="0" presId="urn:microsoft.com/office/officeart/2005/8/layout/process3"/>
    <dgm:cxn modelId="{73745688-76ED-2349-82A6-B949ED92C216}" type="presOf" srcId="{B53B0AC9-C8BF-AC44-BF33-3DA4EB0B5594}" destId="{42881DE7-4A5A-E34E-A48D-5EB30CE38FA2}" srcOrd="0" destOrd="4" presId="urn:microsoft.com/office/officeart/2005/8/layout/process3"/>
    <dgm:cxn modelId="{6988A58B-3807-2C46-9A4A-38A47760E0F4}" type="presOf" srcId="{A214A9BB-2984-824A-B3CA-30EE7CF62E98}" destId="{1B0FDF27-54BA-BE4D-98DE-00EBD62EA416}" srcOrd="0" destOrd="0" presId="urn:microsoft.com/office/officeart/2005/8/layout/process3"/>
    <dgm:cxn modelId="{3416F790-CF76-3642-BC88-696DDBE65936}" type="presOf" srcId="{E7D56F19-13D1-7B48-9AAB-AC7A40720DFC}" destId="{5D4AF199-79C5-3546-87DC-98D7C7ECC084}" srcOrd="0" destOrd="0" presId="urn:microsoft.com/office/officeart/2005/8/layout/process3"/>
    <dgm:cxn modelId="{4B76D39D-B5E1-B042-B3ED-ECB80142379A}" srcId="{E7D56F19-13D1-7B48-9AAB-AC7A40720DFC}" destId="{018ADE9B-FE7A-6740-B445-5A5E5523986E}" srcOrd="1" destOrd="0" parTransId="{4FDAAE9F-BFC9-6B48-AE85-EA7547FED925}" sibTransId="{0ADC5519-5304-854D-9933-AFEB7FF8E202}"/>
    <dgm:cxn modelId="{C06E26A1-07E6-F847-9B1F-AE83F19DAD2F}" srcId="{A4D160E6-70C6-7748-85DF-5D35015B657D}" destId="{B53B0AC9-C8BF-AC44-BF33-3DA4EB0B5594}" srcOrd="2" destOrd="0" parTransId="{4413FF4C-C29E-EC4E-A746-15BD76333E8E}" sibTransId="{6BAE3F2A-2462-6E40-9FD2-7DA9286B7DD4}"/>
    <dgm:cxn modelId="{5D2D83A2-4E16-1F42-8282-0A4B47C64996}" srcId="{A446B1AB-D493-D84A-A553-BD843EB407B8}" destId="{DB5BC821-6BA9-C24A-B469-C53370CF883C}" srcOrd="2" destOrd="0" parTransId="{ABD4D1FE-1991-5747-ACC0-4A2365A50F7E}" sibTransId="{445B111E-A402-ED48-ACF5-E470C5EB1C0F}"/>
    <dgm:cxn modelId="{AC58ACA2-801C-DE4E-A4DA-EB38A3B1E55F}" type="presOf" srcId="{32C7AF6F-A149-084C-9476-1687992209FA}" destId="{1B0FDF27-54BA-BE4D-98DE-00EBD62EA416}" srcOrd="0" destOrd="1" presId="urn:microsoft.com/office/officeart/2005/8/layout/process3"/>
    <dgm:cxn modelId="{2D12C8A4-F2DB-0944-B027-69AB228B6E84}" type="presOf" srcId="{A4D160E6-70C6-7748-85DF-5D35015B657D}" destId="{89CBF345-60C6-1542-8ACD-D5864B0F30F7}" srcOrd="0" destOrd="0" presId="urn:microsoft.com/office/officeart/2005/8/layout/process3"/>
    <dgm:cxn modelId="{739BF2A5-5159-BB47-9D4C-34243D89822E}" srcId="{A446B1AB-D493-D84A-A553-BD843EB407B8}" destId="{E7D56F19-13D1-7B48-9AAB-AC7A40720DFC}" srcOrd="1" destOrd="0" parTransId="{0FD2A0AC-C807-7042-BCE7-F2FC100360E3}" sibTransId="{CD22D423-02A9-F944-B4D1-C8AE4EE7866A}"/>
    <dgm:cxn modelId="{EE3915A9-96F4-9F48-A9E5-FB803B1D2E91}" type="presOf" srcId="{81C9D858-08A5-4242-91FD-AA51D6C0B8C2}" destId="{0A8BA90E-798E-9C4E-BFFC-992B3E09B375}" srcOrd="1" destOrd="0" presId="urn:microsoft.com/office/officeart/2005/8/layout/process3"/>
    <dgm:cxn modelId="{14EBDCAE-B8CB-094F-9538-17DA125A7017}" srcId="{E7D56F19-13D1-7B48-9AAB-AC7A40720DFC}" destId="{ACD03D7C-8F02-5C48-AC19-15C854D3644E}" srcOrd="4" destOrd="0" parTransId="{02A4DA2B-FFAA-D548-8385-E5D274210C99}" sibTransId="{42DAB9BF-25C5-C84A-ABE3-AC14BD27DE33}"/>
    <dgm:cxn modelId="{DE2682B5-CCF9-4040-A148-7BE4F5D36D76}" srcId="{E7D56F19-13D1-7B48-9AAB-AC7A40720DFC}" destId="{291657BE-F75A-5744-8C35-BC867B094E87}" srcOrd="2" destOrd="0" parTransId="{571C724E-194E-1E44-AA8F-DD8C041A0EAB}" sibTransId="{0B16CF20-0EF6-6C4B-B492-4C2515ABEB22}"/>
    <dgm:cxn modelId="{ED39BFE0-309E-C842-87BC-5AFB23C07700}" srcId="{DB5BC821-6BA9-C24A-B469-C53370CF883C}" destId="{A214A9BB-2984-824A-B3CA-30EE7CF62E98}" srcOrd="0" destOrd="0" parTransId="{F614005A-FB8C-314F-8794-12093029FC78}" sibTransId="{2E385A73-08C9-404F-8810-D6F15C0C9539}"/>
    <dgm:cxn modelId="{68C7A4E3-D8AB-E649-8FA9-B86B995BF4A1}" type="presOf" srcId="{DB5BC821-6BA9-C24A-B469-C53370CF883C}" destId="{F6EF09BF-0469-F14D-B14C-8C88492CC5B0}" srcOrd="0" destOrd="0" presId="urn:microsoft.com/office/officeart/2005/8/layout/process3"/>
    <dgm:cxn modelId="{A3005BE4-9F66-8542-BE2A-D6758C892EC7}" type="presOf" srcId="{A4D160E6-70C6-7748-85DF-5D35015B657D}" destId="{86EA1483-680E-5B44-8712-F7BC22912AA6}" srcOrd="1" destOrd="0" presId="urn:microsoft.com/office/officeart/2005/8/layout/process3"/>
    <dgm:cxn modelId="{96512BE7-2CE5-7A41-BA62-4BC64C3FC5CB}" type="presOf" srcId="{82EC8428-5B4E-CA4F-97F3-C3C256CD4F0B}" destId="{42881DE7-4A5A-E34E-A48D-5EB30CE38FA2}" srcOrd="0" destOrd="2" presId="urn:microsoft.com/office/officeart/2005/8/layout/process3"/>
    <dgm:cxn modelId="{7EC987ED-CA8C-0340-9B94-60F26DAEFB65}" srcId="{A4D160E6-70C6-7748-85DF-5D35015B657D}" destId="{51B696B4-31F8-5B45-B940-6F69CAA203B0}" srcOrd="1" destOrd="0" parTransId="{179AE318-64E1-1D41-80E1-5140BF707AC0}" sibTransId="{56810808-C0EB-2D4A-92EA-4D00C1B5C77D}"/>
    <dgm:cxn modelId="{2D5435F1-1BD8-604A-A776-A39B7624991C}" srcId="{A4D160E6-70C6-7748-85DF-5D35015B657D}" destId="{EDC406AA-FB35-9A43-B536-0F4381B22314}" srcOrd="0" destOrd="0" parTransId="{8A2088C4-7C92-6947-B394-1FBAC93507EE}" sibTransId="{6E856E51-4DF6-014E-B8E6-27D9201E76B0}"/>
    <dgm:cxn modelId="{B6C1EDFA-A109-1E4C-BBF4-FA97AF1877A0}" type="presOf" srcId="{12569255-BDCA-8146-9E7B-F2BAB006312A}" destId="{42881DE7-4A5A-E34E-A48D-5EB30CE38FA2}" srcOrd="0" destOrd="1" presId="urn:microsoft.com/office/officeart/2005/8/layout/process3"/>
    <dgm:cxn modelId="{537AC812-E725-254D-9FEF-F5FF3433CA59}" type="presParOf" srcId="{1F8A7C0B-CBDD-C14A-B12E-F6374463D303}" destId="{61BFEAC4-589A-0B43-8FDF-F2DB62509D1D}" srcOrd="0" destOrd="0" presId="urn:microsoft.com/office/officeart/2005/8/layout/process3"/>
    <dgm:cxn modelId="{491EE4B0-1FCB-9B40-910F-C857C342D54C}" type="presParOf" srcId="{61BFEAC4-589A-0B43-8FDF-F2DB62509D1D}" destId="{89CBF345-60C6-1542-8ACD-D5864B0F30F7}" srcOrd="0" destOrd="0" presId="urn:microsoft.com/office/officeart/2005/8/layout/process3"/>
    <dgm:cxn modelId="{B82913A8-8051-934F-9B6A-1124695F8531}" type="presParOf" srcId="{61BFEAC4-589A-0B43-8FDF-F2DB62509D1D}" destId="{86EA1483-680E-5B44-8712-F7BC22912AA6}" srcOrd="1" destOrd="0" presId="urn:microsoft.com/office/officeart/2005/8/layout/process3"/>
    <dgm:cxn modelId="{E251B2C4-25BB-EF4A-8E79-E8436BC59197}" type="presParOf" srcId="{61BFEAC4-589A-0B43-8FDF-F2DB62509D1D}" destId="{42881DE7-4A5A-E34E-A48D-5EB30CE38FA2}" srcOrd="2" destOrd="0" presId="urn:microsoft.com/office/officeart/2005/8/layout/process3"/>
    <dgm:cxn modelId="{A8FAA4F2-475B-DA42-82CD-2D0B6BD0C275}" type="presParOf" srcId="{1F8A7C0B-CBDD-C14A-B12E-F6374463D303}" destId="{75D9DA13-45C2-604A-AE62-46A61B34C020}" srcOrd="1" destOrd="0" presId="urn:microsoft.com/office/officeart/2005/8/layout/process3"/>
    <dgm:cxn modelId="{AAE5DB7F-BAC4-C542-BA52-AA427126F437}" type="presParOf" srcId="{75D9DA13-45C2-604A-AE62-46A61B34C020}" destId="{0A8BA90E-798E-9C4E-BFFC-992B3E09B375}" srcOrd="0" destOrd="0" presId="urn:microsoft.com/office/officeart/2005/8/layout/process3"/>
    <dgm:cxn modelId="{3C6278D2-26B1-8E42-9855-75B1AA33E6DD}" type="presParOf" srcId="{1F8A7C0B-CBDD-C14A-B12E-F6374463D303}" destId="{EDEA0EC9-B878-1944-90AE-5533EDA2C4DA}" srcOrd="2" destOrd="0" presId="urn:microsoft.com/office/officeart/2005/8/layout/process3"/>
    <dgm:cxn modelId="{DFD37EE6-3310-8C44-ACA4-411CC6588947}" type="presParOf" srcId="{EDEA0EC9-B878-1944-90AE-5533EDA2C4DA}" destId="{5D4AF199-79C5-3546-87DC-98D7C7ECC084}" srcOrd="0" destOrd="0" presId="urn:microsoft.com/office/officeart/2005/8/layout/process3"/>
    <dgm:cxn modelId="{353B85EA-1FB8-2941-A8A7-32153999B4C9}" type="presParOf" srcId="{EDEA0EC9-B878-1944-90AE-5533EDA2C4DA}" destId="{BDDC2BAB-5443-F647-8A17-CA5F8520D4D4}" srcOrd="1" destOrd="0" presId="urn:microsoft.com/office/officeart/2005/8/layout/process3"/>
    <dgm:cxn modelId="{A75A201A-9E34-1D45-A787-5B2A3C72F532}" type="presParOf" srcId="{EDEA0EC9-B878-1944-90AE-5533EDA2C4DA}" destId="{B85B837C-8C94-9F47-8605-D4C4E69AEB5C}" srcOrd="2" destOrd="0" presId="urn:microsoft.com/office/officeart/2005/8/layout/process3"/>
    <dgm:cxn modelId="{EFE15B62-BF58-F845-ACFB-4EE609129365}" type="presParOf" srcId="{1F8A7C0B-CBDD-C14A-B12E-F6374463D303}" destId="{86DA0348-30BF-3945-AF5A-2F698365A8F2}" srcOrd="3" destOrd="0" presId="urn:microsoft.com/office/officeart/2005/8/layout/process3"/>
    <dgm:cxn modelId="{20D08E53-18B4-7248-B102-D4D23A400216}" type="presParOf" srcId="{86DA0348-30BF-3945-AF5A-2F698365A8F2}" destId="{80734450-6758-D942-A1FF-9AE0B2C6513C}" srcOrd="0" destOrd="0" presId="urn:microsoft.com/office/officeart/2005/8/layout/process3"/>
    <dgm:cxn modelId="{08B63201-4AAF-904D-A796-D1375DC2B697}" type="presParOf" srcId="{1F8A7C0B-CBDD-C14A-B12E-F6374463D303}" destId="{AAB51899-77ED-944E-B072-2C9849D49D08}" srcOrd="4" destOrd="0" presId="urn:microsoft.com/office/officeart/2005/8/layout/process3"/>
    <dgm:cxn modelId="{776B58D6-1511-5F43-B146-EEE5EE613CD5}" type="presParOf" srcId="{AAB51899-77ED-944E-B072-2C9849D49D08}" destId="{F6EF09BF-0469-F14D-B14C-8C88492CC5B0}" srcOrd="0" destOrd="0" presId="urn:microsoft.com/office/officeart/2005/8/layout/process3"/>
    <dgm:cxn modelId="{9B5EFCDD-80F9-1D49-A3F0-AB605BF51F0B}" type="presParOf" srcId="{AAB51899-77ED-944E-B072-2C9849D49D08}" destId="{A9D85DEA-076E-1344-BF35-1A6F3B1F1904}" srcOrd="1" destOrd="0" presId="urn:microsoft.com/office/officeart/2005/8/layout/process3"/>
    <dgm:cxn modelId="{F7B487E1-2428-A147-A3A9-C00C9629B664}" type="presParOf" srcId="{AAB51899-77ED-944E-B072-2C9849D49D08}" destId="{1B0FDF27-54BA-BE4D-98DE-00EBD62EA41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D53AFB-113D-5043-82E5-F26E00B6DD1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40A06-35E8-4348-92C9-01A3F2518D1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Font typeface="Wingdings 2" pitchFamily="18" charset="2"/>
            <a:buChar char=""/>
          </a:pPr>
          <a:r>
            <a:rPr lang="en-US" dirty="0">
              <a:solidFill>
                <a:schemeClr val="bg1"/>
              </a:solidFill>
              <a:latin typeface="Candara" pitchFamily="34" charset="0"/>
            </a:rPr>
            <a:t>Jaga </a:t>
          </a:r>
          <a:r>
            <a:rPr lang="en-US" dirty="0" err="1">
              <a:solidFill>
                <a:schemeClr val="bg1"/>
              </a:solidFill>
              <a:latin typeface="Candara" pitchFamily="34" charset="0"/>
            </a:rPr>
            <a:t>integritas</a:t>
          </a:r>
          <a:endParaRPr lang="en-US" dirty="0">
            <a:solidFill>
              <a:schemeClr val="bg1"/>
            </a:solidFill>
          </a:endParaRPr>
        </a:p>
      </dgm:t>
    </dgm:pt>
    <dgm:pt modelId="{1A56378F-0B17-2444-9074-79D274D534EF}" type="parTrans" cxnId="{5AC70C21-EEC1-EF47-BA6C-D58D60001E61}">
      <dgm:prSet/>
      <dgm:spPr/>
      <dgm:t>
        <a:bodyPr/>
        <a:lstStyle/>
        <a:p>
          <a:endParaRPr lang="en-US"/>
        </a:p>
      </dgm:t>
    </dgm:pt>
    <dgm:pt modelId="{A1394FD5-2F66-114D-B5ED-9D1585B45ADE}" type="sibTrans" cxnId="{5AC70C21-EEC1-EF47-BA6C-D58D60001E61}">
      <dgm:prSet/>
      <dgm:spPr/>
      <dgm:t>
        <a:bodyPr/>
        <a:lstStyle/>
        <a:p>
          <a:endParaRPr lang="en-US"/>
        </a:p>
      </dgm:t>
    </dgm:pt>
    <dgm:pt modelId="{B06A665D-F037-AA42-A22B-D3D91D2D347F}">
      <dgm:prSet/>
      <dgm:spPr>
        <a:solidFill>
          <a:schemeClr val="tx1"/>
        </a:solidFill>
      </dgm:spPr>
      <dgm:t>
        <a:bodyPr/>
        <a:lstStyle/>
        <a:p>
          <a:r>
            <a:rPr lang="en-US" dirty="0" err="1">
              <a:latin typeface="Candara" pitchFamily="34" charset="0"/>
            </a:rPr>
            <a:t>Pahami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peraturan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pemilu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dengan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baik</a:t>
          </a:r>
          <a:r>
            <a:rPr lang="en-US" dirty="0">
              <a:latin typeface="Candara" pitchFamily="34" charset="0"/>
            </a:rPr>
            <a:t> dan </a:t>
          </a:r>
          <a:r>
            <a:rPr lang="en-US" dirty="0" err="1">
              <a:latin typeface="Candara" pitchFamily="34" charset="0"/>
            </a:rPr>
            <a:t>menyeluruh</a:t>
          </a:r>
          <a:endParaRPr lang="en-US" dirty="0">
            <a:latin typeface="Candara" pitchFamily="34" charset="0"/>
          </a:endParaRPr>
        </a:p>
      </dgm:t>
    </dgm:pt>
    <dgm:pt modelId="{DD78485B-BC85-4A41-9C96-6D949B883F54}" type="parTrans" cxnId="{D19FFFDD-93BC-EE4C-8B10-0BDCE9BC42C1}">
      <dgm:prSet/>
      <dgm:spPr/>
      <dgm:t>
        <a:bodyPr/>
        <a:lstStyle/>
        <a:p>
          <a:endParaRPr lang="en-US"/>
        </a:p>
      </dgm:t>
    </dgm:pt>
    <dgm:pt modelId="{A60A32F4-77DA-E145-BAF3-E630D656CBCC}" type="sibTrans" cxnId="{D19FFFDD-93BC-EE4C-8B10-0BDCE9BC42C1}">
      <dgm:prSet/>
      <dgm:spPr/>
      <dgm:t>
        <a:bodyPr/>
        <a:lstStyle/>
        <a:p>
          <a:endParaRPr lang="en-US"/>
        </a:p>
      </dgm:t>
    </dgm:pt>
    <dgm:pt modelId="{4789073D-DBC8-A644-9FB1-C3258D91705A}">
      <dgm:prSet/>
      <dgm:spPr>
        <a:solidFill>
          <a:schemeClr val="accent5"/>
        </a:solidFill>
      </dgm:spPr>
      <dgm:t>
        <a:bodyPr/>
        <a:lstStyle/>
        <a:p>
          <a:r>
            <a:rPr lang="en-US" dirty="0" err="1">
              <a:latin typeface="Candara" pitchFamily="34" charset="0"/>
            </a:rPr>
            <a:t>Libatkan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jajaran</a:t>
          </a:r>
          <a:r>
            <a:rPr lang="en-US" dirty="0">
              <a:latin typeface="Candara" pitchFamily="34" charset="0"/>
            </a:rPr>
            <a:t>  </a:t>
          </a:r>
          <a:r>
            <a:rPr lang="en-US" dirty="0" err="1">
              <a:latin typeface="Candara" pitchFamily="34" charset="0"/>
            </a:rPr>
            <a:t>Pengawas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Pemilu</a:t>
          </a:r>
          <a:r>
            <a:rPr lang="en-US" dirty="0">
              <a:latin typeface="Candara" pitchFamily="34" charset="0"/>
            </a:rPr>
            <a:t> di </a:t>
          </a:r>
          <a:r>
            <a:rPr lang="en-US" dirty="0" err="1">
              <a:latin typeface="Candara" pitchFamily="34" charset="0"/>
            </a:rPr>
            <a:t>samping</a:t>
          </a:r>
          <a:r>
            <a:rPr lang="en-US" dirty="0">
              <a:latin typeface="Candara" pitchFamily="34" charset="0"/>
            </a:rPr>
            <a:t> , di </a:t>
          </a:r>
          <a:r>
            <a:rPr lang="en-US" dirty="0" err="1">
              <a:latin typeface="Candara" pitchFamily="34" charset="0"/>
            </a:rPr>
            <a:t>bawahnya</a:t>
          </a:r>
          <a:r>
            <a:rPr lang="en-US" dirty="0">
              <a:latin typeface="Candara" pitchFamily="34" charset="0"/>
            </a:rPr>
            <a:t>  dan di </a:t>
          </a:r>
          <a:r>
            <a:rPr lang="en-US" dirty="0" err="1">
              <a:latin typeface="Candara" pitchFamily="34" charset="0"/>
            </a:rPr>
            <a:t>atasnya</a:t>
          </a:r>
          <a:r>
            <a:rPr lang="en-US" dirty="0">
              <a:latin typeface="Candara" pitchFamily="34" charset="0"/>
            </a:rPr>
            <a:t> (</a:t>
          </a:r>
          <a:r>
            <a:rPr lang="en-US" dirty="0" err="1">
              <a:latin typeface="Candara" pitchFamily="34" charset="0"/>
            </a:rPr>
            <a:t>Koordinasi</a:t>
          </a:r>
          <a:r>
            <a:rPr lang="en-US" dirty="0">
              <a:latin typeface="Candara" pitchFamily="34" charset="0"/>
            </a:rPr>
            <a:t> , </a:t>
          </a:r>
          <a:r>
            <a:rPr lang="en-US" dirty="0" err="1">
              <a:latin typeface="Candara" pitchFamily="34" charset="0"/>
            </a:rPr>
            <a:t>konsolidasi</a:t>
          </a:r>
          <a:r>
            <a:rPr lang="en-US" dirty="0">
              <a:latin typeface="Candara" pitchFamily="34" charset="0"/>
            </a:rPr>
            <a:t> dan </a:t>
          </a:r>
          <a:r>
            <a:rPr lang="en-US" dirty="0" err="1">
              <a:latin typeface="Candara" pitchFamily="34" charset="0"/>
            </a:rPr>
            <a:t>konsultasi</a:t>
          </a:r>
          <a:r>
            <a:rPr lang="en-US" dirty="0">
              <a:latin typeface="Candara" pitchFamily="34" charset="0"/>
            </a:rPr>
            <a:t>)</a:t>
          </a:r>
        </a:p>
      </dgm:t>
    </dgm:pt>
    <dgm:pt modelId="{70FB0CF4-53FE-A44B-B822-C7440F8B4E97}" type="parTrans" cxnId="{155E0B3F-7FE6-694F-B2F0-CE76E7E2B786}">
      <dgm:prSet/>
      <dgm:spPr/>
      <dgm:t>
        <a:bodyPr/>
        <a:lstStyle/>
        <a:p>
          <a:endParaRPr lang="en-US"/>
        </a:p>
      </dgm:t>
    </dgm:pt>
    <dgm:pt modelId="{5E2141ED-BA67-7842-9748-3F3E7F7C9B65}" type="sibTrans" cxnId="{155E0B3F-7FE6-694F-B2F0-CE76E7E2B786}">
      <dgm:prSet/>
      <dgm:spPr/>
      <dgm:t>
        <a:bodyPr/>
        <a:lstStyle/>
        <a:p>
          <a:endParaRPr lang="en-US"/>
        </a:p>
      </dgm:t>
    </dgm:pt>
    <dgm:pt modelId="{115345D4-C086-F34D-A9F3-1FABD30E75D8}">
      <dgm:prSet/>
      <dgm:spPr/>
      <dgm:t>
        <a:bodyPr/>
        <a:lstStyle/>
        <a:p>
          <a:r>
            <a:rPr lang="en-US" dirty="0" err="1">
              <a:latin typeface="Candara" pitchFamily="34" charset="0"/>
            </a:rPr>
            <a:t>Koordinasi</a:t>
          </a:r>
          <a:r>
            <a:rPr lang="en-US" dirty="0">
              <a:latin typeface="Candara" pitchFamily="34" charset="0"/>
            </a:rPr>
            <a:t> yang </a:t>
          </a:r>
          <a:r>
            <a:rPr lang="en-US" dirty="0" err="1">
              <a:latin typeface="Candara" pitchFamily="34" charset="0"/>
            </a:rPr>
            <a:t>baik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dengan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lembaga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penegak</a:t>
          </a:r>
          <a:r>
            <a:rPr lang="en-US" dirty="0">
              <a:latin typeface="Candara" pitchFamily="34" charset="0"/>
            </a:rPr>
            <a:t> </a:t>
          </a:r>
          <a:r>
            <a:rPr lang="en-US" dirty="0" err="1">
              <a:latin typeface="Candara" pitchFamily="34" charset="0"/>
            </a:rPr>
            <a:t>hukum</a:t>
          </a:r>
          <a:endParaRPr lang="en-US" dirty="0">
            <a:latin typeface="Candara" pitchFamily="34" charset="0"/>
          </a:endParaRPr>
        </a:p>
      </dgm:t>
    </dgm:pt>
    <dgm:pt modelId="{D23C7819-152F-2D46-97A4-230B61B55E0A}" type="parTrans" cxnId="{DE9C84E0-8F01-BE4A-92E8-2CDB25A17A75}">
      <dgm:prSet/>
      <dgm:spPr/>
      <dgm:t>
        <a:bodyPr/>
        <a:lstStyle/>
        <a:p>
          <a:endParaRPr lang="en-US"/>
        </a:p>
      </dgm:t>
    </dgm:pt>
    <dgm:pt modelId="{334FCCA5-3D16-064C-ADA4-726E3A9C2419}" type="sibTrans" cxnId="{DE9C84E0-8F01-BE4A-92E8-2CDB25A17A75}">
      <dgm:prSet/>
      <dgm:spPr/>
      <dgm:t>
        <a:bodyPr/>
        <a:lstStyle/>
        <a:p>
          <a:endParaRPr lang="en-US"/>
        </a:p>
      </dgm:t>
    </dgm:pt>
    <dgm:pt modelId="{66B582C4-16ED-9947-A06F-27EE1FA91391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rgbClr val="002060"/>
              </a:solidFill>
              <a:latin typeface="Candara" pitchFamily="34" charset="0"/>
            </a:rPr>
            <a:t>Bergerak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cepat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dan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tepat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,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bekerja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cerdas</a:t>
          </a:r>
          <a:endParaRPr lang="en-US" dirty="0">
            <a:solidFill>
              <a:srgbClr val="002060"/>
            </a:solidFill>
            <a:latin typeface="Candara" pitchFamily="34" charset="0"/>
          </a:endParaRPr>
        </a:p>
      </dgm:t>
    </dgm:pt>
    <dgm:pt modelId="{32C66B0B-D62C-1F48-8431-2CBC35EC001F}" type="parTrans" cxnId="{A82DFDB0-A95B-9949-BF50-1E7A64E20B76}">
      <dgm:prSet/>
      <dgm:spPr/>
      <dgm:t>
        <a:bodyPr/>
        <a:lstStyle/>
        <a:p>
          <a:endParaRPr lang="en-US"/>
        </a:p>
      </dgm:t>
    </dgm:pt>
    <dgm:pt modelId="{FB8DDF4C-C9D1-7446-B7AC-7D2749822B72}" type="sibTrans" cxnId="{A82DFDB0-A95B-9949-BF50-1E7A64E20B76}">
      <dgm:prSet/>
      <dgm:spPr/>
      <dgm:t>
        <a:bodyPr/>
        <a:lstStyle/>
        <a:p>
          <a:endParaRPr lang="en-US"/>
        </a:p>
      </dgm:t>
    </dgm:pt>
    <dgm:pt modelId="{446DE67B-5186-4C48-8073-F10DAA1CCFA3}">
      <dgm:prSet/>
      <dgm:spPr>
        <a:solidFill>
          <a:schemeClr val="accent4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  <a:latin typeface="Candara" pitchFamily="34" charset="0"/>
            </a:rPr>
            <a:t>Pantang</a:t>
          </a:r>
          <a:r>
            <a:rPr lang="en-US" dirty="0">
              <a:solidFill>
                <a:schemeClr val="tx1"/>
              </a:solidFill>
              <a:latin typeface="Candara" pitchFamily="34" charset="0"/>
            </a:rPr>
            <a:t>  </a:t>
          </a:r>
          <a:r>
            <a:rPr lang="en-US" dirty="0" err="1">
              <a:solidFill>
                <a:schemeClr val="tx1"/>
              </a:solidFill>
              <a:latin typeface="Candara" pitchFamily="34" charset="0"/>
            </a:rPr>
            <a:t>menyerah</a:t>
          </a:r>
          <a:endParaRPr lang="en-US" dirty="0">
            <a:solidFill>
              <a:schemeClr val="tx1"/>
            </a:solidFill>
          </a:endParaRPr>
        </a:p>
      </dgm:t>
    </dgm:pt>
    <dgm:pt modelId="{B339FC95-D91C-2D46-9C81-7126DB45B669}" type="parTrans" cxnId="{79812E90-25F3-C743-8D9D-7B2BBA47CEAC}">
      <dgm:prSet/>
      <dgm:spPr/>
      <dgm:t>
        <a:bodyPr/>
        <a:lstStyle/>
        <a:p>
          <a:endParaRPr lang="en-US"/>
        </a:p>
      </dgm:t>
    </dgm:pt>
    <dgm:pt modelId="{4C46F722-5460-F84B-99F4-17654DFDD45C}" type="sibTrans" cxnId="{79812E90-25F3-C743-8D9D-7B2BBA47CEAC}">
      <dgm:prSet/>
      <dgm:spPr/>
      <dgm:t>
        <a:bodyPr/>
        <a:lstStyle/>
        <a:p>
          <a:endParaRPr lang="en-US"/>
        </a:p>
      </dgm:t>
    </dgm:pt>
    <dgm:pt modelId="{597FBAB5-5927-3F42-A6DF-CFECCED8E796}">
      <dgm:prSet/>
      <dgm:spPr>
        <a:solidFill>
          <a:schemeClr val="accent6"/>
        </a:solidFill>
      </dgm:spPr>
      <dgm:t>
        <a:bodyPr/>
        <a:lstStyle/>
        <a:p>
          <a:r>
            <a:rPr lang="en-US" altLang="en-US" dirty="0" err="1"/>
            <a:t>Lakukan</a:t>
          </a:r>
          <a:r>
            <a:rPr lang="en-US" altLang="en-US" dirty="0"/>
            <a:t> </a:t>
          </a:r>
          <a:r>
            <a:rPr lang="en-US" altLang="en-US" dirty="0" err="1"/>
            <a:t>secara</a:t>
          </a:r>
          <a:r>
            <a:rPr lang="en-US" altLang="en-US" dirty="0"/>
            <a:t> </a:t>
          </a:r>
          <a:r>
            <a:rPr lang="en-US" altLang="en-US" dirty="0" err="1"/>
            <a:t>cermat</a:t>
          </a:r>
          <a:r>
            <a:rPr lang="en-US" altLang="en-US" dirty="0"/>
            <a:t> dan </a:t>
          </a:r>
          <a:r>
            <a:rPr lang="en-US" altLang="en-US" dirty="0" err="1"/>
            <a:t>tepat</a:t>
          </a:r>
          <a:r>
            <a:rPr lang="en-US" altLang="en-US" dirty="0"/>
            <a:t> </a:t>
          </a:r>
          <a:r>
            <a:rPr lang="en-US" altLang="en-US" dirty="0" err="1"/>
            <a:t>mengkualifikasi</a:t>
          </a:r>
          <a:r>
            <a:rPr lang="en-US" altLang="en-US" dirty="0"/>
            <a:t> dan </a:t>
          </a:r>
          <a:r>
            <a:rPr lang="en-US" altLang="en-US" dirty="0" err="1"/>
            <a:t>menentukan</a:t>
          </a:r>
          <a:r>
            <a:rPr lang="en-US" altLang="en-US" dirty="0"/>
            <a:t> </a:t>
          </a:r>
          <a:r>
            <a:rPr lang="en-US" altLang="en-US" dirty="0" err="1"/>
            <a:t>terpenuhinya</a:t>
          </a:r>
          <a:r>
            <a:rPr lang="en-US" altLang="en-US" dirty="0"/>
            <a:t> </a:t>
          </a:r>
          <a:r>
            <a:rPr lang="en-US" altLang="en-US" dirty="0" err="1"/>
            <a:t>unsur-unsur</a:t>
          </a:r>
          <a:r>
            <a:rPr lang="en-US" altLang="en-US" dirty="0"/>
            <a:t> </a:t>
          </a:r>
          <a:r>
            <a:rPr lang="en-US" altLang="en-US" dirty="0" err="1"/>
            <a:t>pelanggaran</a:t>
          </a:r>
          <a:r>
            <a:rPr lang="en-US" altLang="en-US" dirty="0"/>
            <a:t> </a:t>
          </a:r>
          <a:r>
            <a:rPr lang="en-US" altLang="en-US" dirty="0" err="1"/>
            <a:t>dalam</a:t>
          </a:r>
          <a:r>
            <a:rPr lang="en-US" altLang="en-US" dirty="0"/>
            <a:t> </a:t>
          </a:r>
          <a:r>
            <a:rPr lang="en-US" altLang="en-US" dirty="0" err="1"/>
            <a:t>pasal</a:t>
          </a:r>
          <a:r>
            <a:rPr lang="en-US" altLang="en-US" dirty="0"/>
            <a:t> </a:t>
          </a:r>
          <a:endParaRPr lang="en-US" dirty="0">
            <a:latin typeface="Candara" pitchFamily="34" charset="0"/>
          </a:endParaRPr>
        </a:p>
      </dgm:t>
    </dgm:pt>
    <dgm:pt modelId="{69E4E837-1637-A24B-B3DC-E49ADA9E7719}" type="parTrans" cxnId="{CB69B1A1-EAF4-8A4B-B550-52992E3E0452}">
      <dgm:prSet/>
      <dgm:spPr/>
      <dgm:t>
        <a:bodyPr/>
        <a:lstStyle/>
        <a:p>
          <a:endParaRPr lang="en-US"/>
        </a:p>
      </dgm:t>
    </dgm:pt>
    <dgm:pt modelId="{2EFE3362-A3E4-4046-ACDF-26C00EBC288D}" type="sibTrans" cxnId="{CB69B1A1-EAF4-8A4B-B550-52992E3E0452}">
      <dgm:prSet/>
      <dgm:spPr/>
      <dgm:t>
        <a:bodyPr/>
        <a:lstStyle/>
        <a:p>
          <a:endParaRPr lang="en-US"/>
        </a:p>
      </dgm:t>
    </dgm:pt>
    <dgm:pt modelId="{284D2A92-A946-BB48-BD8F-C67C48F1EC8F}">
      <dgm:prSet/>
      <dgm:spPr>
        <a:solidFill>
          <a:schemeClr val="bg2"/>
        </a:solidFill>
      </dgm:spPr>
      <dgm:t>
        <a:bodyPr/>
        <a:lstStyle/>
        <a:p>
          <a:r>
            <a:rPr lang="en-US" dirty="0" err="1">
              <a:solidFill>
                <a:srgbClr val="002060"/>
              </a:solidFill>
              <a:latin typeface="Candara" pitchFamily="34" charset="0"/>
            </a:rPr>
            <a:t>Pahami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prosedur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penanganan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pelanggaran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dengan</a:t>
          </a:r>
          <a:r>
            <a:rPr lang="en-US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Candara" pitchFamily="34" charset="0"/>
            </a:rPr>
            <a:t>benar</a:t>
          </a:r>
          <a:endParaRPr lang="en-US" dirty="0">
            <a:solidFill>
              <a:srgbClr val="002060"/>
            </a:solidFill>
            <a:latin typeface="Candara" pitchFamily="34" charset="0"/>
          </a:endParaRPr>
        </a:p>
      </dgm:t>
    </dgm:pt>
    <dgm:pt modelId="{14259C86-595D-2F49-9D5E-76AE594BB0CB}" type="parTrans" cxnId="{537E35FA-AB77-6C4B-B35E-CECE0733F712}">
      <dgm:prSet/>
      <dgm:spPr/>
      <dgm:t>
        <a:bodyPr/>
        <a:lstStyle/>
        <a:p>
          <a:endParaRPr lang="en-US"/>
        </a:p>
      </dgm:t>
    </dgm:pt>
    <dgm:pt modelId="{68B58CF4-CE65-1B4E-984C-AF77704C8F3E}" type="sibTrans" cxnId="{537E35FA-AB77-6C4B-B35E-CECE0733F712}">
      <dgm:prSet/>
      <dgm:spPr/>
      <dgm:t>
        <a:bodyPr/>
        <a:lstStyle/>
        <a:p>
          <a:endParaRPr lang="en-US"/>
        </a:p>
      </dgm:t>
    </dgm:pt>
    <dgm:pt modelId="{834051F9-3A4B-FA4D-9B4E-908060326893}">
      <dgm:prSet/>
      <dgm:spPr>
        <a:solidFill>
          <a:schemeClr val="accent2"/>
        </a:solidFill>
      </dgm:spPr>
      <dgm:t>
        <a:bodyPr/>
        <a:lstStyle/>
        <a:p>
          <a:r>
            <a:rPr lang="en-US" altLang="en-US" dirty="0" err="1">
              <a:solidFill>
                <a:schemeClr val="tx1"/>
              </a:solidFill>
            </a:rPr>
            <a:t>Gali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i="1" dirty="0" err="1">
              <a:solidFill>
                <a:schemeClr val="tx1"/>
              </a:solidFill>
            </a:rPr>
            <a:t>upaya</a:t>
          </a:r>
          <a:r>
            <a:rPr lang="en-US" altLang="en-US" i="1" dirty="0">
              <a:solidFill>
                <a:schemeClr val="tx1"/>
              </a:solidFill>
            </a:rPr>
            <a:t> </a:t>
          </a:r>
          <a:r>
            <a:rPr lang="en-US" altLang="en-US" i="1" dirty="0" err="1">
              <a:solidFill>
                <a:schemeClr val="tx1"/>
              </a:solidFill>
            </a:rPr>
            <a:t>terobosan</a:t>
          </a:r>
          <a:r>
            <a:rPr lang="en-US" altLang="en-US" i="1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hukum</a:t>
          </a:r>
          <a:r>
            <a:rPr lang="en-US" altLang="en-US" dirty="0">
              <a:solidFill>
                <a:schemeClr val="tx1"/>
              </a:solidFill>
            </a:rPr>
            <a:t>  </a:t>
          </a:r>
          <a:r>
            <a:rPr lang="en-US" altLang="en-US" dirty="0" err="1">
              <a:solidFill>
                <a:schemeClr val="tx1"/>
              </a:solidFill>
            </a:rPr>
            <a:t>dalam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rangka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mencari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solusi</a:t>
          </a:r>
          <a:r>
            <a:rPr lang="en-US" altLang="en-US" dirty="0">
              <a:solidFill>
                <a:schemeClr val="tx1"/>
              </a:solidFill>
            </a:rPr>
            <a:t>  </a:t>
          </a:r>
          <a:r>
            <a:rPr lang="en-US" altLang="en-US" dirty="0" err="1">
              <a:solidFill>
                <a:schemeClr val="tx1"/>
              </a:solidFill>
            </a:rPr>
            <a:t>kelemahan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penegakkan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hukum</a:t>
          </a:r>
          <a:r>
            <a:rPr lang="en-US" altLang="en-US" dirty="0">
              <a:solidFill>
                <a:schemeClr val="tx1"/>
              </a:solidFill>
            </a:rPr>
            <a:t> </a:t>
          </a:r>
          <a:r>
            <a:rPr lang="en-US" altLang="en-US" dirty="0" err="1">
              <a:solidFill>
                <a:schemeClr val="tx1"/>
              </a:solidFill>
            </a:rPr>
            <a:t>Pemilu</a:t>
          </a:r>
          <a:endParaRPr lang="en-US" dirty="0">
            <a:solidFill>
              <a:schemeClr val="tx1"/>
            </a:solidFill>
            <a:latin typeface="Candara" pitchFamily="34" charset="0"/>
          </a:endParaRPr>
        </a:p>
      </dgm:t>
    </dgm:pt>
    <dgm:pt modelId="{5F56C9B6-7853-314A-900A-153FF94AFE2F}" type="parTrans" cxnId="{6B48B27F-4903-4B45-8122-EF26F9364B36}">
      <dgm:prSet/>
      <dgm:spPr/>
      <dgm:t>
        <a:bodyPr/>
        <a:lstStyle/>
        <a:p>
          <a:endParaRPr lang="en-US"/>
        </a:p>
      </dgm:t>
    </dgm:pt>
    <dgm:pt modelId="{CCD13604-33F6-6B40-BEEE-F083B7E5F003}" type="sibTrans" cxnId="{6B48B27F-4903-4B45-8122-EF26F9364B36}">
      <dgm:prSet/>
      <dgm:spPr/>
      <dgm:t>
        <a:bodyPr/>
        <a:lstStyle/>
        <a:p>
          <a:endParaRPr lang="en-US"/>
        </a:p>
      </dgm:t>
    </dgm:pt>
    <dgm:pt modelId="{F5CDC591-06C6-F14A-AD52-0A27F111D07D}" type="pres">
      <dgm:prSet presAssocID="{86D53AFB-113D-5043-82E5-F26E00B6DD1F}" presName="diagram" presStyleCnt="0">
        <dgm:presLayoutVars>
          <dgm:dir/>
          <dgm:resizeHandles val="exact"/>
        </dgm:presLayoutVars>
      </dgm:prSet>
      <dgm:spPr/>
    </dgm:pt>
    <dgm:pt modelId="{189F75BD-5C42-4841-8E26-67D5C81A5738}" type="pres">
      <dgm:prSet presAssocID="{11040A06-35E8-4348-92C9-01A3F2518D1C}" presName="node" presStyleLbl="node1" presStyleIdx="0" presStyleCnt="9">
        <dgm:presLayoutVars>
          <dgm:bulletEnabled val="1"/>
        </dgm:presLayoutVars>
      </dgm:prSet>
      <dgm:spPr/>
    </dgm:pt>
    <dgm:pt modelId="{54CD8699-AEBA-394F-B94C-DF063E8EA4C4}" type="pres">
      <dgm:prSet presAssocID="{A1394FD5-2F66-114D-B5ED-9D1585B45ADE}" presName="sibTrans" presStyleCnt="0"/>
      <dgm:spPr/>
    </dgm:pt>
    <dgm:pt modelId="{C64E8CC5-D1AC-A84B-9598-9CF2921051A4}" type="pres">
      <dgm:prSet presAssocID="{B06A665D-F037-AA42-A22B-D3D91D2D347F}" presName="node" presStyleLbl="node1" presStyleIdx="1" presStyleCnt="9">
        <dgm:presLayoutVars>
          <dgm:bulletEnabled val="1"/>
        </dgm:presLayoutVars>
      </dgm:prSet>
      <dgm:spPr/>
    </dgm:pt>
    <dgm:pt modelId="{ABB083B6-102E-7249-9245-7AF9C67BBF66}" type="pres">
      <dgm:prSet presAssocID="{A60A32F4-77DA-E145-BAF3-E630D656CBCC}" presName="sibTrans" presStyleCnt="0"/>
      <dgm:spPr/>
    </dgm:pt>
    <dgm:pt modelId="{415F720A-4FFC-EE4D-9877-10A8577120EF}" type="pres">
      <dgm:prSet presAssocID="{284D2A92-A946-BB48-BD8F-C67C48F1EC8F}" presName="node" presStyleLbl="node1" presStyleIdx="2" presStyleCnt="9">
        <dgm:presLayoutVars>
          <dgm:bulletEnabled val="1"/>
        </dgm:presLayoutVars>
      </dgm:prSet>
      <dgm:spPr/>
    </dgm:pt>
    <dgm:pt modelId="{BBBFE363-DB3E-7E44-ACBD-9B7B9C50F722}" type="pres">
      <dgm:prSet presAssocID="{68B58CF4-CE65-1B4E-984C-AF77704C8F3E}" presName="sibTrans" presStyleCnt="0"/>
      <dgm:spPr/>
    </dgm:pt>
    <dgm:pt modelId="{04FF7C57-401E-C143-9EAD-3BDC698DD775}" type="pres">
      <dgm:prSet presAssocID="{597FBAB5-5927-3F42-A6DF-CFECCED8E796}" presName="node" presStyleLbl="node1" presStyleIdx="3" presStyleCnt="9">
        <dgm:presLayoutVars>
          <dgm:bulletEnabled val="1"/>
        </dgm:presLayoutVars>
      </dgm:prSet>
      <dgm:spPr/>
    </dgm:pt>
    <dgm:pt modelId="{8B9A73E2-C63D-0A43-B0BC-4B8671F2B525}" type="pres">
      <dgm:prSet presAssocID="{2EFE3362-A3E4-4046-ACDF-26C00EBC288D}" presName="sibTrans" presStyleCnt="0"/>
      <dgm:spPr/>
    </dgm:pt>
    <dgm:pt modelId="{C421A1B0-5F27-A34E-A94F-7D3531DE3611}" type="pres">
      <dgm:prSet presAssocID="{4789073D-DBC8-A644-9FB1-C3258D91705A}" presName="node" presStyleLbl="node1" presStyleIdx="4" presStyleCnt="9">
        <dgm:presLayoutVars>
          <dgm:bulletEnabled val="1"/>
        </dgm:presLayoutVars>
      </dgm:prSet>
      <dgm:spPr/>
    </dgm:pt>
    <dgm:pt modelId="{9382456A-F635-CC48-89B9-17843EBEDB48}" type="pres">
      <dgm:prSet presAssocID="{5E2141ED-BA67-7842-9748-3F3E7F7C9B65}" presName="sibTrans" presStyleCnt="0"/>
      <dgm:spPr/>
    </dgm:pt>
    <dgm:pt modelId="{898A5A0F-02AF-1641-BF6B-A23CBF018A38}" type="pres">
      <dgm:prSet presAssocID="{115345D4-C086-F34D-A9F3-1FABD30E75D8}" presName="node" presStyleLbl="node1" presStyleIdx="5" presStyleCnt="9">
        <dgm:presLayoutVars>
          <dgm:bulletEnabled val="1"/>
        </dgm:presLayoutVars>
      </dgm:prSet>
      <dgm:spPr/>
    </dgm:pt>
    <dgm:pt modelId="{61E3F8E8-E488-3B4F-8A74-5EAC15CF283A}" type="pres">
      <dgm:prSet presAssocID="{334FCCA5-3D16-064C-ADA4-726E3A9C2419}" presName="sibTrans" presStyleCnt="0"/>
      <dgm:spPr/>
    </dgm:pt>
    <dgm:pt modelId="{ECC040B3-E0B3-BB4A-BD11-3AFB9AD83FB0}" type="pres">
      <dgm:prSet presAssocID="{834051F9-3A4B-FA4D-9B4E-908060326893}" presName="node" presStyleLbl="node1" presStyleIdx="6" presStyleCnt="9">
        <dgm:presLayoutVars>
          <dgm:bulletEnabled val="1"/>
        </dgm:presLayoutVars>
      </dgm:prSet>
      <dgm:spPr/>
    </dgm:pt>
    <dgm:pt modelId="{C078CECD-C003-9E4E-89FC-BEBE1D7A6D82}" type="pres">
      <dgm:prSet presAssocID="{CCD13604-33F6-6B40-BEEE-F083B7E5F003}" presName="sibTrans" presStyleCnt="0"/>
      <dgm:spPr/>
    </dgm:pt>
    <dgm:pt modelId="{35B42D88-9FCF-D94D-989D-83FDD28BE73E}" type="pres">
      <dgm:prSet presAssocID="{66B582C4-16ED-9947-A06F-27EE1FA91391}" presName="node" presStyleLbl="node1" presStyleIdx="7" presStyleCnt="9">
        <dgm:presLayoutVars>
          <dgm:bulletEnabled val="1"/>
        </dgm:presLayoutVars>
      </dgm:prSet>
      <dgm:spPr/>
    </dgm:pt>
    <dgm:pt modelId="{30571419-9CE2-F54F-BC31-70352655A7A2}" type="pres">
      <dgm:prSet presAssocID="{FB8DDF4C-C9D1-7446-B7AC-7D2749822B72}" presName="sibTrans" presStyleCnt="0"/>
      <dgm:spPr/>
    </dgm:pt>
    <dgm:pt modelId="{AA6DB1D6-7690-E54B-8F02-E8C15756531D}" type="pres">
      <dgm:prSet presAssocID="{446DE67B-5186-4C48-8073-F10DAA1CCFA3}" presName="node" presStyleLbl="node1" presStyleIdx="8" presStyleCnt="9">
        <dgm:presLayoutVars>
          <dgm:bulletEnabled val="1"/>
        </dgm:presLayoutVars>
      </dgm:prSet>
      <dgm:spPr/>
    </dgm:pt>
  </dgm:ptLst>
  <dgm:cxnLst>
    <dgm:cxn modelId="{C5342A11-2463-424B-AF30-0D37543FB934}" type="presOf" srcId="{284D2A92-A946-BB48-BD8F-C67C48F1EC8F}" destId="{415F720A-4FFC-EE4D-9877-10A8577120EF}" srcOrd="0" destOrd="0" presId="urn:microsoft.com/office/officeart/2005/8/layout/default"/>
    <dgm:cxn modelId="{5AC70C21-EEC1-EF47-BA6C-D58D60001E61}" srcId="{86D53AFB-113D-5043-82E5-F26E00B6DD1F}" destId="{11040A06-35E8-4348-92C9-01A3F2518D1C}" srcOrd="0" destOrd="0" parTransId="{1A56378F-0B17-2444-9074-79D274D534EF}" sibTransId="{A1394FD5-2F66-114D-B5ED-9D1585B45ADE}"/>
    <dgm:cxn modelId="{C37DEC28-AA71-1E4C-8A62-DAF0734AF0A9}" type="presOf" srcId="{834051F9-3A4B-FA4D-9B4E-908060326893}" destId="{ECC040B3-E0B3-BB4A-BD11-3AFB9AD83FB0}" srcOrd="0" destOrd="0" presId="urn:microsoft.com/office/officeart/2005/8/layout/default"/>
    <dgm:cxn modelId="{D9D98B39-67A6-FB44-9344-E774747A51DF}" type="presOf" srcId="{B06A665D-F037-AA42-A22B-D3D91D2D347F}" destId="{C64E8CC5-D1AC-A84B-9598-9CF2921051A4}" srcOrd="0" destOrd="0" presId="urn:microsoft.com/office/officeart/2005/8/layout/default"/>
    <dgm:cxn modelId="{155E0B3F-7FE6-694F-B2F0-CE76E7E2B786}" srcId="{86D53AFB-113D-5043-82E5-F26E00B6DD1F}" destId="{4789073D-DBC8-A644-9FB1-C3258D91705A}" srcOrd="4" destOrd="0" parTransId="{70FB0CF4-53FE-A44B-B822-C7440F8B4E97}" sibTransId="{5E2141ED-BA67-7842-9748-3F3E7F7C9B65}"/>
    <dgm:cxn modelId="{7682B051-D786-8C4B-8B47-8CCD9254B42F}" type="presOf" srcId="{11040A06-35E8-4348-92C9-01A3F2518D1C}" destId="{189F75BD-5C42-4841-8E26-67D5C81A5738}" srcOrd="0" destOrd="0" presId="urn:microsoft.com/office/officeart/2005/8/layout/default"/>
    <dgm:cxn modelId="{FB8A8574-C69F-1246-AA77-1118EA43B413}" type="presOf" srcId="{446DE67B-5186-4C48-8073-F10DAA1CCFA3}" destId="{AA6DB1D6-7690-E54B-8F02-E8C15756531D}" srcOrd="0" destOrd="0" presId="urn:microsoft.com/office/officeart/2005/8/layout/default"/>
    <dgm:cxn modelId="{DCE5A474-13D3-0C43-94CE-961857C1AD17}" type="presOf" srcId="{115345D4-C086-F34D-A9F3-1FABD30E75D8}" destId="{898A5A0F-02AF-1641-BF6B-A23CBF018A38}" srcOrd="0" destOrd="0" presId="urn:microsoft.com/office/officeart/2005/8/layout/default"/>
    <dgm:cxn modelId="{6B48B27F-4903-4B45-8122-EF26F9364B36}" srcId="{86D53AFB-113D-5043-82E5-F26E00B6DD1F}" destId="{834051F9-3A4B-FA4D-9B4E-908060326893}" srcOrd="6" destOrd="0" parTransId="{5F56C9B6-7853-314A-900A-153FF94AFE2F}" sibTransId="{CCD13604-33F6-6B40-BEEE-F083B7E5F003}"/>
    <dgm:cxn modelId="{B9E18E8D-4530-AC4E-BCBD-A2865B383FD5}" type="presOf" srcId="{66B582C4-16ED-9947-A06F-27EE1FA91391}" destId="{35B42D88-9FCF-D94D-989D-83FDD28BE73E}" srcOrd="0" destOrd="0" presId="urn:microsoft.com/office/officeart/2005/8/layout/default"/>
    <dgm:cxn modelId="{79812E90-25F3-C743-8D9D-7B2BBA47CEAC}" srcId="{86D53AFB-113D-5043-82E5-F26E00B6DD1F}" destId="{446DE67B-5186-4C48-8073-F10DAA1CCFA3}" srcOrd="8" destOrd="0" parTransId="{B339FC95-D91C-2D46-9C81-7126DB45B669}" sibTransId="{4C46F722-5460-F84B-99F4-17654DFDD45C}"/>
    <dgm:cxn modelId="{DE320B94-1625-3443-B651-1248FF1ECE34}" type="presOf" srcId="{86D53AFB-113D-5043-82E5-F26E00B6DD1F}" destId="{F5CDC591-06C6-F14A-AD52-0A27F111D07D}" srcOrd="0" destOrd="0" presId="urn:microsoft.com/office/officeart/2005/8/layout/default"/>
    <dgm:cxn modelId="{C0F270A0-9179-AA49-8BC1-5A9F9F853169}" type="presOf" srcId="{4789073D-DBC8-A644-9FB1-C3258D91705A}" destId="{C421A1B0-5F27-A34E-A94F-7D3531DE3611}" srcOrd="0" destOrd="0" presId="urn:microsoft.com/office/officeart/2005/8/layout/default"/>
    <dgm:cxn modelId="{CB69B1A1-EAF4-8A4B-B550-52992E3E0452}" srcId="{86D53AFB-113D-5043-82E5-F26E00B6DD1F}" destId="{597FBAB5-5927-3F42-A6DF-CFECCED8E796}" srcOrd="3" destOrd="0" parTransId="{69E4E837-1637-A24B-B3DC-E49ADA9E7719}" sibTransId="{2EFE3362-A3E4-4046-ACDF-26C00EBC288D}"/>
    <dgm:cxn modelId="{56D760A9-0424-BB46-8C31-BFF00BE2DCA1}" type="presOf" srcId="{597FBAB5-5927-3F42-A6DF-CFECCED8E796}" destId="{04FF7C57-401E-C143-9EAD-3BDC698DD775}" srcOrd="0" destOrd="0" presId="urn:microsoft.com/office/officeart/2005/8/layout/default"/>
    <dgm:cxn modelId="{A82DFDB0-A95B-9949-BF50-1E7A64E20B76}" srcId="{86D53AFB-113D-5043-82E5-F26E00B6DD1F}" destId="{66B582C4-16ED-9947-A06F-27EE1FA91391}" srcOrd="7" destOrd="0" parTransId="{32C66B0B-D62C-1F48-8431-2CBC35EC001F}" sibTransId="{FB8DDF4C-C9D1-7446-B7AC-7D2749822B72}"/>
    <dgm:cxn modelId="{D19FFFDD-93BC-EE4C-8B10-0BDCE9BC42C1}" srcId="{86D53AFB-113D-5043-82E5-F26E00B6DD1F}" destId="{B06A665D-F037-AA42-A22B-D3D91D2D347F}" srcOrd="1" destOrd="0" parTransId="{DD78485B-BC85-4A41-9C96-6D949B883F54}" sibTransId="{A60A32F4-77DA-E145-BAF3-E630D656CBCC}"/>
    <dgm:cxn modelId="{DE9C84E0-8F01-BE4A-92E8-2CDB25A17A75}" srcId="{86D53AFB-113D-5043-82E5-F26E00B6DD1F}" destId="{115345D4-C086-F34D-A9F3-1FABD30E75D8}" srcOrd="5" destOrd="0" parTransId="{D23C7819-152F-2D46-97A4-230B61B55E0A}" sibTransId="{334FCCA5-3D16-064C-ADA4-726E3A9C2419}"/>
    <dgm:cxn modelId="{537E35FA-AB77-6C4B-B35E-CECE0733F712}" srcId="{86D53AFB-113D-5043-82E5-F26E00B6DD1F}" destId="{284D2A92-A946-BB48-BD8F-C67C48F1EC8F}" srcOrd="2" destOrd="0" parTransId="{14259C86-595D-2F49-9D5E-76AE594BB0CB}" sibTransId="{68B58CF4-CE65-1B4E-984C-AF77704C8F3E}"/>
    <dgm:cxn modelId="{68E0F32D-29AC-2648-B3CB-A372426E3453}" type="presParOf" srcId="{F5CDC591-06C6-F14A-AD52-0A27F111D07D}" destId="{189F75BD-5C42-4841-8E26-67D5C81A5738}" srcOrd="0" destOrd="0" presId="urn:microsoft.com/office/officeart/2005/8/layout/default"/>
    <dgm:cxn modelId="{FEDE0528-3000-EE48-AF57-9D1FA1BB2BB5}" type="presParOf" srcId="{F5CDC591-06C6-F14A-AD52-0A27F111D07D}" destId="{54CD8699-AEBA-394F-B94C-DF063E8EA4C4}" srcOrd="1" destOrd="0" presId="urn:microsoft.com/office/officeart/2005/8/layout/default"/>
    <dgm:cxn modelId="{52C88789-2D21-2D49-8E84-C93B8619EAA8}" type="presParOf" srcId="{F5CDC591-06C6-F14A-AD52-0A27F111D07D}" destId="{C64E8CC5-D1AC-A84B-9598-9CF2921051A4}" srcOrd="2" destOrd="0" presId="urn:microsoft.com/office/officeart/2005/8/layout/default"/>
    <dgm:cxn modelId="{DBB9C474-065C-C741-90EF-2FF9EEC37550}" type="presParOf" srcId="{F5CDC591-06C6-F14A-AD52-0A27F111D07D}" destId="{ABB083B6-102E-7249-9245-7AF9C67BBF66}" srcOrd="3" destOrd="0" presId="urn:microsoft.com/office/officeart/2005/8/layout/default"/>
    <dgm:cxn modelId="{7EA85ADC-95AA-324D-8CB3-9DFE68F11470}" type="presParOf" srcId="{F5CDC591-06C6-F14A-AD52-0A27F111D07D}" destId="{415F720A-4FFC-EE4D-9877-10A8577120EF}" srcOrd="4" destOrd="0" presId="urn:microsoft.com/office/officeart/2005/8/layout/default"/>
    <dgm:cxn modelId="{A68F10E5-F940-8149-B2DE-DF3F76D07790}" type="presParOf" srcId="{F5CDC591-06C6-F14A-AD52-0A27F111D07D}" destId="{BBBFE363-DB3E-7E44-ACBD-9B7B9C50F722}" srcOrd="5" destOrd="0" presId="urn:microsoft.com/office/officeart/2005/8/layout/default"/>
    <dgm:cxn modelId="{DF2F0CE4-7E81-214C-ACC5-2CD7D82A65AF}" type="presParOf" srcId="{F5CDC591-06C6-F14A-AD52-0A27F111D07D}" destId="{04FF7C57-401E-C143-9EAD-3BDC698DD775}" srcOrd="6" destOrd="0" presId="urn:microsoft.com/office/officeart/2005/8/layout/default"/>
    <dgm:cxn modelId="{5AC06537-7211-A649-ADE4-FF1642FC35B1}" type="presParOf" srcId="{F5CDC591-06C6-F14A-AD52-0A27F111D07D}" destId="{8B9A73E2-C63D-0A43-B0BC-4B8671F2B525}" srcOrd="7" destOrd="0" presId="urn:microsoft.com/office/officeart/2005/8/layout/default"/>
    <dgm:cxn modelId="{1DD99F11-51E5-7845-9EBC-FFB7D10608B5}" type="presParOf" srcId="{F5CDC591-06C6-F14A-AD52-0A27F111D07D}" destId="{C421A1B0-5F27-A34E-A94F-7D3531DE3611}" srcOrd="8" destOrd="0" presId="urn:microsoft.com/office/officeart/2005/8/layout/default"/>
    <dgm:cxn modelId="{3D73ADAF-0261-E943-9D11-1DD59ECD6215}" type="presParOf" srcId="{F5CDC591-06C6-F14A-AD52-0A27F111D07D}" destId="{9382456A-F635-CC48-89B9-17843EBEDB48}" srcOrd="9" destOrd="0" presId="urn:microsoft.com/office/officeart/2005/8/layout/default"/>
    <dgm:cxn modelId="{7E932AFA-FD66-B240-B9AD-F0E0CF2D0F6E}" type="presParOf" srcId="{F5CDC591-06C6-F14A-AD52-0A27F111D07D}" destId="{898A5A0F-02AF-1641-BF6B-A23CBF018A38}" srcOrd="10" destOrd="0" presId="urn:microsoft.com/office/officeart/2005/8/layout/default"/>
    <dgm:cxn modelId="{AA60E298-1481-0F4A-8DE1-E31D4E21011B}" type="presParOf" srcId="{F5CDC591-06C6-F14A-AD52-0A27F111D07D}" destId="{61E3F8E8-E488-3B4F-8A74-5EAC15CF283A}" srcOrd="11" destOrd="0" presId="urn:microsoft.com/office/officeart/2005/8/layout/default"/>
    <dgm:cxn modelId="{E38375CC-2655-7C40-A003-A3C7A03A026E}" type="presParOf" srcId="{F5CDC591-06C6-F14A-AD52-0A27F111D07D}" destId="{ECC040B3-E0B3-BB4A-BD11-3AFB9AD83FB0}" srcOrd="12" destOrd="0" presId="urn:microsoft.com/office/officeart/2005/8/layout/default"/>
    <dgm:cxn modelId="{BB6175F6-E26A-3642-9BCA-80A98509A5D4}" type="presParOf" srcId="{F5CDC591-06C6-F14A-AD52-0A27F111D07D}" destId="{C078CECD-C003-9E4E-89FC-BEBE1D7A6D82}" srcOrd="13" destOrd="0" presId="urn:microsoft.com/office/officeart/2005/8/layout/default"/>
    <dgm:cxn modelId="{EC94528E-C772-624B-9F82-7AECB269AA80}" type="presParOf" srcId="{F5CDC591-06C6-F14A-AD52-0A27F111D07D}" destId="{35B42D88-9FCF-D94D-989D-83FDD28BE73E}" srcOrd="14" destOrd="0" presId="urn:microsoft.com/office/officeart/2005/8/layout/default"/>
    <dgm:cxn modelId="{2974DB2B-8458-6D41-A076-2A7BCEC904C9}" type="presParOf" srcId="{F5CDC591-06C6-F14A-AD52-0A27F111D07D}" destId="{30571419-9CE2-F54F-BC31-70352655A7A2}" srcOrd="15" destOrd="0" presId="urn:microsoft.com/office/officeart/2005/8/layout/default"/>
    <dgm:cxn modelId="{6FED15FF-DDB8-4E4D-AE2F-BBA651A89AA3}" type="presParOf" srcId="{F5CDC591-06C6-F14A-AD52-0A27F111D07D}" destId="{AA6DB1D6-7690-E54B-8F02-E8C15756531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5925CC-2E02-D040-B072-F03C5B6912F6}" type="doc">
      <dgm:prSet loTypeId="urn:microsoft.com/office/officeart/2005/8/layout/matrix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80398-8300-444C-846B-44F0D3662FEC}">
      <dgm:prSet phldrT="[Text]" custT="1"/>
      <dgm:spPr/>
      <dgm:t>
        <a:bodyPr/>
        <a:lstStyle/>
        <a:p>
          <a:r>
            <a:rPr lang="en-US" sz="3200" dirty="0" err="1"/>
            <a:t>Indikator</a:t>
          </a:r>
          <a:r>
            <a:rPr lang="en-US" sz="3200" dirty="0"/>
            <a:t> </a:t>
          </a:r>
          <a:r>
            <a:rPr lang="en-US" sz="3200" dirty="0" err="1"/>
            <a:t>Keberhasilan</a:t>
          </a:r>
          <a:r>
            <a:rPr lang="en-US" sz="3200" dirty="0"/>
            <a:t> </a:t>
          </a:r>
          <a:r>
            <a:rPr lang="en-US" sz="3200" dirty="0" err="1"/>
            <a:t>Penanganan</a:t>
          </a:r>
          <a:r>
            <a:rPr lang="en-US" sz="3200" dirty="0"/>
            <a:t> </a:t>
          </a:r>
          <a:r>
            <a:rPr lang="en-US" sz="3200" dirty="0" err="1"/>
            <a:t>Pelanggaran</a:t>
          </a:r>
          <a:endParaRPr lang="en-US" sz="3200" dirty="0"/>
        </a:p>
      </dgm:t>
    </dgm:pt>
    <dgm:pt modelId="{7597F52E-BC7F-E14F-877A-B632811EDD2E}" type="parTrans" cxnId="{6FE29AE1-11E2-9942-9BC7-76F29A40AD1A}">
      <dgm:prSet/>
      <dgm:spPr/>
      <dgm:t>
        <a:bodyPr/>
        <a:lstStyle/>
        <a:p>
          <a:endParaRPr lang="en-US"/>
        </a:p>
      </dgm:t>
    </dgm:pt>
    <dgm:pt modelId="{5A88364A-7EBA-854B-B7A7-868F5E40F0A0}" type="sibTrans" cxnId="{6FE29AE1-11E2-9942-9BC7-76F29A40AD1A}">
      <dgm:prSet/>
      <dgm:spPr/>
      <dgm:t>
        <a:bodyPr/>
        <a:lstStyle/>
        <a:p>
          <a:endParaRPr lang="en-US"/>
        </a:p>
      </dgm:t>
    </dgm:pt>
    <dgm:pt modelId="{BF625FB7-83E3-A04C-B3BF-457204B434D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altLang="en-US" sz="3600" dirty="0" err="1">
              <a:ea typeface="MS PGothic" charset="-128"/>
              <a:cs typeface="ＭＳ Ｐゴシック" charset="-128"/>
            </a:rPr>
            <a:t>Penyelenggara</a:t>
          </a:r>
          <a:r>
            <a:rPr lang="en-US" altLang="en-US" sz="36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Pemilu</a:t>
          </a:r>
          <a:r>
            <a:rPr lang="en-US" altLang="en-US" sz="36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berkualitas</a:t>
          </a:r>
          <a:endParaRPr lang="en-US" sz="3600" dirty="0"/>
        </a:p>
      </dgm:t>
    </dgm:pt>
    <dgm:pt modelId="{74B1341A-0A6F-DE4D-8098-9381A9055E18}" type="parTrans" cxnId="{796941A9-14A6-BB45-9B68-9770351BA943}">
      <dgm:prSet/>
      <dgm:spPr/>
      <dgm:t>
        <a:bodyPr/>
        <a:lstStyle/>
        <a:p>
          <a:endParaRPr lang="en-US"/>
        </a:p>
      </dgm:t>
    </dgm:pt>
    <dgm:pt modelId="{C206056C-D282-DF45-A43F-6E076AA09C88}" type="sibTrans" cxnId="{796941A9-14A6-BB45-9B68-9770351BA943}">
      <dgm:prSet/>
      <dgm:spPr/>
      <dgm:t>
        <a:bodyPr/>
        <a:lstStyle/>
        <a:p>
          <a:endParaRPr lang="en-US"/>
        </a:p>
      </dgm:t>
    </dgm:pt>
    <dgm:pt modelId="{C0D453A9-D16B-7245-B344-3AA4619524F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altLang="en-US" sz="3600" dirty="0" err="1">
              <a:ea typeface="MS PGothic" charset="-128"/>
              <a:cs typeface="ＭＳ Ｐゴシック" charset="-128"/>
            </a:rPr>
            <a:t>Lembaga</a:t>
          </a:r>
          <a:r>
            <a:rPr lang="en-US" altLang="en-US" sz="36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penegak</a:t>
          </a:r>
          <a:r>
            <a:rPr lang="en-US" altLang="en-US" sz="36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hukum</a:t>
          </a:r>
          <a:r>
            <a:rPr lang="en-US" altLang="en-US" sz="36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kuat</a:t>
          </a:r>
          <a:r>
            <a:rPr lang="en-US" altLang="en-US" sz="36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dan</a:t>
          </a:r>
          <a:r>
            <a:rPr lang="en-US" altLang="en-US" sz="36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dirty="0" err="1">
              <a:ea typeface="MS PGothic" charset="-128"/>
              <a:cs typeface="ＭＳ Ｐゴシック" charset="-128"/>
            </a:rPr>
            <a:t>berintegritas</a:t>
          </a:r>
          <a:endParaRPr lang="en-US" sz="3600" dirty="0"/>
        </a:p>
      </dgm:t>
    </dgm:pt>
    <dgm:pt modelId="{C6DB3C71-71D2-6341-8EA5-328DB35C226A}" type="parTrans" cxnId="{59CABA1B-5E53-F74B-8185-5700AD0A1AA3}">
      <dgm:prSet/>
      <dgm:spPr/>
      <dgm:t>
        <a:bodyPr/>
        <a:lstStyle/>
        <a:p>
          <a:endParaRPr lang="en-US"/>
        </a:p>
      </dgm:t>
    </dgm:pt>
    <dgm:pt modelId="{87A2DE1A-3937-1B47-91FF-D035F4F5DD8F}" type="sibTrans" cxnId="{59CABA1B-5E53-F74B-8185-5700AD0A1AA3}">
      <dgm:prSet/>
      <dgm:spPr/>
      <dgm:t>
        <a:bodyPr/>
        <a:lstStyle/>
        <a:p>
          <a:endParaRPr lang="en-US"/>
        </a:p>
      </dgm:t>
    </dgm:pt>
    <dgm:pt modelId="{BA8FFE6D-E9AE-2044-BE91-2E4612643BD4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altLang="en-US" sz="3200" dirty="0" err="1">
              <a:ea typeface="MS PGothic" charset="-128"/>
              <a:cs typeface="ＭＳ Ｐゴシック" charset="-128"/>
            </a:rPr>
            <a:t>Peraturan</a:t>
          </a:r>
          <a:r>
            <a:rPr lang="en-US" altLang="en-US" sz="32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200" dirty="0" err="1">
              <a:ea typeface="MS PGothic" charset="-128"/>
              <a:cs typeface="ＭＳ Ｐゴシック" charset="-128"/>
            </a:rPr>
            <a:t>dapat</a:t>
          </a:r>
          <a:r>
            <a:rPr lang="en-US" altLang="en-US" sz="3200" dirty="0">
              <a:ea typeface="MS PGothic" charset="-128"/>
              <a:cs typeface="ＭＳ Ｐゴシック" charset="-128"/>
            </a:rPr>
            <a:t> </a:t>
          </a:r>
          <a:r>
            <a:rPr lang="en-US" altLang="en-US" sz="3200" dirty="0" err="1">
              <a:ea typeface="MS PGothic" charset="-128"/>
              <a:cs typeface="ＭＳ Ｐゴシック" charset="-128"/>
            </a:rPr>
            <a:t>dilaksanakan</a:t>
          </a:r>
          <a:endParaRPr lang="en-US" sz="3200" dirty="0"/>
        </a:p>
      </dgm:t>
    </dgm:pt>
    <dgm:pt modelId="{380DFCE8-86D5-594F-9A32-25B13B8092CD}" type="parTrans" cxnId="{FDC4EDC8-44FB-0445-98DC-3944358DDD88}">
      <dgm:prSet/>
      <dgm:spPr/>
      <dgm:t>
        <a:bodyPr/>
        <a:lstStyle/>
        <a:p>
          <a:endParaRPr lang="en-US"/>
        </a:p>
      </dgm:t>
    </dgm:pt>
    <dgm:pt modelId="{5C8405D6-4C83-C449-9C34-3651054EBEF4}" type="sibTrans" cxnId="{FDC4EDC8-44FB-0445-98DC-3944358DDD88}">
      <dgm:prSet/>
      <dgm:spPr/>
      <dgm:t>
        <a:bodyPr/>
        <a:lstStyle/>
        <a:p>
          <a:endParaRPr lang="en-US"/>
        </a:p>
      </dgm:t>
    </dgm:pt>
    <dgm:pt modelId="{96D01DAA-7FDE-614C-A5FF-9F19E66D3E19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en-US" sz="3200" dirty="0">
              <a:ea typeface="MS PGothic" charset="-128"/>
              <a:cs typeface="ＭＳ Ｐゴシック" charset="-128"/>
            </a:rPr>
            <a:t>        </a:t>
          </a:r>
          <a:r>
            <a:rPr lang="en-US" altLang="en-US" sz="3200" dirty="0" err="1">
              <a:ea typeface="MS PGothic" charset="-128"/>
              <a:cs typeface="ＭＳ Ｐゴシック" charset="-128"/>
            </a:rPr>
            <a:t>Penegakkan</a:t>
          </a:r>
          <a:r>
            <a:rPr lang="en-US" altLang="en-US" sz="3200" dirty="0">
              <a:ea typeface="MS PGothic" charset="-128"/>
              <a:cs typeface="ＭＳ Ｐゴシック" charset="-128"/>
            </a:rPr>
            <a:t> </a:t>
          </a:r>
          <a:r>
            <a:rPr lang="en-US" altLang="en-US" sz="3200" dirty="0" err="1">
              <a:ea typeface="MS PGothic" charset="-128"/>
              <a:cs typeface="ＭＳ Ｐゴシック" charset="-128"/>
            </a:rPr>
            <a:t>hukum</a:t>
          </a:r>
          <a:r>
            <a:rPr lang="en-US" altLang="en-US" sz="32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200" dirty="0" err="1">
              <a:ea typeface="MS PGothic" charset="-128"/>
              <a:cs typeface="ＭＳ Ｐゴシック" charset="-128"/>
            </a:rPr>
            <a:t>berkeadilan</a:t>
          </a:r>
          <a:endParaRPr lang="en-US" sz="3200" dirty="0"/>
        </a:p>
      </dgm:t>
    </dgm:pt>
    <dgm:pt modelId="{53933D81-1179-4B44-B6B2-D0E2645C8E40}" type="parTrans" cxnId="{AB883DD7-6DCB-854E-847C-5D5909373315}">
      <dgm:prSet/>
      <dgm:spPr/>
      <dgm:t>
        <a:bodyPr/>
        <a:lstStyle/>
        <a:p>
          <a:endParaRPr lang="en-US"/>
        </a:p>
      </dgm:t>
    </dgm:pt>
    <dgm:pt modelId="{240C6543-B8A8-2843-9434-2C053BEECD10}" type="sibTrans" cxnId="{AB883DD7-6DCB-854E-847C-5D5909373315}">
      <dgm:prSet/>
      <dgm:spPr/>
      <dgm:t>
        <a:bodyPr/>
        <a:lstStyle/>
        <a:p>
          <a:endParaRPr lang="en-US"/>
        </a:p>
      </dgm:t>
    </dgm:pt>
    <dgm:pt modelId="{435CA782-C5A4-EA44-BB7F-324843F84FC3}" type="pres">
      <dgm:prSet presAssocID="{B35925CC-2E02-D040-B072-F03C5B6912F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2D9204-11CC-5F43-B0E2-F78E3ECAD6E4}" type="pres">
      <dgm:prSet presAssocID="{B35925CC-2E02-D040-B072-F03C5B6912F6}" presName="matrix" presStyleCnt="0"/>
      <dgm:spPr/>
    </dgm:pt>
    <dgm:pt modelId="{A812F6CC-CFFA-DC4B-822F-C65EC9581228}" type="pres">
      <dgm:prSet presAssocID="{B35925CC-2E02-D040-B072-F03C5B6912F6}" presName="tile1" presStyleLbl="node1" presStyleIdx="0" presStyleCnt="4"/>
      <dgm:spPr/>
    </dgm:pt>
    <dgm:pt modelId="{7EB4FC9A-6C88-3045-AD36-07781F063415}" type="pres">
      <dgm:prSet presAssocID="{B35925CC-2E02-D040-B072-F03C5B6912F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24D74C-FEA2-F04A-854E-C72750EDCB59}" type="pres">
      <dgm:prSet presAssocID="{B35925CC-2E02-D040-B072-F03C5B6912F6}" presName="tile2" presStyleLbl="node1" presStyleIdx="1" presStyleCnt="4"/>
      <dgm:spPr/>
    </dgm:pt>
    <dgm:pt modelId="{D2029C5B-3802-C347-8501-D668CECAF756}" type="pres">
      <dgm:prSet presAssocID="{B35925CC-2E02-D040-B072-F03C5B6912F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854890-DC1A-2546-887C-A880C30D17A3}" type="pres">
      <dgm:prSet presAssocID="{B35925CC-2E02-D040-B072-F03C5B6912F6}" presName="tile3" presStyleLbl="node1" presStyleIdx="2" presStyleCnt="4"/>
      <dgm:spPr/>
    </dgm:pt>
    <dgm:pt modelId="{9FC49DB0-A541-404C-8639-F774FC38C87B}" type="pres">
      <dgm:prSet presAssocID="{B35925CC-2E02-D040-B072-F03C5B6912F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7DF58D-43E5-A844-9CA6-B4534A7D98EF}" type="pres">
      <dgm:prSet presAssocID="{B35925CC-2E02-D040-B072-F03C5B6912F6}" presName="tile4" presStyleLbl="node1" presStyleIdx="3" presStyleCnt="4"/>
      <dgm:spPr/>
    </dgm:pt>
    <dgm:pt modelId="{85788AD1-3971-774B-8EB9-85E65F613991}" type="pres">
      <dgm:prSet presAssocID="{B35925CC-2E02-D040-B072-F03C5B6912F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1D55510-F506-DB40-B790-65D465E60E00}" type="pres">
      <dgm:prSet presAssocID="{B35925CC-2E02-D040-B072-F03C5B6912F6}" presName="centerTile" presStyleLbl="fgShp" presStyleIdx="0" presStyleCnt="1" custScaleX="135817" custScaleY="159176">
        <dgm:presLayoutVars>
          <dgm:chMax val="0"/>
          <dgm:chPref val="0"/>
        </dgm:presLayoutVars>
      </dgm:prSet>
      <dgm:spPr/>
    </dgm:pt>
  </dgm:ptLst>
  <dgm:cxnLst>
    <dgm:cxn modelId="{6017C50B-A04F-B44E-8219-BA05391CBA0E}" type="presOf" srcId="{C0D453A9-D16B-7245-B344-3AA4619524FE}" destId="{D2029C5B-3802-C347-8501-D668CECAF756}" srcOrd="1" destOrd="0" presId="urn:microsoft.com/office/officeart/2005/8/layout/matrix1"/>
    <dgm:cxn modelId="{59CABA1B-5E53-F74B-8185-5700AD0A1AA3}" srcId="{57580398-8300-444C-846B-44F0D3662FEC}" destId="{C0D453A9-D16B-7245-B344-3AA4619524FE}" srcOrd="1" destOrd="0" parTransId="{C6DB3C71-71D2-6341-8EA5-328DB35C226A}" sibTransId="{87A2DE1A-3937-1B47-91FF-D035F4F5DD8F}"/>
    <dgm:cxn modelId="{A4612A28-7159-4442-A128-518D2D0CAE56}" type="presOf" srcId="{57580398-8300-444C-846B-44F0D3662FEC}" destId="{81D55510-F506-DB40-B790-65D465E60E00}" srcOrd="0" destOrd="0" presId="urn:microsoft.com/office/officeart/2005/8/layout/matrix1"/>
    <dgm:cxn modelId="{2B6ABA58-175B-B147-82C5-47E68711F4D2}" type="presOf" srcId="{BA8FFE6D-E9AE-2044-BE91-2E4612643BD4}" destId="{14854890-DC1A-2546-887C-A880C30D17A3}" srcOrd="0" destOrd="0" presId="urn:microsoft.com/office/officeart/2005/8/layout/matrix1"/>
    <dgm:cxn modelId="{F67C6674-A442-8A49-BE29-E66BD3021E35}" type="presOf" srcId="{BF625FB7-83E3-A04C-B3BF-457204B434D1}" destId="{A812F6CC-CFFA-DC4B-822F-C65EC9581228}" srcOrd="0" destOrd="0" presId="urn:microsoft.com/office/officeart/2005/8/layout/matrix1"/>
    <dgm:cxn modelId="{6D227F75-4FA2-2046-B84B-20CC46EDA6C7}" type="presOf" srcId="{C0D453A9-D16B-7245-B344-3AA4619524FE}" destId="{3724D74C-FEA2-F04A-854E-C72750EDCB59}" srcOrd="0" destOrd="0" presId="urn:microsoft.com/office/officeart/2005/8/layout/matrix1"/>
    <dgm:cxn modelId="{2A89BF7D-D96B-E646-8D02-62A438C2C44B}" type="presOf" srcId="{96D01DAA-7FDE-614C-A5FF-9F19E66D3E19}" destId="{85788AD1-3971-774B-8EB9-85E65F613991}" srcOrd="1" destOrd="0" presId="urn:microsoft.com/office/officeart/2005/8/layout/matrix1"/>
    <dgm:cxn modelId="{EBC58A9E-3547-D843-8D61-5E38274FA4C4}" type="presOf" srcId="{B35925CC-2E02-D040-B072-F03C5B6912F6}" destId="{435CA782-C5A4-EA44-BB7F-324843F84FC3}" srcOrd="0" destOrd="0" presId="urn:microsoft.com/office/officeart/2005/8/layout/matrix1"/>
    <dgm:cxn modelId="{796941A9-14A6-BB45-9B68-9770351BA943}" srcId="{57580398-8300-444C-846B-44F0D3662FEC}" destId="{BF625FB7-83E3-A04C-B3BF-457204B434D1}" srcOrd="0" destOrd="0" parTransId="{74B1341A-0A6F-DE4D-8098-9381A9055E18}" sibTransId="{C206056C-D282-DF45-A43F-6E076AA09C88}"/>
    <dgm:cxn modelId="{9F779EC2-FD61-2A48-9F96-91113C3E5DBD}" type="presOf" srcId="{96D01DAA-7FDE-614C-A5FF-9F19E66D3E19}" destId="{527DF58D-43E5-A844-9CA6-B4534A7D98EF}" srcOrd="0" destOrd="0" presId="urn:microsoft.com/office/officeart/2005/8/layout/matrix1"/>
    <dgm:cxn modelId="{FDC4EDC8-44FB-0445-98DC-3944358DDD88}" srcId="{57580398-8300-444C-846B-44F0D3662FEC}" destId="{BA8FFE6D-E9AE-2044-BE91-2E4612643BD4}" srcOrd="2" destOrd="0" parTransId="{380DFCE8-86D5-594F-9A32-25B13B8092CD}" sibTransId="{5C8405D6-4C83-C449-9C34-3651054EBEF4}"/>
    <dgm:cxn modelId="{532884D6-CF29-6946-82DB-07252E65E868}" type="presOf" srcId="{BA8FFE6D-E9AE-2044-BE91-2E4612643BD4}" destId="{9FC49DB0-A541-404C-8639-F774FC38C87B}" srcOrd="1" destOrd="0" presId="urn:microsoft.com/office/officeart/2005/8/layout/matrix1"/>
    <dgm:cxn modelId="{AB883DD7-6DCB-854E-847C-5D5909373315}" srcId="{57580398-8300-444C-846B-44F0D3662FEC}" destId="{96D01DAA-7FDE-614C-A5FF-9F19E66D3E19}" srcOrd="3" destOrd="0" parTransId="{53933D81-1179-4B44-B6B2-D0E2645C8E40}" sibTransId="{240C6543-B8A8-2843-9434-2C053BEECD10}"/>
    <dgm:cxn modelId="{6FE29AE1-11E2-9942-9BC7-76F29A40AD1A}" srcId="{B35925CC-2E02-D040-B072-F03C5B6912F6}" destId="{57580398-8300-444C-846B-44F0D3662FEC}" srcOrd="0" destOrd="0" parTransId="{7597F52E-BC7F-E14F-877A-B632811EDD2E}" sibTransId="{5A88364A-7EBA-854B-B7A7-868F5E40F0A0}"/>
    <dgm:cxn modelId="{9A2E67E8-4498-2644-89C5-901A9DA41C88}" type="presOf" srcId="{BF625FB7-83E3-A04C-B3BF-457204B434D1}" destId="{7EB4FC9A-6C88-3045-AD36-07781F063415}" srcOrd="1" destOrd="0" presId="urn:microsoft.com/office/officeart/2005/8/layout/matrix1"/>
    <dgm:cxn modelId="{1301F4B5-7332-9246-B3AC-F22373E02079}" type="presParOf" srcId="{435CA782-C5A4-EA44-BB7F-324843F84FC3}" destId="{0A2D9204-11CC-5F43-B0E2-F78E3ECAD6E4}" srcOrd="0" destOrd="0" presId="urn:microsoft.com/office/officeart/2005/8/layout/matrix1"/>
    <dgm:cxn modelId="{3B46017A-AA4F-5B47-A644-6A6C8F2890BF}" type="presParOf" srcId="{0A2D9204-11CC-5F43-B0E2-F78E3ECAD6E4}" destId="{A812F6CC-CFFA-DC4B-822F-C65EC9581228}" srcOrd="0" destOrd="0" presId="urn:microsoft.com/office/officeart/2005/8/layout/matrix1"/>
    <dgm:cxn modelId="{A5A3DDD2-D757-6E46-8C04-08AAF820782C}" type="presParOf" srcId="{0A2D9204-11CC-5F43-B0E2-F78E3ECAD6E4}" destId="{7EB4FC9A-6C88-3045-AD36-07781F063415}" srcOrd="1" destOrd="0" presId="urn:microsoft.com/office/officeart/2005/8/layout/matrix1"/>
    <dgm:cxn modelId="{BE7B5739-9FFA-8044-83BE-9825F3E119F2}" type="presParOf" srcId="{0A2D9204-11CC-5F43-B0E2-F78E3ECAD6E4}" destId="{3724D74C-FEA2-F04A-854E-C72750EDCB59}" srcOrd="2" destOrd="0" presId="urn:microsoft.com/office/officeart/2005/8/layout/matrix1"/>
    <dgm:cxn modelId="{1FA24860-4AFC-5644-BC5E-05D7D6D4A0E1}" type="presParOf" srcId="{0A2D9204-11CC-5F43-B0E2-F78E3ECAD6E4}" destId="{D2029C5B-3802-C347-8501-D668CECAF756}" srcOrd="3" destOrd="0" presId="urn:microsoft.com/office/officeart/2005/8/layout/matrix1"/>
    <dgm:cxn modelId="{BD5B15D5-22CC-6543-AFDF-D479BD3C3BC7}" type="presParOf" srcId="{0A2D9204-11CC-5F43-B0E2-F78E3ECAD6E4}" destId="{14854890-DC1A-2546-887C-A880C30D17A3}" srcOrd="4" destOrd="0" presId="urn:microsoft.com/office/officeart/2005/8/layout/matrix1"/>
    <dgm:cxn modelId="{81B64BDE-7D19-C841-8902-690C804E8CBB}" type="presParOf" srcId="{0A2D9204-11CC-5F43-B0E2-F78E3ECAD6E4}" destId="{9FC49DB0-A541-404C-8639-F774FC38C87B}" srcOrd="5" destOrd="0" presId="urn:microsoft.com/office/officeart/2005/8/layout/matrix1"/>
    <dgm:cxn modelId="{CB233B03-AA7F-FB43-977F-F0EE69C1DACC}" type="presParOf" srcId="{0A2D9204-11CC-5F43-B0E2-F78E3ECAD6E4}" destId="{527DF58D-43E5-A844-9CA6-B4534A7D98EF}" srcOrd="6" destOrd="0" presId="urn:microsoft.com/office/officeart/2005/8/layout/matrix1"/>
    <dgm:cxn modelId="{8AFAB6AF-6381-954C-BBFB-B9BEF544F6BE}" type="presParOf" srcId="{0A2D9204-11CC-5F43-B0E2-F78E3ECAD6E4}" destId="{85788AD1-3971-774B-8EB9-85E65F613991}" srcOrd="7" destOrd="0" presId="urn:microsoft.com/office/officeart/2005/8/layout/matrix1"/>
    <dgm:cxn modelId="{D2343AFF-0D26-CB40-8E11-3F54812648ED}" type="presParOf" srcId="{435CA782-C5A4-EA44-BB7F-324843F84FC3}" destId="{81D55510-F506-DB40-B790-65D465E60E0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A99752-6559-0042-8C75-5C072FED50C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BE51F-E0DB-E747-B3E0-182C2178FA1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13AC7BF9-7C9F-174C-BC05-8FB6D948309F}" type="parTrans" cxnId="{91C22A1F-BCFB-B441-9CE9-07AA0C971274}">
      <dgm:prSet/>
      <dgm:spPr/>
      <dgm:t>
        <a:bodyPr/>
        <a:lstStyle/>
        <a:p>
          <a:endParaRPr lang="en-US"/>
        </a:p>
      </dgm:t>
    </dgm:pt>
    <dgm:pt modelId="{0DEA0972-BEFB-FA44-8682-6AC7CB7AC309}" type="sibTrans" cxnId="{91C22A1F-BCFB-B441-9CE9-07AA0C971274}">
      <dgm:prSet/>
      <dgm:spPr/>
      <dgm:t>
        <a:bodyPr/>
        <a:lstStyle/>
        <a:p>
          <a:endParaRPr lang="en-US"/>
        </a:p>
      </dgm:t>
    </dgm:pt>
    <dgm:pt modelId="{5DD63761-FCEA-FF4E-9A73-2A9C06E286C7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Terbentuknya</a:t>
          </a:r>
          <a:r>
            <a:rPr lang="en-US" dirty="0"/>
            <a:t> </a:t>
          </a:r>
          <a:r>
            <a:rPr lang="en-US" dirty="0" err="1"/>
            <a:t>Pengawas</a:t>
          </a:r>
          <a:r>
            <a:rPr lang="en-US" dirty="0"/>
            <a:t> </a:t>
          </a:r>
          <a:r>
            <a:rPr lang="en-US" dirty="0" err="1"/>
            <a:t>Pemilu</a:t>
          </a:r>
          <a:r>
            <a:rPr lang="en-US" dirty="0"/>
            <a:t> yang </a:t>
          </a:r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keahlian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sengketa</a:t>
          </a:r>
          <a:endParaRPr lang="en-US" dirty="0"/>
        </a:p>
      </dgm:t>
    </dgm:pt>
    <dgm:pt modelId="{399D2B5D-6055-4944-99F6-A524858AF557}" type="parTrans" cxnId="{3CE31C56-45D9-124B-99F9-A7218E7BAD93}">
      <dgm:prSet/>
      <dgm:spPr/>
      <dgm:t>
        <a:bodyPr/>
        <a:lstStyle/>
        <a:p>
          <a:endParaRPr lang="en-US"/>
        </a:p>
      </dgm:t>
    </dgm:pt>
    <dgm:pt modelId="{CA41F3B3-1E9F-0F4F-B9D7-E9249936206F}" type="sibTrans" cxnId="{3CE31C56-45D9-124B-99F9-A7218E7BAD93}">
      <dgm:prSet/>
      <dgm:spPr/>
      <dgm:t>
        <a:bodyPr/>
        <a:lstStyle/>
        <a:p>
          <a:endParaRPr lang="en-US"/>
        </a:p>
      </dgm:t>
    </dgm:pt>
    <dgm:pt modelId="{3901491E-7F05-5D47-8047-8345356F1AD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FD0DC39-D83D-514B-AF93-A7935079417D}" type="parTrans" cxnId="{91928E84-E34F-BC45-9A74-81F8EB307F32}">
      <dgm:prSet/>
      <dgm:spPr/>
      <dgm:t>
        <a:bodyPr/>
        <a:lstStyle/>
        <a:p>
          <a:endParaRPr lang="en-US"/>
        </a:p>
      </dgm:t>
    </dgm:pt>
    <dgm:pt modelId="{F5580BD5-A72E-B646-8D58-F0B7247EC4CF}" type="sibTrans" cxnId="{91928E84-E34F-BC45-9A74-81F8EB307F32}">
      <dgm:prSet/>
      <dgm:spPr/>
      <dgm:t>
        <a:bodyPr/>
        <a:lstStyle/>
        <a:p>
          <a:endParaRPr lang="en-US"/>
        </a:p>
      </dgm:t>
    </dgm:pt>
    <dgm:pt modelId="{B57288DB-CAFB-EF42-A12C-C0AE5253A6D1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Terciptanya</a:t>
          </a:r>
          <a:r>
            <a:rPr lang="en-US" dirty="0"/>
            <a:t> </a:t>
          </a:r>
          <a:r>
            <a:rPr lang="en-US" dirty="0" err="1"/>
            <a:t>kesepakatan</a:t>
          </a:r>
          <a:r>
            <a:rPr lang="en-US" dirty="0"/>
            <a:t> yang </a:t>
          </a:r>
          <a:r>
            <a:rPr lang="en-US" dirty="0" err="1"/>
            <a:t>adil</a:t>
          </a:r>
          <a:r>
            <a:rPr lang="en-US" dirty="0"/>
            <a:t> dan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diterima</a:t>
          </a:r>
          <a:r>
            <a:rPr lang="en-US" dirty="0"/>
            <a:t> para </a:t>
          </a:r>
          <a:r>
            <a:rPr lang="en-US" dirty="0" err="1"/>
            <a:t>pihak</a:t>
          </a:r>
          <a:endParaRPr lang="en-US" dirty="0"/>
        </a:p>
      </dgm:t>
    </dgm:pt>
    <dgm:pt modelId="{09A06893-86F2-8D41-ABF2-15089E585C98}" type="parTrans" cxnId="{1A4BF0BF-CE11-8546-B0D0-86479A3F715E}">
      <dgm:prSet/>
      <dgm:spPr/>
      <dgm:t>
        <a:bodyPr/>
        <a:lstStyle/>
        <a:p>
          <a:endParaRPr lang="en-US"/>
        </a:p>
      </dgm:t>
    </dgm:pt>
    <dgm:pt modelId="{2F4AB20C-FB87-4445-9A1C-3FD4D129969D}" type="sibTrans" cxnId="{1A4BF0BF-CE11-8546-B0D0-86479A3F715E}">
      <dgm:prSet/>
      <dgm:spPr/>
      <dgm:t>
        <a:bodyPr/>
        <a:lstStyle/>
        <a:p>
          <a:endParaRPr lang="en-US"/>
        </a:p>
      </dgm:t>
    </dgm:pt>
    <dgm:pt modelId="{66FF5A66-FF9C-834F-A7A5-E7674E168492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F4897C65-34D3-A349-AEF1-625AB599C578}" type="parTrans" cxnId="{6EA06F84-3D09-054E-A0D9-76C1D6DA5289}">
      <dgm:prSet/>
      <dgm:spPr/>
      <dgm:t>
        <a:bodyPr/>
        <a:lstStyle/>
        <a:p>
          <a:endParaRPr lang="en-US"/>
        </a:p>
      </dgm:t>
    </dgm:pt>
    <dgm:pt modelId="{03F83533-540A-5842-B7B5-FCDE9AC4605C}" type="sibTrans" cxnId="{6EA06F84-3D09-054E-A0D9-76C1D6DA5289}">
      <dgm:prSet/>
      <dgm:spPr/>
      <dgm:t>
        <a:bodyPr/>
        <a:lstStyle/>
        <a:p>
          <a:endParaRPr lang="en-US"/>
        </a:p>
      </dgm:t>
    </dgm:pt>
    <dgm:pt modelId="{AC5E1916-F6ED-854D-8D83-255795CEFBBD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Terlaksananya</a:t>
          </a:r>
          <a:r>
            <a:rPr lang="en-US" dirty="0"/>
            <a:t> </a:t>
          </a:r>
          <a:r>
            <a:rPr lang="en-US" dirty="0" err="1"/>
            <a:t>keputusan</a:t>
          </a:r>
          <a:r>
            <a:rPr lang="en-US" dirty="0"/>
            <a:t> </a:t>
          </a:r>
          <a:r>
            <a:rPr lang="en-US" dirty="0" err="1"/>
            <a:t>penyelesaian</a:t>
          </a:r>
          <a:r>
            <a:rPr lang="en-US" dirty="0"/>
            <a:t> </a:t>
          </a:r>
          <a:r>
            <a:rPr lang="en-US" dirty="0" err="1"/>
            <a:t>sengketa</a:t>
          </a:r>
          <a:r>
            <a:rPr lang="en-US" dirty="0"/>
            <a:t> </a:t>
          </a:r>
        </a:p>
      </dgm:t>
    </dgm:pt>
    <dgm:pt modelId="{3EBBC757-83D9-9543-AA19-96105F859A83}" type="parTrans" cxnId="{25E7323A-B0A2-8142-8701-158D19E1709E}">
      <dgm:prSet/>
      <dgm:spPr/>
      <dgm:t>
        <a:bodyPr/>
        <a:lstStyle/>
        <a:p>
          <a:endParaRPr lang="en-US"/>
        </a:p>
      </dgm:t>
    </dgm:pt>
    <dgm:pt modelId="{AF11F05B-2743-3441-A04E-47C5452A9E5C}" type="sibTrans" cxnId="{25E7323A-B0A2-8142-8701-158D19E1709E}">
      <dgm:prSet/>
      <dgm:spPr/>
      <dgm:t>
        <a:bodyPr/>
        <a:lstStyle/>
        <a:p>
          <a:endParaRPr lang="en-US"/>
        </a:p>
      </dgm:t>
    </dgm:pt>
    <dgm:pt modelId="{538C2A37-9EA9-5C49-AFC0-A195495F3D6C}" type="pres">
      <dgm:prSet presAssocID="{F3A99752-6559-0042-8C75-5C072FED50CE}" presName="linearFlow" presStyleCnt="0">
        <dgm:presLayoutVars>
          <dgm:dir/>
          <dgm:animLvl val="lvl"/>
          <dgm:resizeHandles val="exact"/>
        </dgm:presLayoutVars>
      </dgm:prSet>
      <dgm:spPr/>
    </dgm:pt>
    <dgm:pt modelId="{389AE837-AE83-5441-AED7-6ED5C25669D4}" type="pres">
      <dgm:prSet presAssocID="{6A6BE51F-E0DB-E747-B3E0-182C2178FA18}" presName="composite" presStyleCnt="0"/>
      <dgm:spPr/>
    </dgm:pt>
    <dgm:pt modelId="{776A2BA9-A4F4-3D4E-B3B7-61050EEF2497}" type="pres">
      <dgm:prSet presAssocID="{6A6BE51F-E0DB-E747-B3E0-182C2178FA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B541119-354A-B74B-AF9B-43FC26DD53C4}" type="pres">
      <dgm:prSet presAssocID="{6A6BE51F-E0DB-E747-B3E0-182C2178FA18}" presName="descendantText" presStyleLbl="alignAcc1" presStyleIdx="0" presStyleCnt="3">
        <dgm:presLayoutVars>
          <dgm:bulletEnabled val="1"/>
        </dgm:presLayoutVars>
      </dgm:prSet>
      <dgm:spPr/>
    </dgm:pt>
    <dgm:pt modelId="{C3CF5DBF-769A-F04E-9206-2DC266988A7B}" type="pres">
      <dgm:prSet presAssocID="{0DEA0972-BEFB-FA44-8682-6AC7CB7AC309}" presName="sp" presStyleCnt="0"/>
      <dgm:spPr/>
    </dgm:pt>
    <dgm:pt modelId="{0581C4C0-5232-9642-BA1F-573BD527C21A}" type="pres">
      <dgm:prSet presAssocID="{3901491E-7F05-5D47-8047-8345356F1ADD}" presName="composite" presStyleCnt="0"/>
      <dgm:spPr/>
    </dgm:pt>
    <dgm:pt modelId="{C9BCB565-27D5-754A-A898-CD85295D9C42}" type="pres">
      <dgm:prSet presAssocID="{3901491E-7F05-5D47-8047-8345356F1A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F791923-058F-494D-AA2B-92CED2C35489}" type="pres">
      <dgm:prSet presAssocID="{3901491E-7F05-5D47-8047-8345356F1ADD}" presName="descendantText" presStyleLbl="alignAcc1" presStyleIdx="1" presStyleCnt="3">
        <dgm:presLayoutVars>
          <dgm:bulletEnabled val="1"/>
        </dgm:presLayoutVars>
      </dgm:prSet>
      <dgm:spPr/>
    </dgm:pt>
    <dgm:pt modelId="{5FB7BBA7-6FE0-334F-81C4-A09DF1FA7224}" type="pres">
      <dgm:prSet presAssocID="{F5580BD5-A72E-B646-8D58-F0B7247EC4CF}" presName="sp" presStyleCnt="0"/>
      <dgm:spPr/>
    </dgm:pt>
    <dgm:pt modelId="{FBA3F4E1-ECC7-604D-99F8-A380537C0FFB}" type="pres">
      <dgm:prSet presAssocID="{66FF5A66-FF9C-834F-A7A5-E7674E168492}" presName="composite" presStyleCnt="0"/>
      <dgm:spPr/>
    </dgm:pt>
    <dgm:pt modelId="{B3959CEF-0366-FA44-B459-0CE05F2ACEE0}" type="pres">
      <dgm:prSet presAssocID="{66FF5A66-FF9C-834F-A7A5-E7674E16849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64743-C8FE-F24A-86A5-5DE0D88F3CDE}" type="pres">
      <dgm:prSet presAssocID="{66FF5A66-FF9C-834F-A7A5-E7674E16849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D0D9914-89C0-AB40-AB47-44F6664130A2}" type="presOf" srcId="{3901491E-7F05-5D47-8047-8345356F1ADD}" destId="{C9BCB565-27D5-754A-A898-CD85295D9C42}" srcOrd="0" destOrd="0" presId="urn:microsoft.com/office/officeart/2005/8/layout/chevron2"/>
    <dgm:cxn modelId="{91C22A1F-BCFB-B441-9CE9-07AA0C971274}" srcId="{F3A99752-6559-0042-8C75-5C072FED50CE}" destId="{6A6BE51F-E0DB-E747-B3E0-182C2178FA18}" srcOrd="0" destOrd="0" parTransId="{13AC7BF9-7C9F-174C-BC05-8FB6D948309F}" sibTransId="{0DEA0972-BEFB-FA44-8682-6AC7CB7AC309}"/>
    <dgm:cxn modelId="{25E7323A-B0A2-8142-8701-158D19E1709E}" srcId="{66FF5A66-FF9C-834F-A7A5-E7674E168492}" destId="{AC5E1916-F6ED-854D-8D83-255795CEFBBD}" srcOrd="0" destOrd="0" parTransId="{3EBBC757-83D9-9543-AA19-96105F859A83}" sibTransId="{AF11F05B-2743-3441-A04E-47C5452A9E5C}"/>
    <dgm:cxn modelId="{949D1C3B-50E4-644E-8B93-B17EFA0ACF1A}" type="presOf" srcId="{6A6BE51F-E0DB-E747-B3E0-182C2178FA18}" destId="{776A2BA9-A4F4-3D4E-B3B7-61050EEF2497}" srcOrd="0" destOrd="0" presId="urn:microsoft.com/office/officeart/2005/8/layout/chevron2"/>
    <dgm:cxn modelId="{3CE31C56-45D9-124B-99F9-A7218E7BAD93}" srcId="{6A6BE51F-E0DB-E747-B3E0-182C2178FA18}" destId="{5DD63761-FCEA-FF4E-9A73-2A9C06E286C7}" srcOrd="0" destOrd="0" parTransId="{399D2B5D-6055-4944-99F6-A524858AF557}" sibTransId="{CA41F3B3-1E9F-0F4F-B9D7-E9249936206F}"/>
    <dgm:cxn modelId="{C548025C-3F62-7341-88F4-F9083868A0AC}" type="presOf" srcId="{F3A99752-6559-0042-8C75-5C072FED50CE}" destId="{538C2A37-9EA9-5C49-AFC0-A195495F3D6C}" srcOrd="0" destOrd="0" presId="urn:microsoft.com/office/officeart/2005/8/layout/chevron2"/>
    <dgm:cxn modelId="{CBD8065C-718F-3E45-AD19-1BFACB20F887}" type="presOf" srcId="{AC5E1916-F6ED-854D-8D83-255795CEFBBD}" destId="{BE164743-C8FE-F24A-86A5-5DE0D88F3CDE}" srcOrd="0" destOrd="0" presId="urn:microsoft.com/office/officeart/2005/8/layout/chevron2"/>
    <dgm:cxn modelId="{24E3D37A-E66A-5E4C-BFED-BF55390A5B04}" type="presOf" srcId="{66FF5A66-FF9C-834F-A7A5-E7674E168492}" destId="{B3959CEF-0366-FA44-B459-0CE05F2ACEE0}" srcOrd="0" destOrd="0" presId="urn:microsoft.com/office/officeart/2005/8/layout/chevron2"/>
    <dgm:cxn modelId="{6EA06F84-3D09-054E-A0D9-76C1D6DA5289}" srcId="{F3A99752-6559-0042-8C75-5C072FED50CE}" destId="{66FF5A66-FF9C-834F-A7A5-E7674E168492}" srcOrd="2" destOrd="0" parTransId="{F4897C65-34D3-A349-AEF1-625AB599C578}" sibTransId="{03F83533-540A-5842-B7B5-FCDE9AC4605C}"/>
    <dgm:cxn modelId="{91928E84-E34F-BC45-9A74-81F8EB307F32}" srcId="{F3A99752-6559-0042-8C75-5C072FED50CE}" destId="{3901491E-7F05-5D47-8047-8345356F1ADD}" srcOrd="1" destOrd="0" parTransId="{9FD0DC39-D83D-514B-AF93-A7935079417D}" sibTransId="{F5580BD5-A72E-B646-8D58-F0B7247EC4CF}"/>
    <dgm:cxn modelId="{F68263B6-5B6C-0F49-8BEC-A006E180936E}" type="presOf" srcId="{B57288DB-CAFB-EF42-A12C-C0AE5253A6D1}" destId="{BF791923-058F-494D-AA2B-92CED2C35489}" srcOrd="0" destOrd="0" presId="urn:microsoft.com/office/officeart/2005/8/layout/chevron2"/>
    <dgm:cxn modelId="{1A4BF0BF-CE11-8546-B0D0-86479A3F715E}" srcId="{3901491E-7F05-5D47-8047-8345356F1ADD}" destId="{B57288DB-CAFB-EF42-A12C-C0AE5253A6D1}" srcOrd="0" destOrd="0" parTransId="{09A06893-86F2-8D41-ABF2-15089E585C98}" sibTransId="{2F4AB20C-FB87-4445-9A1C-3FD4D129969D}"/>
    <dgm:cxn modelId="{2E2364ED-2876-CD44-9DC8-53AE8C10C01F}" type="presOf" srcId="{5DD63761-FCEA-FF4E-9A73-2A9C06E286C7}" destId="{CB541119-354A-B74B-AF9B-43FC26DD53C4}" srcOrd="0" destOrd="0" presId="urn:microsoft.com/office/officeart/2005/8/layout/chevron2"/>
    <dgm:cxn modelId="{9254778A-8B47-1647-9661-64445D1E8245}" type="presParOf" srcId="{538C2A37-9EA9-5C49-AFC0-A195495F3D6C}" destId="{389AE837-AE83-5441-AED7-6ED5C25669D4}" srcOrd="0" destOrd="0" presId="urn:microsoft.com/office/officeart/2005/8/layout/chevron2"/>
    <dgm:cxn modelId="{CEC7891A-6AB5-5941-A1C9-0784549C3460}" type="presParOf" srcId="{389AE837-AE83-5441-AED7-6ED5C25669D4}" destId="{776A2BA9-A4F4-3D4E-B3B7-61050EEF2497}" srcOrd="0" destOrd="0" presId="urn:microsoft.com/office/officeart/2005/8/layout/chevron2"/>
    <dgm:cxn modelId="{3B549B98-FF6D-F24D-A0F2-AF95BAA16DC6}" type="presParOf" srcId="{389AE837-AE83-5441-AED7-6ED5C25669D4}" destId="{CB541119-354A-B74B-AF9B-43FC26DD53C4}" srcOrd="1" destOrd="0" presId="urn:microsoft.com/office/officeart/2005/8/layout/chevron2"/>
    <dgm:cxn modelId="{E18D540C-7AE6-A74D-BD19-66914FFD03DA}" type="presParOf" srcId="{538C2A37-9EA9-5C49-AFC0-A195495F3D6C}" destId="{C3CF5DBF-769A-F04E-9206-2DC266988A7B}" srcOrd="1" destOrd="0" presId="urn:microsoft.com/office/officeart/2005/8/layout/chevron2"/>
    <dgm:cxn modelId="{2D74160D-B226-8E41-A476-6B55DE924726}" type="presParOf" srcId="{538C2A37-9EA9-5C49-AFC0-A195495F3D6C}" destId="{0581C4C0-5232-9642-BA1F-573BD527C21A}" srcOrd="2" destOrd="0" presId="urn:microsoft.com/office/officeart/2005/8/layout/chevron2"/>
    <dgm:cxn modelId="{912AAB82-A385-3D43-97DD-D193C1BB2AEE}" type="presParOf" srcId="{0581C4C0-5232-9642-BA1F-573BD527C21A}" destId="{C9BCB565-27D5-754A-A898-CD85295D9C42}" srcOrd="0" destOrd="0" presId="urn:microsoft.com/office/officeart/2005/8/layout/chevron2"/>
    <dgm:cxn modelId="{50B1F713-183A-2E40-BEAD-5416A820F5E6}" type="presParOf" srcId="{0581C4C0-5232-9642-BA1F-573BD527C21A}" destId="{BF791923-058F-494D-AA2B-92CED2C35489}" srcOrd="1" destOrd="0" presId="urn:microsoft.com/office/officeart/2005/8/layout/chevron2"/>
    <dgm:cxn modelId="{5893A4EA-55B8-8240-939D-D27DA4E085C5}" type="presParOf" srcId="{538C2A37-9EA9-5C49-AFC0-A195495F3D6C}" destId="{5FB7BBA7-6FE0-334F-81C4-A09DF1FA7224}" srcOrd="3" destOrd="0" presId="urn:microsoft.com/office/officeart/2005/8/layout/chevron2"/>
    <dgm:cxn modelId="{DEF285B8-2BC0-B946-B9FB-BE7F78E6A98E}" type="presParOf" srcId="{538C2A37-9EA9-5C49-AFC0-A195495F3D6C}" destId="{FBA3F4E1-ECC7-604D-99F8-A380537C0FFB}" srcOrd="4" destOrd="0" presId="urn:microsoft.com/office/officeart/2005/8/layout/chevron2"/>
    <dgm:cxn modelId="{8F4D3A6E-22EE-E843-AD24-FD3E3DD052BE}" type="presParOf" srcId="{FBA3F4E1-ECC7-604D-99F8-A380537C0FFB}" destId="{B3959CEF-0366-FA44-B459-0CE05F2ACEE0}" srcOrd="0" destOrd="0" presId="urn:microsoft.com/office/officeart/2005/8/layout/chevron2"/>
    <dgm:cxn modelId="{A65C4C80-C300-6B47-9215-9D5AE22F3634}" type="presParOf" srcId="{FBA3F4E1-ECC7-604D-99F8-A380537C0FFB}" destId="{BE164743-C8FE-F24A-86A5-5DE0D88F3C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846C9-4ADA-634C-BD07-92A58E458C3E}">
      <dsp:nvSpPr>
        <dsp:cNvPr id="0" name=""/>
        <dsp:cNvSpPr/>
      </dsp:nvSpPr>
      <dsp:spPr>
        <a:xfrm>
          <a:off x="0" y="0"/>
          <a:ext cx="9144000" cy="203454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DIMENSI STRATEGI PERAN BAWASLU</a:t>
          </a:r>
        </a:p>
      </dsp:txBody>
      <dsp:txXfrm>
        <a:off x="0" y="0"/>
        <a:ext cx="9144000" cy="2034540"/>
      </dsp:txXfrm>
    </dsp:sp>
    <dsp:sp modelId="{BDA76F66-100F-494F-B990-0A8EE94D226B}">
      <dsp:nvSpPr>
        <dsp:cNvPr id="0" name=""/>
        <dsp:cNvSpPr/>
      </dsp:nvSpPr>
      <dsp:spPr>
        <a:xfrm>
          <a:off x="0" y="2034540"/>
          <a:ext cx="2286000" cy="427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</a:t>
          </a:r>
          <a:r>
            <a:rPr lang="en-US" sz="2300" kern="1200" dirty="0" err="1"/>
            <a:t>Memberdayakan</a:t>
          </a:r>
          <a:r>
            <a:rPr lang="en-US" sz="2300" kern="1200" dirty="0"/>
            <a:t> </a:t>
          </a:r>
          <a:r>
            <a:rPr lang="en-US" sz="2300" kern="1200" dirty="0" err="1"/>
            <a:t>Pengawas</a:t>
          </a:r>
          <a:r>
            <a:rPr lang="en-US" sz="2300" kern="1200" dirty="0"/>
            <a:t> </a:t>
          </a:r>
          <a:r>
            <a:rPr lang="en-US" sz="2300" kern="1200" dirty="0" err="1"/>
            <a:t>Pemilu</a:t>
          </a:r>
          <a:r>
            <a:rPr lang="en-US" sz="2300" kern="1200" dirty="0"/>
            <a:t> di </a:t>
          </a:r>
          <a:r>
            <a:rPr lang="en-US" sz="2300" kern="1200" dirty="0" err="1"/>
            <a:t>setiap</a:t>
          </a:r>
          <a:r>
            <a:rPr lang="en-US" sz="2300" kern="1200" dirty="0"/>
            <a:t> </a:t>
          </a:r>
          <a:r>
            <a:rPr lang="en-US" sz="2300" kern="1200" dirty="0" err="1"/>
            <a:t>jenjang</a:t>
          </a:r>
          <a:endParaRPr lang="en-US" sz="2300" kern="1200" dirty="0"/>
        </a:p>
      </dsp:txBody>
      <dsp:txXfrm>
        <a:off x="0" y="2034540"/>
        <a:ext cx="2286000" cy="4272534"/>
      </dsp:txXfrm>
    </dsp:sp>
    <dsp:sp modelId="{7DA26C79-0C07-0046-914F-A1CA08028B80}">
      <dsp:nvSpPr>
        <dsp:cNvPr id="0" name=""/>
        <dsp:cNvSpPr/>
      </dsp:nvSpPr>
      <dsp:spPr>
        <a:xfrm>
          <a:off x="2286000" y="2034540"/>
          <a:ext cx="2286000" cy="427253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</a:rPr>
            <a:t>2. </a:t>
          </a:r>
          <a:r>
            <a:rPr lang="en-US" sz="2300" kern="1200" dirty="0" err="1">
              <a:solidFill>
                <a:srgbClr val="002060"/>
              </a:solidFill>
            </a:rPr>
            <a:t>Mengoptimalkan</a:t>
          </a:r>
          <a:r>
            <a:rPr lang="en-US" sz="2300" kern="1200" dirty="0">
              <a:solidFill>
                <a:srgbClr val="002060"/>
              </a:solidFill>
            </a:rPr>
            <a:t> </a:t>
          </a:r>
          <a:r>
            <a:rPr lang="en-US" sz="2300" kern="1200" dirty="0" err="1">
              <a:solidFill>
                <a:srgbClr val="002060"/>
              </a:solidFill>
            </a:rPr>
            <a:t>pengawasan</a:t>
          </a:r>
          <a:r>
            <a:rPr lang="en-US" sz="2300" kern="1200" dirty="0">
              <a:solidFill>
                <a:srgbClr val="002060"/>
              </a:solidFill>
            </a:rPr>
            <a:t> </a:t>
          </a:r>
          <a:r>
            <a:rPr lang="en-US" sz="2300" kern="1200" dirty="0" err="1">
              <a:solidFill>
                <a:srgbClr val="002060"/>
              </a:solidFill>
            </a:rPr>
            <a:t>secara</a:t>
          </a:r>
          <a:r>
            <a:rPr lang="en-US" sz="2300" kern="1200" dirty="0">
              <a:solidFill>
                <a:srgbClr val="002060"/>
              </a:solidFill>
            </a:rPr>
            <a:t> </a:t>
          </a:r>
          <a:r>
            <a:rPr lang="en-US" sz="2300" kern="1200" dirty="0" err="1">
              <a:solidFill>
                <a:srgbClr val="002060"/>
              </a:solidFill>
            </a:rPr>
            <a:t>aktif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2286000" y="2034540"/>
        <a:ext cx="2286000" cy="4272534"/>
      </dsp:txXfrm>
    </dsp:sp>
    <dsp:sp modelId="{DCBCAD15-10E2-524F-ABBE-84FE933A230A}">
      <dsp:nvSpPr>
        <dsp:cNvPr id="0" name=""/>
        <dsp:cNvSpPr/>
      </dsp:nvSpPr>
      <dsp:spPr>
        <a:xfrm>
          <a:off x="4572000" y="2034540"/>
          <a:ext cx="2286000" cy="427253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</a:rPr>
            <a:t>3. </a:t>
          </a:r>
          <a:r>
            <a:rPr lang="en-US" sz="2300" kern="1200" dirty="0" err="1">
              <a:solidFill>
                <a:srgbClr val="002060"/>
              </a:solidFill>
            </a:rPr>
            <a:t>Memaksimalkan</a:t>
          </a:r>
          <a:r>
            <a:rPr lang="en-US" sz="2300" kern="1200" baseline="0" dirty="0">
              <a:solidFill>
                <a:srgbClr val="002060"/>
              </a:solidFill>
            </a:rPr>
            <a:t> </a:t>
          </a:r>
          <a:r>
            <a:rPr lang="en-US" sz="2300" kern="1200" baseline="0" dirty="0" err="1">
              <a:solidFill>
                <a:srgbClr val="002060"/>
              </a:solidFill>
            </a:rPr>
            <a:t>tugas</a:t>
          </a:r>
          <a:r>
            <a:rPr lang="en-US" sz="2300" kern="1200" baseline="0" dirty="0">
              <a:solidFill>
                <a:srgbClr val="002060"/>
              </a:solidFill>
            </a:rPr>
            <a:t> </a:t>
          </a:r>
          <a:r>
            <a:rPr lang="en-US" sz="2300" kern="1200" baseline="0" dirty="0" err="1">
              <a:solidFill>
                <a:srgbClr val="002060"/>
              </a:solidFill>
            </a:rPr>
            <a:t>penanganan</a:t>
          </a:r>
          <a:r>
            <a:rPr lang="en-US" sz="2300" kern="1200" baseline="0" dirty="0">
              <a:solidFill>
                <a:srgbClr val="002060"/>
              </a:solidFill>
            </a:rPr>
            <a:t> </a:t>
          </a:r>
          <a:r>
            <a:rPr lang="en-US" sz="2300" kern="1200" baseline="0" dirty="0" err="1">
              <a:solidFill>
                <a:srgbClr val="002060"/>
              </a:solidFill>
            </a:rPr>
            <a:t>pelanggaran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4572000" y="2034540"/>
        <a:ext cx="2286000" cy="4272534"/>
      </dsp:txXfrm>
    </dsp:sp>
    <dsp:sp modelId="{619DE6F5-685C-A547-8F08-D0519358C9DD}">
      <dsp:nvSpPr>
        <dsp:cNvPr id="0" name=""/>
        <dsp:cNvSpPr/>
      </dsp:nvSpPr>
      <dsp:spPr>
        <a:xfrm>
          <a:off x="6858000" y="2034540"/>
          <a:ext cx="2286000" cy="427253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</a:rPr>
            <a:t>4.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rgbClr val="002060"/>
              </a:solidFill>
            </a:rPr>
            <a:t>Melaksanakan</a:t>
          </a:r>
          <a:r>
            <a:rPr lang="en-US" sz="2300" kern="1200" dirty="0">
              <a:solidFill>
                <a:srgbClr val="002060"/>
              </a:solidFill>
            </a:rPr>
            <a:t> </a:t>
          </a:r>
          <a:r>
            <a:rPr lang="en-US" sz="2300" kern="1200" dirty="0" err="1">
              <a:solidFill>
                <a:srgbClr val="002060"/>
              </a:solidFill>
            </a:rPr>
            <a:t>fungsi</a:t>
          </a:r>
          <a:r>
            <a:rPr lang="en-US" sz="2300" kern="1200" dirty="0">
              <a:solidFill>
                <a:srgbClr val="002060"/>
              </a:solidFill>
            </a:rPr>
            <a:t> </a:t>
          </a:r>
          <a:r>
            <a:rPr lang="en-US" sz="2300" kern="1200" dirty="0" err="1">
              <a:solidFill>
                <a:srgbClr val="002060"/>
              </a:solidFill>
            </a:rPr>
            <a:t>penyelesaian</a:t>
          </a:r>
          <a:r>
            <a:rPr lang="en-US" sz="2300" kern="1200" dirty="0">
              <a:solidFill>
                <a:srgbClr val="002060"/>
              </a:solidFill>
            </a:rPr>
            <a:t> </a:t>
          </a:r>
          <a:r>
            <a:rPr lang="en-US" sz="2300" kern="1200" dirty="0" err="1">
              <a:solidFill>
                <a:srgbClr val="002060"/>
              </a:solidFill>
            </a:rPr>
            <a:t>sengketa</a:t>
          </a:r>
          <a:r>
            <a:rPr lang="en-US" sz="2300" kern="1200" dirty="0">
              <a:solidFill>
                <a:srgbClr val="002060"/>
              </a:solidFill>
            </a:rPr>
            <a:t> proses </a:t>
          </a:r>
        </a:p>
      </dsp:txBody>
      <dsp:txXfrm>
        <a:off x="6858000" y="2034540"/>
        <a:ext cx="2286000" cy="4272534"/>
      </dsp:txXfrm>
    </dsp:sp>
    <dsp:sp modelId="{38E2FED1-516D-1848-BBC9-CE88F66447B0}">
      <dsp:nvSpPr>
        <dsp:cNvPr id="0" name=""/>
        <dsp:cNvSpPr/>
      </dsp:nvSpPr>
      <dsp:spPr>
        <a:xfrm>
          <a:off x="0" y="6307074"/>
          <a:ext cx="9144000" cy="47472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6CFB-C9A6-E545-BCDF-5035FFE34140}">
      <dsp:nvSpPr>
        <dsp:cNvPr id="0" name=""/>
        <dsp:cNvSpPr/>
      </dsp:nvSpPr>
      <dsp:spPr>
        <a:xfrm>
          <a:off x="3586716" y="584"/>
          <a:ext cx="5380074" cy="6739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meningkatkan</a:t>
          </a:r>
          <a:r>
            <a:rPr lang="en-US" sz="2400" kern="1200" dirty="0"/>
            <a:t> </a:t>
          </a:r>
          <a:r>
            <a:rPr lang="en-US" sz="2400" kern="1200" dirty="0" err="1"/>
            <a:t>kemampuan</a:t>
          </a:r>
          <a:r>
            <a:rPr lang="en-US" sz="2400" kern="1200" dirty="0"/>
            <a:t> </a:t>
          </a:r>
          <a:r>
            <a:rPr lang="en-US" sz="2400" kern="1200" dirty="0" err="1"/>
            <a:t>kinerja</a:t>
          </a:r>
          <a:endParaRPr lang="en-US" sz="2400" kern="1200" dirty="0"/>
        </a:p>
      </dsp:txBody>
      <dsp:txXfrm>
        <a:off x="3586716" y="84823"/>
        <a:ext cx="5127357" cy="505434"/>
      </dsp:txXfrm>
    </dsp:sp>
    <dsp:sp modelId="{9EAC53D4-1D86-1141-98CD-F1BB329186FC}">
      <dsp:nvSpPr>
        <dsp:cNvPr id="0" name=""/>
        <dsp:cNvSpPr/>
      </dsp:nvSpPr>
      <dsp:spPr>
        <a:xfrm>
          <a:off x="0" y="584"/>
          <a:ext cx="3586716" cy="6739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Melaksanakan</a:t>
          </a:r>
          <a:r>
            <a:rPr lang="en-US" sz="2200" kern="1200" dirty="0"/>
            <a:t> </a:t>
          </a:r>
          <a:r>
            <a:rPr lang="en-US" sz="2200" kern="1200" dirty="0" err="1"/>
            <a:t>pendidikan</a:t>
          </a:r>
          <a:endParaRPr lang="en-US" sz="2200" b="1" kern="1200" dirty="0"/>
        </a:p>
      </dsp:txBody>
      <dsp:txXfrm>
        <a:off x="32898" y="33482"/>
        <a:ext cx="3520920" cy="608116"/>
      </dsp:txXfrm>
    </dsp:sp>
    <dsp:sp modelId="{9F899196-F778-E044-A0EF-CDACF828B2DA}">
      <dsp:nvSpPr>
        <dsp:cNvPr id="0" name=""/>
        <dsp:cNvSpPr/>
      </dsp:nvSpPr>
      <dsp:spPr>
        <a:xfrm>
          <a:off x="3587592" y="741887"/>
          <a:ext cx="5374820" cy="808809"/>
        </a:xfrm>
        <a:prstGeom prst="rightArrow">
          <a:avLst>
            <a:gd name="adj1" fmla="val 75000"/>
            <a:gd name="adj2" fmla="val 50000"/>
          </a:avLst>
        </a:prstGeom>
        <a:solidFill>
          <a:schemeClr val="tx1">
            <a:lumMod val="50000"/>
            <a:lumOff val="50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mengembangkan</a:t>
          </a:r>
          <a:r>
            <a:rPr lang="en-US" sz="2200" kern="1200" dirty="0"/>
            <a:t> </a:t>
          </a:r>
          <a:r>
            <a:rPr lang="en-US" sz="2200" kern="1200" dirty="0" err="1"/>
            <a:t>kemampuan</a:t>
          </a:r>
          <a:r>
            <a:rPr lang="en-US" sz="2200" kern="1200" dirty="0"/>
            <a:t> </a:t>
          </a:r>
          <a:r>
            <a:rPr lang="en-US" sz="2200" kern="1200" dirty="0" err="1"/>
            <a:t>keterampilan</a:t>
          </a:r>
          <a:endParaRPr lang="en-US" sz="2200" kern="1200" dirty="0"/>
        </a:p>
      </dsp:txBody>
      <dsp:txXfrm>
        <a:off x="3587592" y="842988"/>
        <a:ext cx="5071517" cy="606607"/>
      </dsp:txXfrm>
    </dsp:sp>
    <dsp:sp modelId="{EC0BA12F-5CAB-734C-BB3F-894AB8B22F11}">
      <dsp:nvSpPr>
        <dsp:cNvPr id="0" name=""/>
        <dsp:cNvSpPr/>
      </dsp:nvSpPr>
      <dsp:spPr>
        <a:xfrm>
          <a:off x="4378" y="809336"/>
          <a:ext cx="3583213" cy="673912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Melaksanakan</a:t>
          </a:r>
          <a:r>
            <a:rPr lang="en-US" sz="2200" kern="1200" dirty="0"/>
            <a:t> </a:t>
          </a:r>
          <a:r>
            <a:rPr lang="en-US" sz="2200" kern="1200" dirty="0" err="1"/>
            <a:t>pelatihan</a:t>
          </a:r>
          <a:endParaRPr lang="en-US" sz="2200" kern="1200" dirty="0"/>
        </a:p>
      </dsp:txBody>
      <dsp:txXfrm>
        <a:off x="37276" y="842234"/>
        <a:ext cx="3517417" cy="608116"/>
      </dsp:txXfrm>
    </dsp:sp>
    <dsp:sp modelId="{0EDD81F3-5996-A740-AA8D-3F1F87F9A367}">
      <dsp:nvSpPr>
        <dsp:cNvPr id="0" name=""/>
        <dsp:cNvSpPr/>
      </dsp:nvSpPr>
      <dsp:spPr>
        <a:xfrm>
          <a:off x="3586716" y="1618088"/>
          <a:ext cx="5380074" cy="673912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menganalisis</a:t>
          </a:r>
          <a:r>
            <a:rPr lang="en-US" sz="2200" kern="1200" dirty="0"/>
            <a:t> program </a:t>
          </a:r>
          <a:r>
            <a:rPr lang="en-US" sz="2200" kern="1200" dirty="0" err="1"/>
            <a:t>kerja</a:t>
          </a:r>
          <a:r>
            <a:rPr lang="en-US" sz="2200" kern="1200" dirty="0"/>
            <a:t> &amp; </a:t>
          </a:r>
          <a:r>
            <a:rPr lang="en-US" sz="2200" kern="1200" baseline="0" dirty="0" err="1"/>
            <a:t>kinerja</a:t>
          </a:r>
          <a:r>
            <a:rPr lang="en-US" sz="2200" kern="1200" baseline="0" dirty="0"/>
            <a:t> SDM</a:t>
          </a:r>
          <a:endParaRPr lang="en-US" sz="2200" kern="1200" dirty="0"/>
        </a:p>
      </dsp:txBody>
      <dsp:txXfrm>
        <a:off x="3586716" y="1702327"/>
        <a:ext cx="5127357" cy="505434"/>
      </dsp:txXfrm>
    </dsp:sp>
    <dsp:sp modelId="{030C1664-8D85-B149-9A09-53873FA38728}">
      <dsp:nvSpPr>
        <dsp:cNvPr id="0" name=""/>
        <dsp:cNvSpPr/>
      </dsp:nvSpPr>
      <dsp:spPr>
        <a:xfrm>
          <a:off x="0" y="1618088"/>
          <a:ext cx="3586716" cy="673912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Menerapkan</a:t>
          </a:r>
          <a:r>
            <a:rPr lang="en-US" sz="2200" kern="1200" dirty="0"/>
            <a:t> </a:t>
          </a:r>
          <a:r>
            <a:rPr lang="en-US" sz="2200" kern="1200" dirty="0" err="1"/>
            <a:t>pembinaan</a:t>
          </a:r>
          <a:r>
            <a:rPr lang="en-US" sz="2200" kern="1200" dirty="0"/>
            <a:t> </a:t>
          </a:r>
        </a:p>
      </dsp:txBody>
      <dsp:txXfrm>
        <a:off x="32898" y="1650986"/>
        <a:ext cx="3520920" cy="608116"/>
      </dsp:txXfrm>
    </dsp:sp>
    <dsp:sp modelId="{F1EEA11B-62F1-EE49-AE93-5E20D2917360}">
      <dsp:nvSpPr>
        <dsp:cNvPr id="0" name=""/>
        <dsp:cNvSpPr/>
      </dsp:nvSpPr>
      <dsp:spPr>
        <a:xfrm>
          <a:off x="3586716" y="2359391"/>
          <a:ext cx="5380074" cy="6739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menghargai</a:t>
          </a:r>
          <a:r>
            <a:rPr lang="en-US" sz="2200" kern="1200" dirty="0"/>
            <a:t> </a:t>
          </a:r>
          <a:r>
            <a:rPr lang="en-US" sz="2200" kern="1200" dirty="0" err="1"/>
            <a:t>capaian</a:t>
          </a:r>
          <a:r>
            <a:rPr lang="en-US" sz="2200" kern="1200" dirty="0"/>
            <a:t> SDM</a:t>
          </a:r>
        </a:p>
      </dsp:txBody>
      <dsp:txXfrm>
        <a:off x="3586716" y="2443630"/>
        <a:ext cx="5127357" cy="505434"/>
      </dsp:txXfrm>
    </dsp:sp>
    <dsp:sp modelId="{4A9FDE65-C60B-3C4A-B592-C7A773B11E4A}">
      <dsp:nvSpPr>
        <dsp:cNvPr id="0" name=""/>
        <dsp:cNvSpPr/>
      </dsp:nvSpPr>
      <dsp:spPr>
        <a:xfrm>
          <a:off x="0" y="2359391"/>
          <a:ext cx="3586716" cy="673912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Memberikan</a:t>
          </a:r>
          <a:r>
            <a:rPr lang="en-US" sz="2200" kern="1200" dirty="0"/>
            <a:t> </a:t>
          </a:r>
          <a:r>
            <a:rPr lang="en-US" sz="2200" kern="1200" dirty="0" err="1"/>
            <a:t>penghargaan</a:t>
          </a:r>
          <a:r>
            <a:rPr lang="en-US" sz="2200" kern="1200" dirty="0"/>
            <a:t> </a:t>
          </a:r>
        </a:p>
      </dsp:txBody>
      <dsp:txXfrm>
        <a:off x="32898" y="2392289"/>
        <a:ext cx="3520920" cy="608116"/>
      </dsp:txXfrm>
    </dsp:sp>
    <dsp:sp modelId="{02929FDD-568D-2246-81E9-B5DE5C489811}">
      <dsp:nvSpPr>
        <dsp:cNvPr id="0" name=""/>
        <dsp:cNvSpPr/>
      </dsp:nvSpPr>
      <dsp:spPr>
        <a:xfrm>
          <a:off x="3586716" y="3100694"/>
          <a:ext cx="5380074" cy="6739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menuangkan</a:t>
          </a:r>
          <a:r>
            <a:rPr lang="en-US" sz="2200" kern="1200" dirty="0"/>
            <a:t> ide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strategi</a:t>
          </a:r>
          <a:endParaRPr lang="en-US" sz="2200" kern="1200" dirty="0"/>
        </a:p>
      </dsp:txBody>
      <dsp:txXfrm>
        <a:off x="3586716" y="3184933"/>
        <a:ext cx="5127357" cy="505434"/>
      </dsp:txXfrm>
    </dsp:sp>
    <dsp:sp modelId="{0EB47319-1F5D-F241-BEB5-F21C75389107}">
      <dsp:nvSpPr>
        <dsp:cNvPr id="0" name=""/>
        <dsp:cNvSpPr/>
      </dsp:nvSpPr>
      <dsp:spPr>
        <a:xfrm>
          <a:off x="0" y="3100694"/>
          <a:ext cx="3586716" cy="673912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Mendorong</a:t>
          </a:r>
          <a:r>
            <a:rPr lang="en-US" sz="2200" kern="1200" dirty="0"/>
            <a:t> </a:t>
          </a:r>
          <a:r>
            <a:rPr lang="en-US" sz="2200" kern="1200" dirty="0" err="1"/>
            <a:t>kontribusi</a:t>
          </a:r>
          <a:r>
            <a:rPr lang="en-US" sz="2200" kern="1200" dirty="0"/>
            <a:t> </a:t>
          </a:r>
        </a:p>
      </dsp:txBody>
      <dsp:txXfrm>
        <a:off x="32898" y="3133592"/>
        <a:ext cx="3520920" cy="608116"/>
      </dsp:txXfrm>
    </dsp:sp>
    <dsp:sp modelId="{62B331E3-A5C9-2D4B-ACF7-0B08A9A43A5F}">
      <dsp:nvSpPr>
        <dsp:cNvPr id="0" name=""/>
        <dsp:cNvSpPr/>
      </dsp:nvSpPr>
      <dsp:spPr>
        <a:xfrm>
          <a:off x="3586716" y="3841998"/>
          <a:ext cx="5380074" cy="6739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memperoleh</a:t>
          </a:r>
          <a:r>
            <a:rPr lang="en-US" sz="2000" kern="1200" dirty="0"/>
            <a:t> SDM yang </a:t>
          </a:r>
          <a:r>
            <a:rPr lang="en-US" sz="2000" kern="1200" dirty="0" err="1"/>
            <a:t>berkapasitas</a:t>
          </a:r>
          <a:r>
            <a:rPr lang="en-US" sz="2000" kern="1200" dirty="0"/>
            <a:t>,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profesional</a:t>
          </a:r>
          <a:r>
            <a:rPr lang="en-US" sz="2000" kern="1200" baseline="0" dirty="0"/>
            <a:t> &amp; </a:t>
          </a:r>
          <a:r>
            <a:rPr lang="en-US" sz="2000" kern="1200" baseline="0" dirty="0" err="1"/>
            <a:t>berintegritas</a:t>
          </a:r>
          <a:endParaRPr lang="en-US" sz="2000" kern="1200" dirty="0"/>
        </a:p>
      </dsp:txBody>
      <dsp:txXfrm>
        <a:off x="3586716" y="3926237"/>
        <a:ext cx="5127357" cy="505434"/>
      </dsp:txXfrm>
    </dsp:sp>
    <dsp:sp modelId="{EFAA393B-84C4-924B-AC25-57D398F4537A}">
      <dsp:nvSpPr>
        <dsp:cNvPr id="0" name=""/>
        <dsp:cNvSpPr/>
      </dsp:nvSpPr>
      <dsp:spPr>
        <a:xfrm>
          <a:off x="0" y="3841998"/>
          <a:ext cx="3586716" cy="673912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Melakukan</a:t>
          </a:r>
          <a:r>
            <a:rPr lang="en-US" sz="2200" kern="1200" dirty="0"/>
            <a:t> </a:t>
          </a:r>
          <a:r>
            <a:rPr lang="en-US" sz="2200" kern="1200" dirty="0" err="1"/>
            <a:t>rekruitmen</a:t>
          </a:r>
          <a:r>
            <a:rPr lang="en-US" sz="2200" kern="1200" dirty="0"/>
            <a:t> </a:t>
          </a:r>
        </a:p>
      </dsp:txBody>
      <dsp:txXfrm>
        <a:off x="32898" y="3874896"/>
        <a:ext cx="3520920" cy="608116"/>
      </dsp:txXfrm>
    </dsp:sp>
    <dsp:sp modelId="{CDD83523-B7DB-304B-BCCA-6A443F3A28C4}">
      <dsp:nvSpPr>
        <dsp:cNvPr id="0" name=""/>
        <dsp:cNvSpPr/>
      </dsp:nvSpPr>
      <dsp:spPr>
        <a:xfrm>
          <a:off x="3586716" y="4583301"/>
          <a:ext cx="5380074" cy="6739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 err="1"/>
            <a:t>mengevaluasi</a:t>
          </a:r>
          <a:r>
            <a:rPr lang="en-US" sz="2000" kern="1200" baseline="0" dirty="0"/>
            <a:t> program </a:t>
          </a:r>
          <a:r>
            <a:rPr lang="en-US" sz="2000" kern="1200" dirty="0" err="1"/>
            <a:t>sesuai</a:t>
          </a:r>
          <a:r>
            <a:rPr lang="en-US" sz="2000" kern="1200" dirty="0"/>
            <a:t> </a:t>
          </a:r>
          <a:r>
            <a:rPr lang="en-US" sz="2000" kern="1200" dirty="0" err="1"/>
            <a:t>prosedur</a:t>
          </a:r>
          <a:r>
            <a:rPr lang="en-US" sz="2000" kern="1200" dirty="0"/>
            <a:t> </a:t>
          </a:r>
          <a:r>
            <a:rPr lang="en-US" sz="2000" kern="1200" dirty="0" err="1"/>
            <a:t>organisasi</a:t>
          </a:r>
          <a:endParaRPr lang="en-US" sz="2000" kern="1200" dirty="0"/>
        </a:p>
      </dsp:txBody>
      <dsp:txXfrm>
        <a:off x="3586716" y="4667540"/>
        <a:ext cx="5127357" cy="505434"/>
      </dsp:txXfrm>
    </dsp:sp>
    <dsp:sp modelId="{E81E7C77-7936-9043-B331-12E26FD54F9E}">
      <dsp:nvSpPr>
        <dsp:cNvPr id="0" name=""/>
        <dsp:cNvSpPr/>
      </dsp:nvSpPr>
      <dsp:spPr>
        <a:xfrm>
          <a:off x="0" y="4583301"/>
          <a:ext cx="3586716" cy="673912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Melakukan</a:t>
          </a:r>
          <a:r>
            <a:rPr lang="en-US" sz="2200" kern="1200" dirty="0"/>
            <a:t> </a:t>
          </a:r>
          <a:r>
            <a:rPr lang="en-US" sz="2200" kern="1200" dirty="0" err="1"/>
            <a:t>perubahan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 </a:t>
          </a:r>
        </a:p>
      </dsp:txBody>
      <dsp:txXfrm>
        <a:off x="32898" y="4616199"/>
        <a:ext cx="3520920" cy="608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38479-E8AB-F245-BF76-A324275F565D}">
      <dsp:nvSpPr>
        <dsp:cNvPr id="0" name=""/>
        <dsp:cNvSpPr/>
      </dsp:nvSpPr>
      <dsp:spPr>
        <a:xfrm rot="5400000">
          <a:off x="5362085" y="-2136425"/>
          <a:ext cx="986244" cy="5510784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Tersusunnya</a:t>
          </a:r>
          <a:r>
            <a:rPr lang="en-US" sz="1800" kern="1200" dirty="0"/>
            <a:t> proses </a:t>
          </a:r>
          <a:r>
            <a:rPr lang="en-US" sz="1800" kern="1200" dirty="0" err="1"/>
            <a:t>perekrutan</a:t>
          </a:r>
          <a:r>
            <a:rPr lang="en-US" sz="1800" kern="1200" dirty="0"/>
            <a:t> </a:t>
          </a:r>
          <a:r>
            <a:rPr lang="en-US" sz="1800" kern="1200" dirty="0" err="1"/>
            <a:t>berkualitas</a:t>
          </a:r>
          <a:endParaRPr lang="en-US" sz="1800" kern="1200" dirty="0"/>
        </a:p>
      </dsp:txBody>
      <dsp:txXfrm rot="-5400000">
        <a:off x="3099815" y="173989"/>
        <a:ext cx="5462640" cy="889956"/>
      </dsp:txXfrm>
    </dsp:sp>
    <dsp:sp modelId="{A635F610-1D4B-6749-97CE-1F6423101CA9}">
      <dsp:nvSpPr>
        <dsp:cNvPr id="0" name=""/>
        <dsp:cNvSpPr/>
      </dsp:nvSpPr>
      <dsp:spPr>
        <a:xfrm>
          <a:off x="0" y="2563"/>
          <a:ext cx="3099816" cy="123280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Rekrutmen</a:t>
          </a:r>
          <a:endParaRPr lang="en-US" sz="3700" kern="1200" dirty="0"/>
        </a:p>
      </dsp:txBody>
      <dsp:txXfrm>
        <a:off x="60181" y="62744"/>
        <a:ext cx="2979454" cy="1112444"/>
      </dsp:txXfrm>
    </dsp:sp>
    <dsp:sp modelId="{3CF88973-3DBB-5944-B7BC-697FAB687FEA}">
      <dsp:nvSpPr>
        <dsp:cNvPr id="0" name=""/>
        <dsp:cNvSpPr/>
      </dsp:nvSpPr>
      <dsp:spPr>
        <a:xfrm rot="5400000">
          <a:off x="5362085" y="-841979"/>
          <a:ext cx="986244" cy="5510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Terbentuknya</a:t>
          </a:r>
          <a:r>
            <a:rPr lang="en-US" sz="1800" kern="1200" dirty="0"/>
            <a:t> </a:t>
          </a:r>
          <a:r>
            <a:rPr lang="en-US" sz="1800" kern="1200" dirty="0" err="1"/>
            <a:t>Pengawas</a:t>
          </a:r>
          <a:r>
            <a:rPr lang="en-US" sz="1800" kern="1200" dirty="0"/>
            <a:t> </a:t>
          </a:r>
          <a:r>
            <a:rPr lang="en-US" sz="1800" kern="1200" dirty="0" err="1"/>
            <a:t>Pemilu</a:t>
          </a:r>
          <a:r>
            <a:rPr lang="en-US" sz="1800" kern="1200" dirty="0"/>
            <a:t> yang  </a:t>
          </a:r>
          <a:r>
            <a:rPr lang="en-US" sz="1800" kern="1200" dirty="0" err="1"/>
            <a:t>berintegritas</a:t>
          </a:r>
          <a:r>
            <a:rPr lang="en-US" sz="1800" kern="1200" dirty="0"/>
            <a:t>, </a:t>
          </a:r>
          <a:r>
            <a:rPr lang="en-US" sz="1800" kern="1200" dirty="0" err="1"/>
            <a:t>profesionalitas</a:t>
          </a:r>
          <a:r>
            <a:rPr lang="en-US" sz="1800" kern="1200" dirty="0"/>
            <a:t> dan </a:t>
          </a:r>
          <a:r>
            <a:rPr lang="en-US" sz="1800" kern="1200" dirty="0" err="1"/>
            <a:t>berkapasitas</a:t>
          </a:r>
          <a:r>
            <a:rPr lang="en-US" sz="1800" kern="1200" dirty="0"/>
            <a:t> </a:t>
          </a:r>
        </a:p>
      </dsp:txBody>
      <dsp:txXfrm rot="-5400000">
        <a:off x="3099815" y="1468435"/>
        <a:ext cx="5462640" cy="889956"/>
      </dsp:txXfrm>
    </dsp:sp>
    <dsp:sp modelId="{F624179C-E178-DC46-B0A3-97F8B2312BE1}">
      <dsp:nvSpPr>
        <dsp:cNvPr id="0" name=""/>
        <dsp:cNvSpPr/>
      </dsp:nvSpPr>
      <dsp:spPr>
        <a:xfrm>
          <a:off x="0" y="1297009"/>
          <a:ext cx="3099816" cy="1232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Pembinaan</a:t>
          </a:r>
          <a:endParaRPr lang="en-US" sz="3700" kern="1200" dirty="0"/>
        </a:p>
      </dsp:txBody>
      <dsp:txXfrm>
        <a:off x="60181" y="1357190"/>
        <a:ext cx="2979454" cy="1112444"/>
      </dsp:txXfrm>
    </dsp:sp>
    <dsp:sp modelId="{EDC17884-0C7F-5B44-B1C6-D7DD07965599}">
      <dsp:nvSpPr>
        <dsp:cNvPr id="0" name=""/>
        <dsp:cNvSpPr/>
      </dsp:nvSpPr>
      <dsp:spPr>
        <a:xfrm rot="5400000">
          <a:off x="5362085" y="452467"/>
          <a:ext cx="986244" cy="5510784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Terlaksananya</a:t>
          </a:r>
          <a:r>
            <a:rPr lang="en-US" sz="1800" kern="1200" dirty="0"/>
            <a:t>  Punish and Reward </a:t>
          </a:r>
          <a:r>
            <a:rPr lang="en-US" sz="1800" kern="1200" dirty="0" err="1"/>
            <a:t>secara</a:t>
          </a:r>
          <a:r>
            <a:rPr lang="en-US" sz="1800" kern="1200" dirty="0"/>
            <a:t> fair (</a:t>
          </a:r>
          <a:r>
            <a:rPr lang="en-US" sz="1800" kern="1200" dirty="0" err="1"/>
            <a:t>bukan</a:t>
          </a:r>
          <a:r>
            <a:rPr lang="en-US" sz="1800" kern="1200" dirty="0"/>
            <a:t> </a:t>
          </a:r>
          <a:r>
            <a:rPr lang="en-US" sz="1800" kern="1200" dirty="0" err="1"/>
            <a:t>karena</a:t>
          </a:r>
          <a:r>
            <a:rPr lang="en-US" sz="1800" kern="1200" dirty="0"/>
            <a:t> </a:t>
          </a:r>
          <a:r>
            <a:rPr lang="en-US" sz="1800" kern="1200" dirty="0" err="1"/>
            <a:t>kedekatan</a:t>
          </a:r>
          <a:r>
            <a:rPr lang="en-US" sz="1800" kern="1200" dirty="0"/>
            <a:t> </a:t>
          </a:r>
          <a:r>
            <a:rPr lang="en-US" sz="1800" kern="1200" dirty="0" err="1"/>
            <a:t>atau</a:t>
          </a:r>
          <a:r>
            <a:rPr lang="en-US" sz="1800" kern="1200" dirty="0"/>
            <a:t> like and dislike)</a:t>
          </a:r>
        </a:p>
      </dsp:txBody>
      <dsp:txXfrm rot="-5400000">
        <a:off x="3099815" y="2762881"/>
        <a:ext cx="5462640" cy="889956"/>
      </dsp:txXfrm>
    </dsp:sp>
    <dsp:sp modelId="{D0A283B7-8EE8-FF4C-B009-9739B559AF9A}">
      <dsp:nvSpPr>
        <dsp:cNvPr id="0" name=""/>
        <dsp:cNvSpPr/>
      </dsp:nvSpPr>
      <dsp:spPr>
        <a:xfrm>
          <a:off x="0" y="2591456"/>
          <a:ext cx="3099816" cy="123280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Penghargaan</a:t>
          </a:r>
          <a:endParaRPr lang="en-US" sz="3700" kern="1200" dirty="0"/>
        </a:p>
      </dsp:txBody>
      <dsp:txXfrm>
        <a:off x="60181" y="2651637"/>
        <a:ext cx="2979454" cy="1112444"/>
      </dsp:txXfrm>
    </dsp:sp>
    <dsp:sp modelId="{C723EEF8-BE1A-0348-B145-54F5560A91B7}">
      <dsp:nvSpPr>
        <dsp:cNvPr id="0" name=""/>
        <dsp:cNvSpPr/>
      </dsp:nvSpPr>
      <dsp:spPr>
        <a:xfrm rot="5400000">
          <a:off x="5362085" y="1746913"/>
          <a:ext cx="986244" cy="5510784"/>
        </a:xfrm>
        <a:prstGeom prst="round2Same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Tersusunnya</a:t>
          </a:r>
          <a:r>
            <a:rPr lang="en-US" sz="1800" kern="1200" dirty="0"/>
            <a:t> SDM </a:t>
          </a:r>
          <a:r>
            <a:rPr lang="en-US" sz="1800" kern="1200" dirty="0" err="1"/>
            <a:t>Penyelenggara</a:t>
          </a:r>
          <a:r>
            <a:rPr lang="en-US" sz="1800" kern="1200" dirty="0"/>
            <a:t> </a:t>
          </a:r>
          <a:r>
            <a:rPr lang="en-US" sz="1800" kern="1200" dirty="0" err="1"/>
            <a:t>Pemilu</a:t>
          </a:r>
          <a:r>
            <a:rPr lang="en-US" sz="1800" kern="1200" dirty="0"/>
            <a:t> </a:t>
          </a:r>
          <a:r>
            <a:rPr lang="en-US" sz="1800" kern="1200" dirty="0" err="1"/>
            <a:t>seluruh</a:t>
          </a:r>
          <a:r>
            <a:rPr lang="en-US" sz="1800" kern="1200" dirty="0"/>
            <a:t> Indonesia yang </a:t>
          </a:r>
          <a:r>
            <a:rPr lang="en-US" sz="1800" kern="1200" dirty="0" err="1"/>
            <a:t>berkelanjutan</a:t>
          </a:r>
          <a:endParaRPr lang="en-US" sz="1800" kern="1200" dirty="0"/>
        </a:p>
      </dsp:txBody>
      <dsp:txXfrm rot="-5400000">
        <a:off x="3099815" y="4057327"/>
        <a:ext cx="5462640" cy="889956"/>
      </dsp:txXfrm>
    </dsp:sp>
    <dsp:sp modelId="{65BB0B8B-4094-FD42-B64B-EBF3A8C1E027}">
      <dsp:nvSpPr>
        <dsp:cNvPr id="0" name=""/>
        <dsp:cNvSpPr/>
      </dsp:nvSpPr>
      <dsp:spPr>
        <a:xfrm>
          <a:off x="0" y="3885902"/>
          <a:ext cx="3099816" cy="1232806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Evaluasi</a:t>
          </a:r>
          <a:endParaRPr lang="en-US" sz="3700" kern="1200" dirty="0"/>
        </a:p>
      </dsp:txBody>
      <dsp:txXfrm>
        <a:off x="60181" y="3946083"/>
        <a:ext cx="2979454" cy="1112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1483-680E-5B44-8712-F7BC22912AA6}">
      <dsp:nvSpPr>
        <dsp:cNvPr id="0" name=""/>
        <dsp:cNvSpPr/>
      </dsp:nvSpPr>
      <dsp:spPr>
        <a:xfrm>
          <a:off x="7548" y="594549"/>
          <a:ext cx="1834195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en-US" sz="1400" b="1" kern="1200" dirty="0">
              <a:latin typeface="Baskerville Old Face" panose="02020602080505020303" pitchFamily="18" charset="77"/>
            </a:rPr>
            <a:t>Identifikasi Titik Rawan Pelanggaran</a:t>
          </a:r>
          <a:endParaRPr lang="en-US" sz="1400" kern="1200" dirty="0"/>
        </a:p>
      </dsp:txBody>
      <dsp:txXfrm>
        <a:off x="7548" y="594549"/>
        <a:ext cx="1834195" cy="733678"/>
      </dsp:txXfrm>
    </dsp:sp>
    <dsp:sp modelId="{42881DE7-4A5A-E34E-A48D-5EB30CE38FA2}">
      <dsp:nvSpPr>
        <dsp:cNvPr id="0" name=""/>
        <dsp:cNvSpPr/>
      </dsp:nvSpPr>
      <dsp:spPr>
        <a:xfrm>
          <a:off x="233731" y="1328227"/>
          <a:ext cx="2133188" cy="3868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alt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Identifikasi dan petakan titik rawan pelanggaran di: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alt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Setiap daerah pengawasan masing-masing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Setiap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tahapan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dan non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tahapan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Intervensi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secara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terukur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titik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kerawanan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Lakukan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perbaikan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seksama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teratur</a:t>
          </a:r>
          <a:r>
            <a:rPr lang="en-ID" sz="14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, dan </a:t>
          </a:r>
          <a:r>
            <a:rPr lang="en-ID" sz="140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solutif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210" y="1390706"/>
        <a:ext cx="2008230" cy="3743465"/>
      </dsp:txXfrm>
    </dsp:sp>
    <dsp:sp modelId="{75D9DA13-45C2-604A-AE62-46A61B34C020}">
      <dsp:nvSpPr>
        <dsp:cNvPr id="0" name=""/>
        <dsp:cNvSpPr/>
      </dsp:nvSpPr>
      <dsp:spPr>
        <a:xfrm rot="21598035">
          <a:off x="2157176" y="732162"/>
          <a:ext cx="668714" cy="45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57176" y="823533"/>
        <a:ext cx="531716" cy="273997"/>
      </dsp:txXfrm>
    </dsp:sp>
    <dsp:sp modelId="{BDDC2BAB-5443-F647-8A17-CA5F8520D4D4}">
      <dsp:nvSpPr>
        <dsp:cNvPr id="0" name=""/>
        <dsp:cNvSpPr/>
      </dsp:nvSpPr>
      <dsp:spPr>
        <a:xfrm>
          <a:off x="3103470" y="592779"/>
          <a:ext cx="1834195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Pencegahan</a:t>
          </a:r>
          <a:endParaRPr lang="en-US" sz="1600" kern="1200" dirty="0"/>
        </a:p>
      </dsp:txBody>
      <dsp:txXfrm>
        <a:off x="3103470" y="592779"/>
        <a:ext cx="1834195" cy="733678"/>
      </dsp:txXfrm>
    </dsp:sp>
    <dsp:sp modelId="{B85B837C-8C94-9F47-8605-D4C4E69AEB5C}">
      <dsp:nvSpPr>
        <dsp:cNvPr id="0" name=""/>
        <dsp:cNvSpPr/>
      </dsp:nvSpPr>
      <dsp:spPr>
        <a:xfrm>
          <a:off x="3173517" y="1326458"/>
          <a:ext cx="2445459" cy="3871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Penguatan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koordinasi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antar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lembaga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Penyelenggara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;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Peningkatan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kerjasama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antar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Lembaga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terkait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LSM,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Ormas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;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Peningkatan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transparansi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dan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akuntabilitas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pelaksanaan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;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Pelaksanaan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sosialisasi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ketentuan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perundang-undangan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terkait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Pemilu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; dan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Kegiatan-kegiatan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lain yang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bertentangan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perundang-undangan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5142" y="1398083"/>
        <a:ext cx="2302209" cy="3728711"/>
      </dsp:txXfrm>
    </dsp:sp>
    <dsp:sp modelId="{86DA0348-30BF-3945-AF5A-2F698365A8F2}">
      <dsp:nvSpPr>
        <dsp:cNvPr id="0" name=""/>
        <dsp:cNvSpPr/>
      </dsp:nvSpPr>
      <dsp:spPr>
        <a:xfrm>
          <a:off x="5292131" y="731288"/>
          <a:ext cx="751466" cy="45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292131" y="822620"/>
        <a:ext cx="614468" cy="273997"/>
      </dsp:txXfrm>
    </dsp:sp>
    <dsp:sp modelId="{A9D85DEA-076E-1344-BF35-1A6F3B1F1904}">
      <dsp:nvSpPr>
        <dsp:cNvPr id="0" name=""/>
        <dsp:cNvSpPr/>
      </dsp:nvSpPr>
      <dsp:spPr>
        <a:xfrm>
          <a:off x="6355528" y="592779"/>
          <a:ext cx="1834195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Tindak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Lanjut</a:t>
          </a:r>
          <a:endParaRPr lang="en-US" sz="1600" kern="1200" dirty="0"/>
        </a:p>
      </dsp:txBody>
      <dsp:txXfrm>
        <a:off x="6355528" y="592779"/>
        <a:ext cx="1834195" cy="733678"/>
      </dsp:txXfrm>
    </dsp:sp>
    <dsp:sp modelId="{1B0FDF27-54BA-BE4D-98DE-00EBD62EA416}">
      <dsp:nvSpPr>
        <dsp:cNvPr id="0" name=""/>
        <dsp:cNvSpPr/>
      </dsp:nvSpPr>
      <dsp:spPr>
        <a:xfrm>
          <a:off x="6617358" y="1326458"/>
          <a:ext cx="2061892" cy="3871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Memproses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pengawasan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berupa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temuan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pelanggaran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melalui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tindakan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sesuai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alt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Melaporkan dan atau menindaklanjuti  pelanggaran Pemilu kepada lembaga yang berwenang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sesuai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Peraturan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7749" y="1386849"/>
        <a:ext cx="1941110" cy="3751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F75BD-5C42-4841-8E26-67D5C81A5738}">
      <dsp:nvSpPr>
        <dsp:cNvPr id="0" name=""/>
        <dsp:cNvSpPr/>
      </dsp:nvSpPr>
      <dsp:spPr>
        <a:xfrm>
          <a:off x="212526" y="4241"/>
          <a:ext cx="2700858" cy="162051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2" pitchFamily="18" charset="2"/>
            <a:buNone/>
          </a:pPr>
          <a:r>
            <a:rPr lang="en-US" sz="1700" kern="1200" dirty="0">
              <a:solidFill>
                <a:schemeClr val="bg1"/>
              </a:solidFill>
              <a:latin typeface="Candara" pitchFamily="34" charset="0"/>
            </a:rPr>
            <a:t>Jaga </a:t>
          </a:r>
          <a:r>
            <a:rPr lang="en-US" sz="1700" kern="1200" dirty="0" err="1">
              <a:solidFill>
                <a:schemeClr val="bg1"/>
              </a:solidFill>
              <a:latin typeface="Candara" pitchFamily="34" charset="0"/>
            </a:rPr>
            <a:t>integritas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526" y="4241"/>
        <a:ext cx="2700858" cy="1620515"/>
      </dsp:txXfrm>
    </dsp:sp>
    <dsp:sp modelId="{C64E8CC5-D1AC-A84B-9598-9CF2921051A4}">
      <dsp:nvSpPr>
        <dsp:cNvPr id="0" name=""/>
        <dsp:cNvSpPr/>
      </dsp:nvSpPr>
      <dsp:spPr>
        <a:xfrm>
          <a:off x="3183470" y="4241"/>
          <a:ext cx="2700858" cy="162051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Candara" pitchFamily="34" charset="0"/>
            </a:rPr>
            <a:t>Pahami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peraturan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pemilu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dengan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baik</a:t>
          </a:r>
          <a:r>
            <a:rPr lang="en-US" sz="1700" kern="1200" dirty="0">
              <a:latin typeface="Candara" pitchFamily="34" charset="0"/>
            </a:rPr>
            <a:t> dan </a:t>
          </a:r>
          <a:r>
            <a:rPr lang="en-US" sz="1700" kern="1200" dirty="0" err="1">
              <a:latin typeface="Candara" pitchFamily="34" charset="0"/>
            </a:rPr>
            <a:t>menyeluruh</a:t>
          </a:r>
          <a:endParaRPr lang="en-US" sz="1700" kern="1200" dirty="0">
            <a:latin typeface="Candara" pitchFamily="34" charset="0"/>
          </a:endParaRPr>
        </a:p>
      </dsp:txBody>
      <dsp:txXfrm>
        <a:off x="3183470" y="4241"/>
        <a:ext cx="2700858" cy="1620515"/>
      </dsp:txXfrm>
    </dsp:sp>
    <dsp:sp modelId="{415F720A-4FFC-EE4D-9877-10A8577120EF}">
      <dsp:nvSpPr>
        <dsp:cNvPr id="0" name=""/>
        <dsp:cNvSpPr/>
      </dsp:nvSpPr>
      <dsp:spPr>
        <a:xfrm>
          <a:off x="6154415" y="4241"/>
          <a:ext cx="2700858" cy="162051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Pahami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prosedur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penanganan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pelanggaran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dengan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benar</a:t>
          </a:r>
          <a:endParaRPr lang="en-US" sz="1700" kern="1200" dirty="0">
            <a:solidFill>
              <a:srgbClr val="002060"/>
            </a:solidFill>
            <a:latin typeface="Candara" pitchFamily="34" charset="0"/>
          </a:endParaRPr>
        </a:p>
      </dsp:txBody>
      <dsp:txXfrm>
        <a:off x="6154415" y="4241"/>
        <a:ext cx="2700858" cy="1620515"/>
      </dsp:txXfrm>
    </dsp:sp>
    <dsp:sp modelId="{04FF7C57-401E-C143-9EAD-3BDC698DD775}">
      <dsp:nvSpPr>
        <dsp:cNvPr id="0" name=""/>
        <dsp:cNvSpPr/>
      </dsp:nvSpPr>
      <dsp:spPr>
        <a:xfrm>
          <a:off x="212526" y="1894842"/>
          <a:ext cx="2700858" cy="16205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 err="1"/>
            <a:t>Lakukan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secara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cermat</a:t>
          </a:r>
          <a:r>
            <a:rPr lang="en-US" altLang="en-US" sz="1700" kern="1200" dirty="0"/>
            <a:t> dan </a:t>
          </a:r>
          <a:r>
            <a:rPr lang="en-US" altLang="en-US" sz="1700" kern="1200" dirty="0" err="1"/>
            <a:t>tepat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mengkualifikasi</a:t>
          </a:r>
          <a:r>
            <a:rPr lang="en-US" altLang="en-US" sz="1700" kern="1200" dirty="0"/>
            <a:t> dan </a:t>
          </a:r>
          <a:r>
            <a:rPr lang="en-US" altLang="en-US" sz="1700" kern="1200" dirty="0" err="1"/>
            <a:t>menentukan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terpenuhinya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unsur-unsur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pelanggaran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dalam</a:t>
          </a:r>
          <a:r>
            <a:rPr lang="en-US" altLang="en-US" sz="1700" kern="1200" dirty="0"/>
            <a:t> </a:t>
          </a:r>
          <a:r>
            <a:rPr lang="en-US" altLang="en-US" sz="1700" kern="1200" dirty="0" err="1"/>
            <a:t>pasal</a:t>
          </a:r>
          <a:r>
            <a:rPr lang="en-US" altLang="en-US" sz="1700" kern="1200" dirty="0"/>
            <a:t> </a:t>
          </a:r>
          <a:endParaRPr lang="en-US" sz="1700" kern="1200" dirty="0">
            <a:latin typeface="Candara" pitchFamily="34" charset="0"/>
          </a:endParaRPr>
        </a:p>
      </dsp:txBody>
      <dsp:txXfrm>
        <a:off x="212526" y="1894842"/>
        <a:ext cx="2700858" cy="1620515"/>
      </dsp:txXfrm>
    </dsp:sp>
    <dsp:sp modelId="{C421A1B0-5F27-A34E-A94F-7D3531DE3611}">
      <dsp:nvSpPr>
        <dsp:cNvPr id="0" name=""/>
        <dsp:cNvSpPr/>
      </dsp:nvSpPr>
      <dsp:spPr>
        <a:xfrm>
          <a:off x="3183470" y="1894842"/>
          <a:ext cx="2700858" cy="162051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Candara" pitchFamily="34" charset="0"/>
            </a:rPr>
            <a:t>Libatkan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jajaran</a:t>
          </a:r>
          <a:r>
            <a:rPr lang="en-US" sz="1700" kern="1200" dirty="0">
              <a:latin typeface="Candara" pitchFamily="34" charset="0"/>
            </a:rPr>
            <a:t>  </a:t>
          </a:r>
          <a:r>
            <a:rPr lang="en-US" sz="1700" kern="1200" dirty="0" err="1">
              <a:latin typeface="Candara" pitchFamily="34" charset="0"/>
            </a:rPr>
            <a:t>Pengawas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Pemilu</a:t>
          </a:r>
          <a:r>
            <a:rPr lang="en-US" sz="1700" kern="1200" dirty="0">
              <a:latin typeface="Candara" pitchFamily="34" charset="0"/>
            </a:rPr>
            <a:t> di </a:t>
          </a:r>
          <a:r>
            <a:rPr lang="en-US" sz="1700" kern="1200" dirty="0" err="1">
              <a:latin typeface="Candara" pitchFamily="34" charset="0"/>
            </a:rPr>
            <a:t>samping</a:t>
          </a:r>
          <a:r>
            <a:rPr lang="en-US" sz="1700" kern="1200" dirty="0">
              <a:latin typeface="Candara" pitchFamily="34" charset="0"/>
            </a:rPr>
            <a:t> , di </a:t>
          </a:r>
          <a:r>
            <a:rPr lang="en-US" sz="1700" kern="1200" dirty="0" err="1">
              <a:latin typeface="Candara" pitchFamily="34" charset="0"/>
            </a:rPr>
            <a:t>bawahnya</a:t>
          </a:r>
          <a:r>
            <a:rPr lang="en-US" sz="1700" kern="1200" dirty="0">
              <a:latin typeface="Candara" pitchFamily="34" charset="0"/>
            </a:rPr>
            <a:t>  dan di </a:t>
          </a:r>
          <a:r>
            <a:rPr lang="en-US" sz="1700" kern="1200" dirty="0" err="1">
              <a:latin typeface="Candara" pitchFamily="34" charset="0"/>
            </a:rPr>
            <a:t>atasnya</a:t>
          </a:r>
          <a:r>
            <a:rPr lang="en-US" sz="1700" kern="1200" dirty="0">
              <a:latin typeface="Candara" pitchFamily="34" charset="0"/>
            </a:rPr>
            <a:t> (</a:t>
          </a:r>
          <a:r>
            <a:rPr lang="en-US" sz="1700" kern="1200" dirty="0" err="1">
              <a:latin typeface="Candara" pitchFamily="34" charset="0"/>
            </a:rPr>
            <a:t>Koordinasi</a:t>
          </a:r>
          <a:r>
            <a:rPr lang="en-US" sz="1700" kern="1200" dirty="0">
              <a:latin typeface="Candara" pitchFamily="34" charset="0"/>
            </a:rPr>
            <a:t> , </a:t>
          </a:r>
          <a:r>
            <a:rPr lang="en-US" sz="1700" kern="1200" dirty="0" err="1">
              <a:latin typeface="Candara" pitchFamily="34" charset="0"/>
            </a:rPr>
            <a:t>konsolidasi</a:t>
          </a:r>
          <a:r>
            <a:rPr lang="en-US" sz="1700" kern="1200" dirty="0">
              <a:latin typeface="Candara" pitchFamily="34" charset="0"/>
            </a:rPr>
            <a:t> dan </a:t>
          </a:r>
          <a:r>
            <a:rPr lang="en-US" sz="1700" kern="1200" dirty="0" err="1">
              <a:latin typeface="Candara" pitchFamily="34" charset="0"/>
            </a:rPr>
            <a:t>konsultasi</a:t>
          </a:r>
          <a:r>
            <a:rPr lang="en-US" sz="1700" kern="1200" dirty="0">
              <a:latin typeface="Candara" pitchFamily="34" charset="0"/>
            </a:rPr>
            <a:t>)</a:t>
          </a:r>
        </a:p>
      </dsp:txBody>
      <dsp:txXfrm>
        <a:off x="3183470" y="1894842"/>
        <a:ext cx="2700858" cy="1620515"/>
      </dsp:txXfrm>
    </dsp:sp>
    <dsp:sp modelId="{898A5A0F-02AF-1641-BF6B-A23CBF018A38}">
      <dsp:nvSpPr>
        <dsp:cNvPr id="0" name=""/>
        <dsp:cNvSpPr/>
      </dsp:nvSpPr>
      <dsp:spPr>
        <a:xfrm>
          <a:off x="6154415" y="1894842"/>
          <a:ext cx="2700858" cy="1620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Candara" pitchFamily="34" charset="0"/>
            </a:rPr>
            <a:t>Koordinasi</a:t>
          </a:r>
          <a:r>
            <a:rPr lang="en-US" sz="1700" kern="1200" dirty="0">
              <a:latin typeface="Candara" pitchFamily="34" charset="0"/>
            </a:rPr>
            <a:t> yang </a:t>
          </a:r>
          <a:r>
            <a:rPr lang="en-US" sz="1700" kern="1200" dirty="0" err="1">
              <a:latin typeface="Candara" pitchFamily="34" charset="0"/>
            </a:rPr>
            <a:t>baik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dengan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lembaga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penegak</a:t>
          </a:r>
          <a:r>
            <a:rPr lang="en-US" sz="1700" kern="1200" dirty="0">
              <a:latin typeface="Candara" pitchFamily="34" charset="0"/>
            </a:rPr>
            <a:t> </a:t>
          </a:r>
          <a:r>
            <a:rPr lang="en-US" sz="1700" kern="1200" dirty="0" err="1">
              <a:latin typeface="Candara" pitchFamily="34" charset="0"/>
            </a:rPr>
            <a:t>hukum</a:t>
          </a:r>
          <a:endParaRPr lang="en-US" sz="1700" kern="1200" dirty="0">
            <a:latin typeface="Candara" pitchFamily="34" charset="0"/>
          </a:endParaRPr>
        </a:p>
      </dsp:txBody>
      <dsp:txXfrm>
        <a:off x="6154415" y="1894842"/>
        <a:ext cx="2700858" cy="1620515"/>
      </dsp:txXfrm>
    </dsp:sp>
    <dsp:sp modelId="{ECC040B3-E0B3-BB4A-BD11-3AFB9AD83FB0}">
      <dsp:nvSpPr>
        <dsp:cNvPr id="0" name=""/>
        <dsp:cNvSpPr/>
      </dsp:nvSpPr>
      <dsp:spPr>
        <a:xfrm>
          <a:off x="212526" y="3785443"/>
          <a:ext cx="2700858" cy="16205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 err="1">
              <a:solidFill>
                <a:schemeClr val="tx1"/>
              </a:solidFill>
            </a:rPr>
            <a:t>Gali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i="1" kern="1200" dirty="0" err="1">
              <a:solidFill>
                <a:schemeClr val="tx1"/>
              </a:solidFill>
            </a:rPr>
            <a:t>upaya</a:t>
          </a:r>
          <a:r>
            <a:rPr lang="en-US" altLang="en-US" sz="1700" i="1" kern="1200" dirty="0">
              <a:solidFill>
                <a:schemeClr val="tx1"/>
              </a:solidFill>
            </a:rPr>
            <a:t> </a:t>
          </a:r>
          <a:r>
            <a:rPr lang="en-US" altLang="en-US" sz="1700" i="1" kern="1200" dirty="0" err="1">
              <a:solidFill>
                <a:schemeClr val="tx1"/>
              </a:solidFill>
            </a:rPr>
            <a:t>terobosan</a:t>
          </a:r>
          <a:r>
            <a:rPr lang="en-US" altLang="en-US" sz="1700" i="1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hukum</a:t>
          </a:r>
          <a:r>
            <a:rPr lang="en-US" altLang="en-US" sz="1700" kern="1200" dirty="0">
              <a:solidFill>
                <a:schemeClr val="tx1"/>
              </a:solidFill>
            </a:rPr>
            <a:t>  </a:t>
          </a:r>
          <a:r>
            <a:rPr lang="en-US" altLang="en-US" sz="1700" kern="1200" dirty="0" err="1">
              <a:solidFill>
                <a:schemeClr val="tx1"/>
              </a:solidFill>
            </a:rPr>
            <a:t>dalam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rangka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mencari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solusi</a:t>
          </a:r>
          <a:r>
            <a:rPr lang="en-US" altLang="en-US" sz="1700" kern="1200" dirty="0">
              <a:solidFill>
                <a:schemeClr val="tx1"/>
              </a:solidFill>
            </a:rPr>
            <a:t>  </a:t>
          </a:r>
          <a:r>
            <a:rPr lang="en-US" altLang="en-US" sz="1700" kern="1200" dirty="0" err="1">
              <a:solidFill>
                <a:schemeClr val="tx1"/>
              </a:solidFill>
            </a:rPr>
            <a:t>kelemahan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penegakkan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hukum</a:t>
          </a:r>
          <a:r>
            <a:rPr lang="en-US" altLang="en-US" sz="1700" kern="1200" dirty="0">
              <a:solidFill>
                <a:schemeClr val="tx1"/>
              </a:solidFill>
            </a:rPr>
            <a:t> </a:t>
          </a:r>
          <a:r>
            <a:rPr lang="en-US" altLang="en-US" sz="1700" kern="1200" dirty="0" err="1">
              <a:solidFill>
                <a:schemeClr val="tx1"/>
              </a:solidFill>
            </a:rPr>
            <a:t>Pemilu</a:t>
          </a:r>
          <a:endParaRPr lang="en-US" sz="1700" kern="1200" dirty="0">
            <a:solidFill>
              <a:schemeClr val="tx1"/>
            </a:solidFill>
            <a:latin typeface="Candara" pitchFamily="34" charset="0"/>
          </a:endParaRPr>
        </a:p>
      </dsp:txBody>
      <dsp:txXfrm>
        <a:off x="212526" y="3785443"/>
        <a:ext cx="2700858" cy="1620515"/>
      </dsp:txXfrm>
    </dsp:sp>
    <dsp:sp modelId="{35B42D88-9FCF-D94D-989D-83FDD28BE73E}">
      <dsp:nvSpPr>
        <dsp:cNvPr id="0" name=""/>
        <dsp:cNvSpPr/>
      </dsp:nvSpPr>
      <dsp:spPr>
        <a:xfrm>
          <a:off x="3183470" y="3785443"/>
          <a:ext cx="2700858" cy="162051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Bergerak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cepat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dan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tepat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,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bekerja</a:t>
          </a:r>
          <a:r>
            <a:rPr lang="en-US" sz="1700" kern="1200" dirty="0">
              <a:solidFill>
                <a:srgbClr val="002060"/>
              </a:solidFill>
              <a:latin typeface="Candara" pitchFamily="34" charset="0"/>
            </a:rPr>
            <a:t> </a:t>
          </a:r>
          <a:r>
            <a:rPr lang="en-US" sz="1700" kern="1200" dirty="0" err="1">
              <a:solidFill>
                <a:srgbClr val="002060"/>
              </a:solidFill>
              <a:latin typeface="Candara" pitchFamily="34" charset="0"/>
            </a:rPr>
            <a:t>cerdas</a:t>
          </a:r>
          <a:endParaRPr lang="en-US" sz="1700" kern="1200" dirty="0">
            <a:solidFill>
              <a:srgbClr val="002060"/>
            </a:solidFill>
            <a:latin typeface="Candara" pitchFamily="34" charset="0"/>
          </a:endParaRPr>
        </a:p>
      </dsp:txBody>
      <dsp:txXfrm>
        <a:off x="3183470" y="3785443"/>
        <a:ext cx="2700858" cy="1620515"/>
      </dsp:txXfrm>
    </dsp:sp>
    <dsp:sp modelId="{AA6DB1D6-7690-E54B-8F02-E8C15756531D}">
      <dsp:nvSpPr>
        <dsp:cNvPr id="0" name=""/>
        <dsp:cNvSpPr/>
      </dsp:nvSpPr>
      <dsp:spPr>
        <a:xfrm>
          <a:off x="6154415" y="3785443"/>
          <a:ext cx="2700858" cy="162051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  <a:latin typeface="Candara" pitchFamily="34" charset="0"/>
            </a:rPr>
            <a:t>Pantang</a:t>
          </a:r>
          <a:r>
            <a:rPr lang="en-US" sz="1700" kern="1200" dirty="0">
              <a:solidFill>
                <a:schemeClr val="tx1"/>
              </a:solidFill>
              <a:latin typeface="Candara" pitchFamily="34" charset="0"/>
            </a:rPr>
            <a:t>  </a:t>
          </a:r>
          <a:r>
            <a:rPr lang="en-US" sz="1700" kern="1200" dirty="0" err="1">
              <a:solidFill>
                <a:schemeClr val="tx1"/>
              </a:solidFill>
              <a:latin typeface="Candara" pitchFamily="34" charset="0"/>
            </a:rPr>
            <a:t>menyerah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154415" y="3785443"/>
        <a:ext cx="2700858" cy="1620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F6CC-CFFA-DC4B-822F-C65EC9581228}">
      <dsp:nvSpPr>
        <dsp:cNvPr id="0" name=""/>
        <dsp:cNvSpPr/>
      </dsp:nvSpPr>
      <dsp:spPr>
        <a:xfrm rot="16200000">
          <a:off x="478296" y="-478296"/>
          <a:ext cx="3157760" cy="4114353"/>
        </a:xfrm>
        <a:prstGeom prst="round1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 err="1">
              <a:ea typeface="MS PGothic" charset="-128"/>
              <a:cs typeface="ＭＳ Ｐゴシック" charset="-128"/>
            </a:rPr>
            <a:t>Penyelenggara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Pemilu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berkualitas</a:t>
          </a:r>
          <a:endParaRPr lang="en-US" sz="3600" kern="1200" dirty="0"/>
        </a:p>
      </dsp:txBody>
      <dsp:txXfrm rot="5400000">
        <a:off x="0" y="0"/>
        <a:ext cx="4114353" cy="2368320"/>
      </dsp:txXfrm>
    </dsp:sp>
    <dsp:sp modelId="{3724D74C-FEA2-F04A-854E-C72750EDCB59}">
      <dsp:nvSpPr>
        <dsp:cNvPr id="0" name=""/>
        <dsp:cNvSpPr/>
      </dsp:nvSpPr>
      <dsp:spPr>
        <a:xfrm>
          <a:off x="4114353" y="0"/>
          <a:ext cx="4114353" cy="3157760"/>
        </a:xfrm>
        <a:prstGeom prst="round1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 err="1">
              <a:ea typeface="MS PGothic" charset="-128"/>
              <a:cs typeface="ＭＳ Ｐゴシック" charset="-128"/>
            </a:rPr>
            <a:t>Lembaga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penegak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hukum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kuat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dan</a:t>
          </a:r>
          <a:r>
            <a:rPr lang="en-US" altLang="en-US" sz="36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600" kern="1200" dirty="0" err="1">
              <a:ea typeface="MS PGothic" charset="-128"/>
              <a:cs typeface="ＭＳ Ｐゴシック" charset="-128"/>
            </a:rPr>
            <a:t>berintegritas</a:t>
          </a:r>
          <a:endParaRPr lang="en-US" sz="3600" kern="1200" dirty="0"/>
        </a:p>
      </dsp:txBody>
      <dsp:txXfrm>
        <a:off x="4114353" y="0"/>
        <a:ext cx="4114353" cy="2368320"/>
      </dsp:txXfrm>
    </dsp:sp>
    <dsp:sp modelId="{14854890-DC1A-2546-887C-A880C30D17A3}">
      <dsp:nvSpPr>
        <dsp:cNvPr id="0" name=""/>
        <dsp:cNvSpPr/>
      </dsp:nvSpPr>
      <dsp:spPr>
        <a:xfrm rot="10800000">
          <a:off x="0" y="3157760"/>
          <a:ext cx="4114353" cy="3157760"/>
        </a:xfrm>
        <a:prstGeom prst="round1Rect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kern="1200" dirty="0" err="1">
              <a:ea typeface="MS PGothic" charset="-128"/>
              <a:cs typeface="ＭＳ Ｐゴシック" charset="-128"/>
            </a:rPr>
            <a:t>Peraturan</a:t>
          </a:r>
          <a:r>
            <a:rPr lang="en-US" altLang="en-US" sz="3200" kern="12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200" kern="1200" dirty="0" err="1">
              <a:ea typeface="MS PGothic" charset="-128"/>
              <a:cs typeface="ＭＳ Ｐゴシック" charset="-128"/>
            </a:rPr>
            <a:t>dapat</a:t>
          </a:r>
          <a:r>
            <a:rPr lang="en-US" altLang="en-US" sz="32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200" kern="1200" dirty="0" err="1">
              <a:ea typeface="MS PGothic" charset="-128"/>
              <a:cs typeface="ＭＳ Ｐゴシック" charset="-128"/>
            </a:rPr>
            <a:t>dilaksanakan</a:t>
          </a:r>
          <a:endParaRPr lang="en-US" sz="3200" kern="1200" dirty="0"/>
        </a:p>
      </dsp:txBody>
      <dsp:txXfrm rot="10800000">
        <a:off x="0" y="3947200"/>
        <a:ext cx="4114353" cy="2368320"/>
      </dsp:txXfrm>
    </dsp:sp>
    <dsp:sp modelId="{527DF58D-43E5-A844-9CA6-B4534A7D98EF}">
      <dsp:nvSpPr>
        <dsp:cNvPr id="0" name=""/>
        <dsp:cNvSpPr/>
      </dsp:nvSpPr>
      <dsp:spPr>
        <a:xfrm rot="5400000">
          <a:off x="4592650" y="2679464"/>
          <a:ext cx="3157760" cy="4114353"/>
        </a:xfrm>
        <a:prstGeom prst="round1Rect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kern="1200" dirty="0">
              <a:ea typeface="MS PGothic" charset="-128"/>
              <a:cs typeface="ＭＳ Ｐゴシック" charset="-128"/>
            </a:rPr>
            <a:t>        </a:t>
          </a:r>
          <a:r>
            <a:rPr lang="en-US" altLang="en-US" sz="3200" kern="1200" dirty="0" err="1">
              <a:ea typeface="MS PGothic" charset="-128"/>
              <a:cs typeface="ＭＳ Ｐゴシック" charset="-128"/>
            </a:rPr>
            <a:t>Penegakkan</a:t>
          </a:r>
          <a:r>
            <a:rPr lang="en-US" altLang="en-US" sz="3200" kern="1200" dirty="0">
              <a:ea typeface="MS PGothic" charset="-128"/>
              <a:cs typeface="ＭＳ Ｐゴシック" charset="-128"/>
            </a:rPr>
            <a:t> </a:t>
          </a:r>
          <a:r>
            <a:rPr lang="en-US" altLang="en-US" sz="3200" kern="1200" dirty="0" err="1">
              <a:ea typeface="MS PGothic" charset="-128"/>
              <a:cs typeface="ＭＳ Ｐゴシック" charset="-128"/>
            </a:rPr>
            <a:t>hukum</a:t>
          </a:r>
          <a:r>
            <a:rPr lang="en-US" altLang="en-US" sz="3200" kern="1200" dirty="0">
              <a:ea typeface="MS PGothic" charset="-128"/>
              <a:cs typeface="ＭＳ Ｐゴシック" charset="-128"/>
            </a:rPr>
            <a:t> yang </a:t>
          </a:r>
          <a:r>
            <a:rPr lang="en-US" altLang="en-US" sz="3200" kern="1200" dirty="0" err="1">
              <a:ea typeface="MS PGothic" charset="-128"/>
              <a:cs typeface="ＭＳ Ｐゴシック" charset="-128"/>
            </a:rPr>
            <a:t>berkeadilan</a:t>
          </a:r>
          <a:endParaRPr lang="en-US" sz="3200" kern="1200" dirty="0"/>
        </a:p>
      </dsp:txBody>
      <dsp:txXfrm rot="-5400000">
        <a:off x="4114354" y="3947200"/>
        <a:ext cx="4114353" cy="2368320"/>
      </dsp:txXfrm>
    </dsp:sp>
    <dsp:sp modelId="{81D55510-F506-DB40-B790-65D465E60E00}">
      <dsp:nvSpPr>
        <dsp:cNvPr id="0" name=""/>
        <dsp:cNvSpPr/>
      </dsp:nvSpPr>
      <dsp:spPr>
        <a:xfrm>
          <a:off x="2437956" y="1901161"/>
          <a:ext cx="3352794" cy="2513198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Indikator</a:t>
          </a:r>
          <a:r>
            <a:rPr lang="en-US" sz="3200" kern="1200" dirty="0"/>
            <a:t> </a:t>
          </a:r>
          <a:r>
            <a:rPr lang="en-US" sz="3200" kern="1200" dirty="0" err="1"/>
            <a:t>Keberhasilan</a:t>
          </a:r>
          <a:r>
            <a:rPr lang="en-US" sz="3200" kern="1200" dirty="0"/>
            <a:t> </a:t>
          </a:r>
          <a:r>
            <a:rPr lang="en-US" sz="3200" kern="1200" dirty="0" err="1"/>
            <a:t>Penanganan</a:t>
          </a:r>
          <a:r>
            <a:rPr lang="en-US" sz="3200" kern="1200" dirty="0"/>
            <a:t> </a:t>
          </a:r>
          <a:r>
            <a:rPr lang="en-US" sz="3200" kern="1200" dirty="0" err="1"/>
            <a:t>Pelanggaran</a:t>
          </a:r>
          <a:endParaRPr lang="en-US" sz="3200" kern="1200" dirty="0"/>
        </a:p>
      </dsp:txBody>
      <dsp:txXfrm>
        <a:off x="2560640" y="2023845"/>
        <a:ext cx="3107426" cy="2267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A2BA9-A4F4-3D4E-B3B7-61050EEF2497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</a:p>
      </dsp:txBody>
      <dsp:txXfrm rot="-5400000">
        <a:off x="0" y="554579"/>
        <a:ext cx="1105044" cy="473590"/>
      </dsp:txXfrm>
    </dsp:sp>
    <dsp:sp modelId="{CB541119-354A-B74B-AF9B-43FC26DD53C4}">
      <dsp:nvSpPr>
        <dsp:cNvPr id="0" name=""/>
        <dsp:cNvSpPr/>
      </dsp:nvSpPr>
      <dsp:spPr>
        <a:xfrm rot="5400000">
          <a:off x="3982815" y="-2875713"/>
          <a:ext cx="1026112" cy="6781655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Terbentuknya</a:t>
          </a:r>
          <a:r>
            <a:rPr lang="en-US" sz="2600" kern="1200" dirty="0"/>
            <a:t> </a:t>
          </a:r>
          <a:r>
            <a:rPr lang="en-US" sz="2600" kern="1200" dirty="0" err="1"/>
            <a:t>Pengawas</a:t>
          </a:r>
          <a:r>
            <a:rPr lang="en-US" sz="2600" kern="1200" dirty="0"/>
            <a:t> </a:t>
          </a:r>
          <a:r>
            <a:rPr lang="en-US" sz="2600" kern="1200" dirty="0" err="1"/>
            <a:t>Pemilu</a:t>
          </a:r>
          <a:r>
            <a:rPr lang="en-US" sz="2600" kern="1200" dirty="0"/>
            <a:t> yang </a:t>
          </a:r>
          <a:r>
            <a:rPr lang="en-US" sz="2600" kern="1200" dirty="0" err="1"/>
            <a:t>memiliki</a:t>
          </a:r>
          <a:r>
            <a:rPr lang="en-US" sz="2600" kern="1200" dirty="0"/>
            <a:t> </a:t>
          </a:r>
          <a:r>
            <a:rPr lang="en-US" sz="2600" kern="1200" dirty="0" err="1"/>
            <a:t>keahlian</a:t>
          </a:r>
          <a:r>
            <a:rPr lang="en-US" sz="2600" kern="1200" dirty="0"/>
            <a:t> </a:t>
          </a:r>
          <a:r>
            <a:rPr lang="en-US" sz="2600" kern="1200" dirty="0" err="1"/>
            <a:t>dalam</a:t>
          </a:r>
          <a:r>
            <a:rPr lang="en-US" sz="2600" kern="1200" dirty="0"/>
            <a:t> </a:t>
          </a:r>
          <a:r>
            <a:rPr lang="en-US" sz="2600" kern="1200" dirty="0" err="1"/>
            <a:t>menyelesaikan</a:t>
          </a:r>
          <a:r>
            <a:rPr lang="en-US" sz="2600" kern="1200" dirty="0"/>
            <a:t> </a:t>
          </a:r>
          <a:r>
            <a:rPr lang="en-US" sz="2600" kern="1200" dirty="0" err="1"/>
            <a:t>sengketa</a:t>
          </a:r>
          <a:endParaRPr lang="en-US" sz="2600" kern="1200" dirty="0"/>
        </a:p>
      </dsp:txBody>
      <dsp:txXfrm rot="-5400000">
        <a:off x="1105044" y="52149"/>
        <a:ext cx="6731564" cy="925930"/>
      </dsp:txXfrm>
    </dsp:sp>
    <dsp:sp modelId="{C9BCB565-27D5-754A-A898-CD85295D9C42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</a:p>
      </dsp:txBody>
      <dsp:txXfrm rot="-5400000">
        <a:off x="0" y="1938873"/>
        <a:ext cx="1105044" cy="473590"/>
      </dsp:txXfrm>
    </dsp:sp>
    <dsp:sp modelId="{BF791923-058F-494D-AA2B-92CED2C35489}">
      <dsp:nvSpPr>
        <dsp:cNvPr id="0" name=""/>
        <dsp:cNvSpPr/>
      </dsp:nvSpPr>
      <dsp:spPr>
        <a:xfrm rot="5400000">
          <a:off x="3982815" y="-1491419"/>
          <a:ext cx="1026112" cy="6781655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Terciptanya</a:t>
          </a:r>
          <a:r>
            <a:rPr lang="en-US" sz="2600" kern="1200" dirty="0"/>
            <a:t> </a:t>
          </a:r>
          <a:r>
            <a:rPr lang="en-US" sz="2600" kern="1200" dirty="0" err="1"/>
            <a:t>kesepakatan</a:t>
          </a:r>
          <a:r>
            <a:rPr lang="en-US" sz="2600" kern="1200" dirty="0"/>
            <a:t> yang </a:t>
          </a:r>
          <a:r>
            <a:rPr lang="en-US" sz="2600" kern="1200" dirty="0" err="1"/>
            <a:t>adil</a:t>
          </a:r>
          <a:r>
            <a:rPr lang="en-US" sz="2600" kern="1200" dirty="0"/>
            <a:t> dan </a:t>
          </a:r>
          <a:r>
            <a:rPr lang="en-US" sz="2600" kern="1200" dirty="0" err="1"/>
            <a:t>dapat</a:t>
          </a:r>
          <a:r>
            <a:rPr lang="en-US" sz="2600" kern="1200" dirty="0"/>
            <a:t> </a:t>
          </a:r>
          <a:r>
            <a:rPr lang="en-US" sz="2600" kern="1200" dirty="0" err="1"/>
            <a:t>diterima</a:t>
          </a:r>
          <a:r>
            <a:rPr lang="en-US" sz="2600" kern="1200" dirty="0"/>
            <a:t> para </a:t>
          </a:r>
          <a:r>
            <a:rPr lang="en-US" sz="2600" kern="1200" dirty="0" err="1"/>
            <a:t>pihak</a:t>
          </a:r>
          <a:endParaRPr lang="en-US" sz="2600" kern="1200" dirty="0"/>
        </a:p>
      </dsp:txBody>
      <dsp:txXfrm rot="-5400000">
        <a:off x="1105044" y="1436443"/>
        <a:ext cx="6731564" cy="925930"/>
      </dsp:txXfrm>
    </dsp:sp>
    <dsp:sp modelId="{B3959CEF-0366-FA44-B459-0CE05F2ACEE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</a:p>
      </dsp:txBody>
      <dsp:txXfrm rot="-5400000">
        <a:off x="0" y="3323167"/>
        <a:ext cx="1105044" cy="473590"/>
      </dsp:txXfrm>
    </dsp:sp>
    <dsp:sp modelId="{BE164743-C8FE-F24A-86A5-5DE0D88F3CDE}">
      <dsp:nvSpPr>
        <dsp:cNvPr id="0" name=""/>
        <dsp:cNvSpPr/>
      </dsp:nvSpPr>
      <dsp:spPr>
        <a:xfrm rot="5400000">
          <a:off x="3982815" y="-107126"/>
          <a:ext cx="1026112" cy="6781655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Terlaksananya</a:t>
          </a:r>
          <a:r>
            <a:rPr lang="en-US" sz="2600" kern="1200" dirty="0"/>
            <a:t> </a:t>
          </a:r>
          <a:r>
            <a:rPr lang="en-US" sz="2600" kern="1200" dirty="0" err="1"/>
            <a:t>keputusan</a:t>
          </a:r>
          <a:r>
            <a:rPr lang="en-US" sz="2600" kern="1200" dirty="0"/>
            <a:t> </a:t>
          </a:r>
          <a:r>
            <a:rPr lang="en-US" sz="2600" kern="1200" dirty="0" err="1"/>
            <a:t>penyelesaian</a:t>
          </a:r>
          <a:r>
            <a:rPr lang="en-US" sz="2600" kern="1200" dirty="0"/>
            <a:t> </a:t>
          </a:r>
          <a:r>
            <a:rPr lang="en-US" sz="2600" kern="1200" dirty="0" err="1"/>
            <a:t>sengketa</a:t>
          </a:r>
          <a:r>
            <a:rPr lang="en-US" sz="2600" kern="1200" dirty="0"/>
            <a:t> </a:t>
          </a:r>
        </a:p>
      </dsp:txBody>
      <dsp:txXfrm rot="-5400000">
        <a:off x="1105044" y="2820736"/>
        <a:ext cx="67315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4C6CBC2-614C-7750-29C0-726447953A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CF55A19-BDF8-BD0D-38C5-C5E4EE3E61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FB76C26-14D7-8793-532A-E97FFAF867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81C72FA-5289-C441-B2FB-BF1D074279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C4C236-B686-DB4F-8B59-C3BE63BA26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57BA-6380-5C47-837F-555D5850B3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14438"/>
            <a:ext cx="4368800" cy="3276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73600"/>
            <a:ext cx="5486400" cy="3822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A596-5E3E-1A4C-828A-AAA64F2D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418-4E31-362F-2DB7-E0981638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C28A9-3EDB-39D2-3C11-68B224F1C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AC09-E5CB-D913-7759-F319FAD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85AD-1A54-6771-E8A7-0A02912C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06BF-B716-494E-D9CA-97C43634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E5D4-590B-9041-9339-469AAE46A5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5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66C4-F630-20F9-0B98-B2F01D1D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8AF9C-14CC-E7EF-1FEE-C6FCCC75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3119-62FB-1D2F-9BCE-8EC53221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D62B-637F-C44A-1E64-3F549F65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D782-4D48-5F09-BCD7-C0B86A56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F4A7-9CCA-524F-8661-F44CCD65F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5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B497E-181C-F40A-983C-CD8AD510E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6082-58C2-CC82-4FA5-5D6C197D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05F4-3AA5-5325-369D-DF4C376A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0826-ED79-4A04-6DFE-26BBBBDA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9E54-6610-2D26-346E-01993FD2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E18-34D3-7C49-9EDB-7A64A00553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0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0682-A4C4-81C6-B0EF-E8B21191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4EB5-1D68-3C47-8923-591A5693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49DB-28FF-8A96-35BB-10ECE0FB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3F38-9958-8BA6-EDBE-7EDA15FD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025B-A4B3-23FE-95AE-AAD1E105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449-1795-F24B-ACD9-0DAF57383C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78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FA24-6710-8F7B-BD69-5DB8F830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9734-536F-E233-AF80-3D38CCDE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90E6-78C0-FB7F-6C4B-74E8FFF4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B534-FBEE-83C9-6F99-4CC02C51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12B9-3538-30BB-2B28-6609C794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2B16-11A9-474B-B0DC-021E764E5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016E-3769-16D3-F2AA-2B34D5C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BD9-1F58-19C8-0FFC-DA0F59A6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ACDF7-6249-0BDC-2726-FF4AD572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F06AE-97C0-29EF-DD1D-275811AA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935A6-E762-5E5A-B973-20B60C46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1ED8F-BB2F-8904-F493-62F5B6AE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3EB6-A692-214B-A888-F6151B00C3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8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55E5-5AAE-1D27-DE4D-3511C649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35A8-6A2B-0D11-CCC9-7F4DC7E8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D2A64-1228-3DFE-1537-A09F0F9A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9A6C3-D842-6D09-B37E-E7AAC0E6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272A8-97A6-98E5-C22A-203640C12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035B7-F6C2-70C6-2BEB-798C8F9B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301F2-EAB9-A082-D676-4367350D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D70D0-B5D3-1244-A6BF-8453703D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DBB-E1D4-1A45-9504-3C78EB1D44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63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89E-B7DF-1099-FD6E-4C7A3D44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2F8A9-3655-F487-F860-39A1440A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6C488-3482-A5EB-7B3C-A54743AD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CBE61-50BC-E0CD-FC20-F5BBF8AC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492-FDD9-A347-B8FC-5F4F0673EA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8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2C47F-E341-6720-F167-A15A4CB0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CD660-5A44-83A5-2285-8591F817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AB66E-7268-96E2-31DA-92B1EC2C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4172-C950-7742-870D-DA8D9AB020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2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BA65-BEA2-E708-EFA3-BBCB031F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BC91-5F7D-00C3-A0A4-396514BE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CC79-7958-CDFE-9C6E-EE8D2559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B854E-48FC-136A-7B83-FBD0B541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6310-8546-14B5-DDF2-8743412A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5A98-AE07-62B1-9BF1-92784425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09D0-178C-9E45-AF7E-9EDB2E4166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D3BB-432D-7BCF-4A2B-394926B0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E2B6D-7991-1EE9-0FDD-35ED563D9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CDEA-7A59-985C-3287-3A34FA8B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9A27E-A26F-6179-E17C-1BFA91D5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73E3-5809-A9DE-8305-F036FD19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93F9-6703-F5B9-6B46-DE589796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090A-A1EE-5A42-AEAD-53EDAF8DAF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4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CE7A3-73BC-6DCF-64D4-5B46F23F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3848-2133-AE80-D8B9-662C0988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231A-529F-1A28-BD59-8463FBA45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63D3-8F6F-E752-B137-66B2C72F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8F5D-4240-61B3-48BF-021B90FA7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ADBB-E1D4-1A45-9504-3C78EB1D44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3BA5A750-E4A6-8F12-F10D-577A6830D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3124199"/>
          </a:xfrm>
        </p:spPr>
        <p:txBody>
          <a:bodyPr anchor="ctr">
            <a:normAutofit/>
          </a:bodyPr>
          <a:lstStyle/>
          <a:p>
            <a:endParaRPr lang="en-US" altLang="en-US" sz="4400" dirty="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9937272-FF8D-0291-67CC-827E44F9CF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67400"/>
            <a:ext cx="6400800" cy="990599"/>
          </a:xfrm>
        </p:spPr>
        <p:txBody>
          <a:bodyPr/>
          <a:lstStyle/>
          <a:p>
            <a:r>
              <a:rPr lang="en-GB" altLang="en-US" sz="320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Dr.</a:t>
            </a:r>
            <a:r>
              <a:rPr lang="en-GB" altLang="en-US" sz="3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en-GB" altLang="en-US" sz="320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Wirdyaningsih</a:t>
            </a:r>
            <a:r>
              <a:rPr lang="en-GB" altLang="en-US" sz="3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SH., MH</a:t>
            </a:r>
          </a:p>
        </p:txBody>
      </p:sp>
      <p:pic>
        <p:nvPicPr>
          <p:cNvPr id="34818" name="Picture 2" descr="Di Masa Akhir Tahapan Seleksi Parpol Peserta Pemilu 2024, JPPR Masih  Temukan Pencatutan Data">
            <a:extLst>
              <a:ext uri="{FF2B5EF4-FFF2-40B4-BE49-F238E27FC236}">
                <a16:creationId xmlns:a16="http://schemas.microsoft.com/office/drawing/2014/main" id="{2373F371-2141-9595-4C9A-91E5EE63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409A7-D701-3D64-4585-1881E7268DEC}"/>
              </a:ext>
            </a:extLst>
          </p:cNvPr>
          <p:cNvSpPr txBox="1"/>
          <p:nvPr/>
        </p:nvSpPr>
        <p:spPr>
          <a:xfrm>
            <a:off x="3124200" y="1752600"/>
            <a:ext cx="5638800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Peran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Bawaslu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b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dalam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Mencegah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Potensi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Pelanggaran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Pemilu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dan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Pemilihan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en-ID" sz="4000" dirty="0" err="1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Serentak</a:t>
            </a:r>
            <a:r>
              <a:rPr lang="en-ID" sz="4000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2024</a:t>
            </a:r>
            <a:r>
              <a:rPr lang="en-ID" sz="400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ID" sz="4000" dirty="0">
                <a:solidFill>
                  <a:srgbClr val="002060"/>
                </a:solidFill>
              </a:rPr>
            </a:br>
            <a:br>
              <a:rPr lang="en-ID" sz="9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A2329D4-0A24-59AC-3392-28B6619671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872EC-5E54-5FE4-8B9D-47C42E859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799701"/>
              </p:ext>
            </p:extLst>
          </p:nvPr>
        </p:nvGraphicFramePr>
        <p:xfrm>
          <a:off x="457647" y="274588"/>
          <a:ext cx="8228707" cy="6315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9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25A7-0EA0-655B-AE5D-DA75DFBD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365126"/>
            <a:ext cx="5562600" cy="1325563"/>
          </a:xfrm>
        </p:spPr>
        <p:txBody>
          <a:bodyPr/>
          <a:lstStyle/>
          <a:p>
            <a:r>
              <a:rPr lang="en-US" sz="3600" dirty="0">
                <a:latin typeface="Bernard MT Condensed" pitchFamily="18" charset="0"/>
              </a:rPr>
              <a:t>4. Strategi </a:t>
            </a:r>
            <a:r>
              <a:rPr lang="en-US" sz="3600" dirty="0" err="1">
                <a:latin typeface="Bernard MT Condensed" pitchFamily="18" charset="0"/>
              </a:rPr>
              <a:t>Penyelesaian</a:t>
            </a:r>
            <a:r>
              <a:rPr lang="en-US" sz="3600" dirty="0">
                <a:latin typeface="Bernard MT Condensed" pitchFamily="18" charset="0"/>
              </a:rPr>
              <a:t> </a:t>
            </a:r>
            <a:r>
              <a:rPr lang="en-US" sz="3600" dirty="0" err="1">
                <a:latin typeface="Bernard MT Condensed" pitchFamily="18" charset="0"/>
              </a:rPr>
              <a:t>Sengketa</a:t>
            </a:r>
            <a:r>
              <a:rPr lang="en-US" sz="3600" dirty="0">
                <a:latin typeface="Bernard MT Condensed" pitchFamily="18" charset="0"/>
              </a:rPr>
              <a:t> Proses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D160-08A8-54BC-BCBD-E8D927FD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5815"/>
            <a:ext cx="8382000" cy="457358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id-ID" altLang="en-US" sz="2800" dirty="0">
                <a:cs typeface="ＭＳ Ｐゴシック" charset="0"/>
              </a:rPr>
              <a:t>Meningkatkan keahlian sebagai pihak yang dapat menyelesaikan sengketa </a:t>
            </a:r>
            <a:r>
              <a:rPr lang="en-US" altLang="en-US" sz="2800" dirty="0">
                <a:cs typeface="ＭＳ Ｐゴシック" charset="0"/>
              </a:rPr>
              <a:t> dan </a:t>
            </a:r>
            <a:r>
              <a:rPr lang="id-ID" altLang="en-US" sz="2800" dirty="0">
                <a:cs typeface="ＭＳ Ｐゴシック" charset="0"/>
              </a:rPr>
              <a:t>memiliki kemampuan sebagai mediator dan </a:t>
            </a:r>
            <a:r>
              <a:rPr lang="id-ID" altLang="en-US" sz="2800" dirty="0" err="1">
                <a:cs typeface="ＭＳ Ｐゴシック" charset="0"/>
              </a:rPr>
              <a:t>ajudikator</a:t>
            </a:r>
            <a:r>
              <a:rPr lang="id-ID" altLang="en-US" sz="2800" dirty="0">
                <a:cs typeface="ＭＳ Ｐゴシック" charset="0"/>
              </a:rPr>
              <a:t>.</a:t>
            </a:r>
            <a:endParaRPr lang="en-US" altLang="en-US" sz="2800" dirty="0">
              <a:cs typeface="ＭＳ Ｐゴシック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 err="1">
                <a:cs typeface="ＭＳ Ｐゴシック" charset="0"/>
              </a:rPr>
              <a:t>Memiliki</a:t>
            </a:r>
            <a:r>
              <a:rPr lang="en-US" altLang="en-US" sz="2800" dirty="0">
                <a:cs typeface="ＭＳ Ｐゴシック" charset="0"/>
              </a:rPr>
              <a:t> </a:t>
            </a:r>
            <a:r>
              <a:rPr lang="id-ID" altLang="en-US" sz="2800" dirty="0">
                <a:cs typeface="ＭＳ Ｐゴシック" charset="0"/>
              </a:rPr>
              <a:t>kemampuan untuk dapat “memetakan” serta </a:t>
            </a:r>
            <a:r>
              <a:rPr lang="id-ID" altLang="en-US" sz="2800" dirty="0" err="1">
                <a:cs typeface="ＭＳ Ｐゴシック" charset="0"/>
              </a:rPr>
              <a:t>menganalisa</a:t>
            </a:r>
            <a:r>
              <a:rPr lang="id-ID" altLang="en-US" sz="2800" dirty="0">
                <a:cs typeface="ＭＳ Ｐゴシック" charset="0"/>
              </a:rPr>
              <a:t> bentuk-bentuk konflik yang sedang dihadapi dan mencoba untuk merancang pendekatan terefektif untuk menyelesaikan.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 err="1">
                <a:cs typeface="ＭＳ Ｐゴシック" charset="0"/>
              </a:rPr>
              <a:t>Mengoptimalkan</a:t>
            </a:r>
            <a:r>
              <a:rPr lang="en-US" altLang="en-US" sz="2800" dirty="0">
                <a:cs typeface="ＭＳ Ｐゴシック" charset="0"/>
              </a:rPr>
              <a:t> </a:t>
            </a:r>
            <a:r>
              <a:rPr lang="en-US" altLang="en-US" sz="2800" dirty="0" err="1">
                <a:cs typeface="ＭＳ Ｐゴシック" charset="0"/>
              </a:rPr>
              <a:t>ketrampilan</a:t>
            </a:r>
            <a:r>
              <a:rPr lang="en-US" altLang="en-US" sz="2800" dirty="0">
                <a:cs typeface="ＭＳ Ｐゴシック" charset="0"/>
              </a:rPr>
              <a:t> dan </a:t>
            </a:r>
            <a:r>
              <a:rPr lang="en-US" altLang="en-US" sz="2800" dirty="0" err="1">
                <a:cs typeface="ＭＳ Ｐゴシック" charset="0"/>
              </a:rPr>
              <a:t>teknik</a:t>
            </a:r>
            <a:r>
              <a:rPr lang="en-US" altLang="en-US" sz="2800" dirty="0">
                <a:cs typeface="ＭＳ Ｐゴシック" charset="0"/>
              </a:rPr>
              <a:t> </a:t>
            </a:r>
            <a:r>
              <a:rPr lang="en-US" altLang="en-US" sz="2800" dirty="0" err="1">
                <a:cs typeface="ＭＳ Ｐゴシック" charset="0"/>
              </a:rPr>
              <a:t>penyelesaian</a:t>
            </a:r>
            <a:r>
              <a:rPr lang="en-US" altLang="en-US" sz="2800" dirty="0">
                <a:cs typeface="ＭＳ Ｐゴシック" charset="0"/>
              </a:rPr>
              <a:t> </a:t>
            </a:r>
            <a:r>
              <a:rPr lang="en-US" altLang="en-US" sz="2800" dirty="0" err="1">
                <a:cs typeface="ＭＳ Ｐゴシック" charset="0"/>
              </a:rPr>
              <a:t>sengketa</a:t>
            </a:r>
            <a:r>
              <a:rPr lang="en-US" altLang="en-US" sz="2800" dirty="0">
                <a:cs typeface="ＭＳ Ｐゴシック" charset="0"/>
              </a:rPr>
              <a:t> </a:t>
            </a:r>
            <a:r>
              <a:rPr lang="en-US" altLang="en-US" sz="2800" dirty="0" err="1">
                <a:cs typeface="ＭＳ Ｐゴシック" charset="0"/>
              </a:rPr>
              <a:t>pemilu</a:t>
            </a:r>
            <a:endParaRPr lang="en-US" altLang="en-US" sz="2800" dirty="0">
              <a:cs typeface="ＭＳ Ｐゴシック" charset="0"/>
            </a:endParaRPr>
          </a:p>
          <a:p>
            <a:endParaRPr lang="en-US" dirty="0"/>
          </a:p>
        </p:txBody>
      </p:sp>
      <p:pic>
        <p:nvPicPr>
          <p:cNvPr id="4" name="Picture 2" descr="Masa Tenang, Pengawas Pemilu Tangkap Tangan 25 Kasus Politik Uang -  PORTONEWS">
            <a:extLst>
              <a:ext uri="{FF2B5EF4-FFF2-40B4-BE49-F238E27FC236}">
                <a16:creationId xmlns:a16="http://schemas.microsoft.com/office/drawing/2014/main" id="{116A6CC3-D1FA-AFC0-EE3C-A7564A6C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6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4DC3-A4D2-3B30-02C3-93BFF2DA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INDIKATOR KEBERHASILAN PENYELESAIAN SENGKETA PROSES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3F6DD4-CF76-8C34-AA3E-2B611743B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0878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4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>
            <a:extLst>
              <a:ext uri="{FF2B5EF4-FFF2-40B4-BE49-F238E27FC236}">
                <a16:creationId xmlns:a16="http://schemas.microsoft.com/office/drawing/2014/main" id="{7D1CA034-59ED-A27C-5A0F-78574434AA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3999" cy="1066800"/>
          </a:xfrm>
        </p:spPr>
        <p:txBody>
          <a:bodyPr/>
          <a:lstStyle/>
          <a:p>
            <a:r>
              <a:rPr lang="en-GB" alt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SEKIAN &amp; TERIMAKASIH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8B33EE07-DBA8-CD7A-4E73-C41BDD0522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2819400"/>
            <a:ext cx="8667750" cy="2635201"/>
          </a:xfrm>
        </p:spPr>
        <p:txBody>
          <a:bodyPr>
            <a:normAutofit/>
          </a:bodyPr>
          <a:lstStyle/>
          <a:p>
            <a:r>
              <a:rPr lang="en-GB" altLang="en-US" sz="3600" dirty="0">
                <a:latin typeface="Al Tarikh" pitchFamily="2" charset="-78"/>
                <a:cs typeface="Al Tarikh" pitchFamily="2" charset="-78"/>
              </a:rPr>
              <a:t>JALAN-JALAN KE KAPUAS HULU</a:t>
            </a:r>
          </a:p>
          <a:p>
            <a:r>
              <a:rPr lang="en-GB" altLang="en-US" sz="3600" dirty="0">
                <a:latin typeface="Al Tarikh" pitchFamily="2" charset="-78"/>
                <a:cs typeface="Al Tarikh" pitchFamily="2" charset="-78"/>
              </a:rPr>
              <a:t>JANGAN LUPA BELI TERASI</a:t>
            </a:r>
          </a:p>
          <a:p>
            <a:r>
              <a:rPr lang="en-GB" altLang="en-US" sz="3600" dirty="0">
                <a:latin typeface="Al Tarikh" pitchFamily="2" charset="-78"/>
                <a:cs typeface="Al Tarikh" pitchFamily="2" charset="-78"/>
              </a:rPr>
              <a:t>KALAU ANDA JADI BAWASLU</a:t>
            </a:r>
          </a:p>
          <a:p>
            <a:r>
              <a:rPr lang="en-GB" altLang="en-US" sz="3600" dirty="0">
                <a:latin typeface="Al Tarikh" pitchFamily="2" charset="-78"/>
                <a:cs typeface="Al Tarikh" pitchFamily="2" charset="-78"/>
              </a:rPr>
              <a:t>HARUS SIAP TEGAKKAN DEMOKRASI</a:t>
            </a:r>
          </a:p>
        </p:txBody>
      </p:sp>
      <p:pic>
        <p:nvPicPr>
          <p:cNvPr id="2052" name="Picture 4" descr="Jadwal Bimtek Persiapan Pemilihan Umum Tahun 2024 – BIMTEK LINKEUPEMDA">
            <a:extLst>
              <a:ext uri="{FF2B5EF4-FFF2-40B4-BE49-F238E27FC236}">
                <a16:creationId xmlns:a16="http://schemas.microsoft.com/office/drawing/2014/main" id="{574FFC88-38CA-2747-5D17-088FFD68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5881461" cy="26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AB292F-3F45-CCD0-5A77-592408D80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52958"/>
              </p:ext>
            </p:extLst>
          </p:nvPr>
        </p:nvGraphicFramePr>
        <p:xfrm>
          <a:off x="0" y="76200"/>
          <a:ext cx="9144000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0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1"/>
            <a:ext cx="8610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ernard MT Condensed" pitchFamily="18" charset="0"/>
              </a:rPr>
              <a:t>1. Strategi </a:t>
            </a:r>
            <a:r>
              <a:rPr lang="en-US" sz="2800" dirty="0" err="1">
                <a:latin typeface="Bernard MT Condensed" pitchFamily="18" charset="0"/>
              </a:rPr>
              <a:t>Pemberdayaan</a:t>
            </a:r>
            <a:r>
              <a:rPr lang="en-US" sz="2800" dirty="0">
                <a:latin typeface="Bernard MT Condensed" pitchFamily="18" charset="0"/>
              </a:rPr>
              <a:t> </a:t>
            </a:r>
            <a:r>
              <a:rPr lang="en-US" sz="2800" dirty="0" err="1">
                <a:latin typeface="Bernard MT Condensed" pitchFamily="18" charset="0"/>
              </a:rPr>
              <a:t>Pengawas</a:t>
            </a:r>
            <a:r>
              <a:rPr lang="en-US" sz="2800" dirty="0">
                <a:latin typeface="Bernard MT Condensed" pitchFamily="18" charset="0"/>
              </a:rPr>
              <a:t> </a:t>
            </a:r>
            <a:r>
              <a:rPr lang="en-US" sz="2800" dirty="0" err="1">
                <a:latin typeface="Bernard MT Condensed" pitchFamily="18" charset="0"/>
              </a:rPr>
              <a:t>Pemilu</a:t>
            </a:r>
            <a:r>
              <a:rPr lang="en-US" sz="2800" dirty="0">
                <a:latin typeface="Bernard MT Condensed" pitchFamily="18" charset="0"/>
              </a:rPr>
              <a:t> di </a:t>
            </a:r>
            <a:r>
              <a:rPr lang="en-US" sz="2800" dirty="0" err="1">
                <a:latin typeface="Bernard MT Condensed" pitchFamily="18" charset="0"/>
              </a:rPr>
              <a:t>setiap</a:t>
            </a:r>
            <a:r>
              <a:rPr lang="en-US" sz="2800" dirty="0">
                <a:latin typeface="Bernard MT Condensed" pitchFamily="18" charset="0"/>
              </a:rPr>
              <a:t> </a:t>
            </a:r>
            <a:r>
              <a:rPr lang="en-US" sz="2800" dirty="0" err="1">
                <a:latin typeface="Bernard MT Condensed" pitchFamily="18" charset="0"/>
              </a:rPr>
              <a:t>jenjang</a:t>
            </a:r>
            <a:endParaRPr lang="en-US" sz="27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395494"/>
              </p:ext>
            </p:extLst>
          </p:nvPr>
        </p:nvGraphicFramePr>
        <p:xfrm>
          <a:off x="152400" y="1281224"/>
          <a:ext cx="8966791" cy="525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25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METODE PENINGKATAN KAPASITAS DAN PENGEMBANGAN SDM PENGAWAS PEMILU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9"/>
            <a:ext cx="8534400" cy="5167311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Struktur</a:t>
            </a:r>
            <a:r>
              <a:rPr lang="en-US" sz="2200" dirty="0"/>
              <a:t> </a:t>
            </a:r>
            <a:r>
              <a:rPr lang="en-US" sz="2200" dirty="0" err="1"/>
              <a:t>Organisasi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Tata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Pola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yang </a:t>
            </a:r>
            <a:r>
              <a:rPr lang="en-US" sz="2200" dirty="0" err="1"/>
              <a:t>terkoordinasi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terintegrasi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dan </a:t>
            </a:r>
            <a:r>
              <a:rPr lang="en-US" sz="2200" dirty="0" err="1"/>
              <a:t>sekretariat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memahami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dan </a:t>
            </a:r>
            <a:r>
              <a:rPr lang="en-US" sz="2200" dirty="0" err="1"/>
              <a:t>kewenangan</a:t>
            </a:r>
            <a:r>
              <a:rPr lang="en-US" sz="2200" dirty="0"/>
              <a:t> </a:t>
            </a:r>
            <a:r>
              <a:rPr lang="en-US" sz="2200" dirty="0" err="1"/>
              <a:t>Bawaslu</a:t>
            </a:r>
            <a:r>
              <a:rPr lang="en-US" sz="2200" dirty="0"/>
              <a:t>, </a:t>
            </a:r>
            <a:r>
              <a:rPr lang="en-US" sz="2200" dirty="0" err="1"/>
              <a:t>Pembagian</a:t>
            </a:r>
            <a:r>
              <a:rPr lang="en-US" sz="2200" dirty="0"/>
              <a:t> Divisi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Bawaslu</a:t>
            </a:r>
            <a:r>
              <a:rPr lang="en-US" sz="2200" dirty="0"/>
              <a:t> terkotak2.</a:t>
            </a:r>
          </a:p>
          <a:p>
            <a:r>
              <a:rPr lang="en-US" sz="2200" dirty="0" err="1"/>
              <a:t>Fokus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pengalaman</a:t>
            </a:r>
            <a:r>
              <a:rPr lang="en-US" sz="2200" dirty="0"/>
              <a:t> SDM </a:t>
            </a:r>
          </a:p>
          <a:p>
            <a:pPr lvl="1"/>
            <a:r>
              <a:rPr lang="en-US" sz="2200" dirty="0"/>
              <a:t>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>
                <a:sym typeface="Wingdings"/>
              </a:rPr>
              <a:t>pendidikan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dasar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untuk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menyamakan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kemampuan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dan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kapasitas</a:t>
            </a:r>
            <a:endParaRPr lang="en-US" sz="2200" dirty="0"/>
          </a:p>
          <a:p>
            <a:r>
              <a:rPr lang="en-US" sz="2200" dirty="0" err="1"/>
              <a:t>Fokus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ujung</a:t>
            </a:r>
            <a:r>
              <a:rPr lang="en-US" sz="2200" dirty="0"/>
              <a:t> </a:t>
            </a:r>
            <a:r>
              <a:rPr lang="en-US" sz="2200" dirty="0" err="1"/>
              <a:t>tombak</a:t>
            </a:r>
            <a:r>
              <a:rPr lang="en-US" sz="2200" dirty="0"/>
              <a:t> </a:t>
            </a:r>
            <a:r>
              <a:rPr lang="en-US" sz="2200" dirty="0" err="1"/>
              <a:t>Pengawas</a:t>
            </a:r>
            <a:r>
              <a:rPr lang="en-US" sz="2200" dirty="0"/>
              <a:t> </a:t>
            </a:r>
            <a:r>
              <a:rPr lang="en-US" sz="2200" dirty="0" err="1"/>
              <a:t>Pemilu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Pengawas</a:t>
            </a:r>
            <a:r>
              <a:rPr lang="en-US" sz="2200" dirty="0"/>
              <a:t> </a:t>
            </a:r>
            <a:r>
              <a:rPr lang="en-US" sz="2200" dirty="0" err="1"/>
              <a:t>Kecamatan</a:t>
            </a:r>
            <a:r>
              <a:rPr lang="en-US" sz="2200" dirty="0"/>
              <a:t>, </a:t>
            </a:r>
            <a:r>
              <a:rPr lang="en-US" sz="2200" dirty="0" err="1"/>
              <a:t>Pengawas</a:t>
            </a:r>
            <a:r>
              <a:rPr lang="en-US" sz="2200" dirty="0"/>
              <a:t> </a:t>
            </a:r>
            <a:r>
              <a:rPr lang="en-US" sz="2200" dirty="0" err="1"/>
              <a:t>Lapangan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sederhana</a:t>
            </a:r>
            <a:r>
              <a:rPr lang="en-US" sz="2200" dirty="0"/>
              <a:t> (</a:t>
            </a:r>
            <a:r>
              <a:rPr lang="en-US" sz="2200" dirty="0" err="1"/>
              <a:t>buku</a:t>
            </a:r>
            <a:r>
              <a:rPr lang="en-US" sz="2200" dirty="0"/>
              <a:t> </a:t>
            </a:r>
            <a:r>
              <a:rPr lang="en-US" sz="2200" dirty="0" err="1"/>
              <a:t>saku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Jadwal</a:t>
            </a:r>
            <a:r>
              <a:rPr lang="en-US" sz="2200" dirty="0"/>
              <a:t> </a:t>
            </a:r>
            <a:r>
              <a:rPr lang="en-US" sz="2200" dirty="0" err="1"/>
              <a:t>pelaksanaan</a:t>
            </a:r>
            <a:endParaRPr lang="en-US" sz="2200" dirty="0"/>
          </a:p>
          <a:p>
            <a:pPr lvl="1"/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terlambat</a:t>
            </a:r>
            <a:endParaRPr lang="en-US" sz="2200" dirty="0"/>
          </a:p>
          <a:p>
            <a:pPr lvl="1"/>
            <a:r>
              <a:rPr lang="en-US" sz="2200" dirty="0" err="1"/>
              <a:t>Koordinasi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Divisi</a:t>
            </a:r>
            <a:endParaRPr lang="en-US" sz="2200" dirty="0"/>
          </a:p>
          <a:p>
            <a:pPr lvl="1"/>
            <a:r>
              <a:rPr lang="en-US" sz="2200" dirty="0" err="1"/>
              <a:t>Melibatkan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(via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5142502"/>
            <a:ext cx="4533900" cy="16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2C44-0C12-43A2-3BBA-FF29198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1"/>
            <a:ext cx="7886700" cy="1143000"/>
          </a:xfrm>
        </p:spPr>
        <p:txBody>
          <a:bodyPr/>
          <a:lstStyle/>
          <a:p>
            <a:r>
              <a:rPr lang="en-US" dirty="0"/>
              <a:t>INDIKATOR KEBERHASILAN PEMBERDAYAAN PENGAWAS PEMILU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E6EFD5-BA2B-EF3A-800E-36792CF31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811068"/>
              </p:ext>
            </p:extLst>
          </p:nvPr>
        </p:nvGraphicFramePr>
        <p:xfrm>
          <a:off x="228600" y="1371602"/>
          <a:ext cx="8610600" cy="512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07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BF4-8E9D-9912-F9FC-1AEDA423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>
                <a:latin typeface="Bernard MT Condensed" pitchFamily="18" charset="0"/>
              </a:rPr>
              <a:t>2. Strategi </a:t>
            </a:r>
            <a:r>
              <a:rPr lang="en-US" dirty="0" err="1">
                <a:latin typeface="Bernard MT Condensed" pitchFamily="18" charset="0"/>
              </a:rPr>
              <a:t>Pengawasan</a:t>
            </a:r>
            <a:r>
              <a:rPr lang="en-US" dirty="0">
                <a:latin typeface="Bernard MT Condensed" pitchFamily="18" charset="0"/>
              </a:rPr>
              <a:t> </a:t>
            </a:r>
            <a:r>
              <a:rPr lang="en-US" dirty="0" err="1">
                <a:latin typeface="Bernard MT Condensed" pitchFamily="18" charset="0"/>
              </a:rPr>
              <a:t>Aktif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858D5A-DEF5-A9E6-4599-9E6D470DA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65191"/>
              </p:ext>
            </p:extLst>
          </p:nvPr>
        </p:nvGraphicFramePr>
        <p:xfrm>
          <a:off x="304800" y="990600"/>
          <a:ext cx="8686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6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1216-109F-5548-8DFE-4C1A752A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914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dirty="0"/>
              <a:t>INDIKATOR KEBERHASILAN PENGAWASAN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E63C48C-C377-F35C-E308-5DD5974DA0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id-ID" altLang="en-US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id-ID" altLang="en-US">
                <a:solidFill>
                  <a:srgbClr val="C00000"/>
                </a:solidFill>
              </a:rPr>
              <a:t>           </a:t>
            </a:r>
            <a:endParaRPr lang="id-ID" altLang="en-US">
              <a:solidFill>
                <a:srgbClr val="0000FF"/>
              </a:solidFill>
            </a:endParaRPr>
          </a:p>
          <a:p>
            <a:pPr eaLnBrk="1" hangingPunct="1"/>
            <a:endParaRPr lang="id-ID" altLang="en-US">
              <a:solidFill>
                <a:srgbClr val="0000FF"/>
              </a:solidFill>
            </a:endParaRPr>
          </a:p>
          <a:p>
            <a:pPr eaLnBrk="1" hangingPunct="1"/>
            <a:endParaRPr lang="id-ID" altLang="en-US">
              <a:solidFill>
                <a:srgbClr val="0000FF"/>
              </a:solidFill>
            </a:endParaRPr>
          </a:p>
          <a:p>
            <a:pPr eaLnBrk="1" hangingPunct="1"/>
            <a:endParaRPr lang="id-ID" altLang="en-US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FF8EA-29C4-1FAA-4758-7DD17A6AB8B2}"/>
              </a:ext>
            </a:extLst>
          </p:cNvPr>
          <p:cNvSpPr/>
          <p:nvPr/>
        </p:nvSpPr>
        <p:spPr>
          <a:xfrm>
            <a:off x="3505200" y="1600200"/>
            <a:ext cx="48006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dirty="0">
                <a:solidFill>
                  <a:schemeClr val="bg1"/>
                </a:solidFill>
              </a:rPr>
              <a:t> </a:t>
            </a:r>
            <a:r>
              <a:rPr lang="id-ID" sz="2800" dirty="0">
                <a:solidFill>
                  <a:srgbClr val="002060"/>
                </a:solidFill>
              </a:rPr>
              <a:t>SEBERAPA BANYAK PELANGGARAN YANG SUDAH DITANGANI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B4474-E4B4-053F-4247-6880067E1D68}"/>
              </a:ext>
            </a:extLst>
          </p:cNvPr>
          <p:cNvSpPr/>
          <p:nvPr/>
        </p:nvSpPr>
        <p:spPr>
          <a:xfrm>
            <a:off x="3581400" y="3581400"/>
            <a:ext cx="4800600" cy="312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92075" indent="-920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solidFill>
                  <a:schemeClr val="bg1"/>
                </a:solidFill>
              </a:rPr>
              <a:t>  </a:t>
            </a:r>
            <a:r>
              <a:rPr lang="id-ID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PEMILU BERJALAN </a:t>
            </a:r>
          </a:p>
          <a:p>
            <a:pPr marL="274638" indent="-274638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SESUAI ATURAN</a:t>
            </a:r>
          </a:p>
          <a:p>
            <a:pPr marL="274638" indent="-274638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74638" indent="-2746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id-ID" b="1" dirty="0">
                <a:solidFill>
                  <a:srgbClr val="002060"/>
                </a:solidFill>
              </a:rPr>
              <a:t>KEMAMPUAN PENGAWAS MENDETEKSI SECARA DINI POTENSI PELANGGARAN</a:t>
            </a:r>
          </a:p>
          <a:p>
            <a:pPr marL="274638" indent="-2746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id-ID" b="1" dirty="0">
                <a:solidFill>
                  <a:srgbClr val="002060"/>
                </a:solidFill>
              </a:rPr>
              <a:t>KEMAMPUAN PENGAWAS MENCEGAH TERJADINYA PELANGGARAN (MEMINIMALISIR PELANGGARAN)</a:t>
            </a:r>
          </a:p>
          <a:p>
            <a:pPr marL="274638" indent="-2746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id-ID" b="1" dirty="0">
                <a:solidFill>
                  <a:srgbClr val="002060"/>
                </a:solidFill>
              </a:rPr>
              <a:t>KETEPATAN DAN KETEGASAN PENGAWAS DALAM MENANGANI PELANGGARAN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B2CB869-C093-2CA9-E77F-0AAFA2511205}"/>
              </a:ext>
            </a:extLst>
          </p:cNvPr>
          <p:cNvSpPr/>
          <p:nvPr/>
        </p:nvSpPr>
        <p:spPr>
          <a:xfrm>
            <a:off x="2819400" y="2209800"/>
            <a:ext cx="457200" cy="484188"/>
          </a:xfrm>
          <a:prstGeom prst="rightArrow">
            <a:avLst/>
          </a:prstGeom>
          <a:solidFill>
            <a:srgbClr val="FF99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71521B4-F386-600B-265A-93FE69820E60}"/>
              </a:ext>
            </a:extLst>
          </p:cNvPr>
          <p:cNvSpPr/>
          <p:nvPr/>
        </p:nvSpPr>
        <p:spPr>
          <a:xfrm>
            <a:off x="2819400" y="4648200"/>
            <a:ext cx="533400" cy="484188"/>
          </a:xfrm>
          <a:prstGeom prst="rightArrow">
            <a:avLst/>
          </a:prstGeom>
          <a:solidFill>
            <a:srgbClr val="FF993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1BD69C-337F-0876-0928-442C82464B20}"/>
              </a:ext>
            </a:extLst>
          </p:cNvPr>
          <p:cNvSpPr/>
          <p:nvPr/>
        </p:nvSpPr>
        <p:spPr>
          <a:xfrm>
            <a:off x="609600" y="1676400"/>
            <a:ext cx="1981200" cy="1447800"/>
          </a:xfrm>
          <a:prstGeom prst="ellipse">
            <a:avLst/>
          </a:prstGeom>
          <a:solidFill>
            <a:srgbClr val="0099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latin typeface="Arial Black" pitchFamily="34" charset="0"/>
              </a:rPr>
              <a:t>TIDAK SEMATA  DIUKUR DARI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BB9DD5-83AD-9FF4-240E-C46BC6E8FF0D}"/>
              </a:ext>
            </a:extLst>
          </p:cNvPr>
          <p:cNvSpPr/>
          <p:nvPr/>
        </p:nvSpPr>
        <p:spPr>
          <a:xfrm>
            <a:off x="762000" y="4267200"/>
            <a:ext cx="1905000" cy="1600200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latin typeface="Arial Black" pitchFamily="34" charset="0"/>
              </a:rPr>
              <a:t>TAPI DIUKUR DARI</a:t>
            </a:r>
          </a:p>
        </p:txBody>
      </p:sp>
    </p:spTree>
    <p:extLst>
      <p:ext uri="{BB962C8B-B14F-4D97-AF65-F5344CB8AC3E}">
        <p14:creationId xmlns:p14="http://schemas.microsoft.com/office/powerpoint/2010/main" val="180041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6EEE-B374-F3E0-B00E-E31D22FB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538289"/>
          </a:xfrm>
        </p:spPr>
        <p:txBody>
          <a:bodyPr/>
          <a:lstStyle/>
          <a:p>
            <a:r>
              <a:rPr lang="en-US" dirty="0">
                <a:latin typeface="Bernard MT Condensed" pitchFamily="18" charset="0"/>
              </a:rPr>
              <a:t>3.  Strategi </a:t>
            </a:r>
            <a:r>
              <a:rPr lang="en-US" dirty="0" err="1">
                <a:latin typeface="Bernard MT Condensed" pitchFamily="18" charset="0"/>
              </a:rPr>
              <a:t>Penanganan</a:t>
            </a:r>
            <a:r>
              <a:rPr lang="en-US" dirty="0">
                <a:latin typeface="Bernard MT Condensed" pitchFamily="18" charset="0"/>
              </a:rPr>
              <a:t> </a:t>
            </a:r>
            <a:r>
              <a:rPr lang="en-US" dirty="0" err="1">
                <a:latin typeface="Bernard MT Condensed" pitchFamily="18" charset="0"/>
              </a:rPr>
              <a:t>Pelanggaran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464126-F095-D503-A538-B695B2F37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868328"/>
              </p:ext>
            </p:extLst>
          </p:nvPr>
        </p:nvGraphicFramePr>
        <p:xfrm>
          <a:off x="0" y="1295401"/>
          <a:ext cx="9067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3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6053FBA-D6AE-ED93-3488-A78512A31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562600" cy="1447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/>
              <a:t>Arti </a:t>
            </a:r>
            <a:r>
              <a:rPr lang="en-US" altLang="en-US" b="1" dirty="0" err="1"/>
              <a:t>Penting</a:t>
            </a:r>
            <a:r>
              <a:rPr lang="en-US" altLang="en-US" b="1" dirty="0"/>
              <a:t> </a:t>
            </a:r>
            <a:r>
              <a:rPr lang="en-US" altLang="en-US" b="1" dirty="0" err="1"/>
              <a:t>Pengawas</a:t>
            </a:r>
            <a:r>
              <a:rPr lang="en-US" altLang="en-US" b="1" dirty="0"/>
              <a:t> </a:t>
            </a:r>
            <a:r>
              <a:rPr lang="en-US" altLang="en-US" b="1" dirty="0" err="1"/>
              <a:t>Pemilu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 err="1"/>
              <a:t>dalam</a:t>
            </a:r>
            <a:r>
              <a:rPr lang="en-US" altLang="en-US" b="1" dirty="0"/>
              <a:t> </a:t>
            </a:r>
            <a:r>
              <a:rPr lang="en-US" altLang="en-US" b="1" dirty="0" err="1"/>
              <a:t>Penegakan</a:t>
            </a:r>
            <a:r>
              <a:rPr lang="en-US" altLang="en-US" b="1" dirty="0"/>
              <a:t> Hukum </a:t>
            </a:r>
            <a:r>
              <a:rPr lang="en-US" altLang="en-US" b="1" dirty="0" err="1"/>
              <a:t>Pemilu</a:t>
            </a:r>
            <a:endParaRPr lang="en-US" altLang="en-US" b="1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88C99B-0E3E-B861-2A18-894635469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534400" cy="4419601"/>
          </a:xfrm>
        </p:spPr>
        <p:txBody>
          <a:bodyPr>
            <a:normAutofit/>
          </a:bodyPr>
          <a:lstStyle/>
          <a:p>
            <a:pPr marL="457200" indent="-280988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dirty="0" err="1"/>
              <a:t>Pintu</a:t>
            </a:r>
            <a:r>
              <a:rPr lang="en-US" sz="2900" dirty="0"/>
              <a:t> </a:t>
            </a:r>
            <a:r>
              <a:rPr lang="en-US" sz="2900" dirty="0" err="1"/>
              <a:t>masuk</a:t>
            </a:r>
            <a:r>
              <a:rPr lang="en-US" sz="2900" dirty="0"/>
              <a:t> </a:t>
            </a:r>
            <a:r>
              <a:rPr lang="en-US" sz="2900" dirty="0" err="1"/>
              <a:t>bagi</a:t>
            </a:r>
            <a:r>
              <a:rPr lang="en-US" sz="2900" dirty="0"/>
              <a:t> </a:t>
            </a:r>
            <a:r>
              <a:rPr lang="en-US" sz="2900" dirty="0" err="1"/>
              <a:t>penegakan</a:t>
            </a:r>
            <a:r>
              <a:rPr lang="en-US" sz="2900" dirty="0"/>
              <a:t> </a:t>
            </a:r>
            <a:r>
              <a:rPr lang="en-US" sz="2900" dirty="0" err="1"/>
              <a:t>hukum</a:t>
            </a:r>
            <a:r>
              <a:rPr lang="en-US" sz="2900" dirty="0"/>
              <a:t> </a:t>
            </a:r>
            <a:r>
              <a:rPr lang="en-US" sz="2900" dirty="0" err="1"/>
              <a:t>Pemilu</a:t>
            </a:r>
            <a:endParaRPr lang="en-US" sz="2900" dirty="0"/>
          </a:p>
          <a:p>
            <a:pPr marL="457200" indent="-280988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dirty="0" err="1"/>
              <a:t>Menyaring</a:t>
            </a:r>
            <a:r>
              <a:rPr lang="en-US" sz="2900" dirty="0"/>
              <a:t> </a:t>
            </a:r>
            <a:r>
              <a:rPr lang="en-US" sz="2900" dirty="0" err="1"/>
              <a:t>pelanggaran</a:t>
            </a:r>
            <a:r>
              <a:rPr lang="en-US" sz="2900" dirty="0"/>
              <a:t> </a:t>
            </a:r>
            <a:r>
              <a:rPr lang="en-US" sz="2900" dirty="0" err="1"/>
              <a:t>Pemilu</a:t>
            </a:r>
            <a:endParaRPr lang="en-US" sz="2900" dirty="0"/>
          </a:p>
          <a:p>
            <a:pPr marL="457200" indent="-280988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dirty="0" err="1"/>
              <a:t>Rekomendasi</a:t>
            </a:r>
            <a:r>
              <a:rPr lang="en-US" sz="2900" dirty="0"/>
              <a:t> </a:t>
            </a:r>
            <a:r>
              <a:rPr lang="en-US" sz="2900" dirty="0" err="1"/>
              <a:t>penegakan</a:t>
            </a:r>
            <a:r>
              <a:rPr lang="en-US" sz="2900" dirty="0"/>
              <a:t> </a:t>
            </a:r>
            <a:r>
              <a:rPr lang="en-US" sz="2900" dirty="0" err="1"/>
              <a:t>hukum</a:t>
            </a:r>
            <a:r>
              <a:rPr lang="en-US" sz="2900" dirty="0"/>
              <a:t> </a:t>
            </a:r>
            <a:r>
              <a:rPr lang="en-US" sz="2900" dirty="0" err="1"/>
              <a:t>Pemilu</a:t>
            </a:r>
            <a:endParaRPr lang="en-US" sz="2900" dirty="0"/>
          </a:p>
          <a:p>
            <a:pPr marL="457200" indent="-280988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dirty="0" err="1"/>
              <a:t>Mempunyai</a:t>
            </a:r>
            <a:r>
              <a:rPr lang="en-US" sz="2900" dirty="0"/>
              <a:t> </a:t>
            </a:r>
            <a:r>
              <a:rPr lang="en-US" sz="2900" dirty="0" err="1"/>
              <a:t>kewenangan</a:t>
            </a:r>
            <a:r>
              <a:rPr lang="en-US" sz="2900" dirty="0"/>
              <a:t> </a:t>
            </a:r>
            <a:r>
              <a:rPr lang="en-US" sz="2900" dirty="0" err="1"/>
              <a:t>menyelesaikan</a:t>
            </a:r>
            <a:r>
              <a:rPr lang="en-US" sz="2900" dirty="0"/>
              <a:t> </a:t>
            </a:r>
            <a:r>
              <a:rPr lang="en-US" sz="2900" dirty="0" err="1"/>
              <a:t>sengketa</a:t>
            </a:r>
            <a:r>
              <a:rPr lang="en-US" sz="2900" dirty="0"/>
              <a:t> </a:t>
            </a:r>
            <a:r>
              <a:rPr lang="en-US" sz="2900" dirty="0" err="1"/>
              <a:t>proses</a:t>
            </a:r>
            <a:r>
              <a:rPr lang="en-US" sz="2900" dirty="0"/>
              <a:t> </a:t>
            </a:r>
            <a:r>
              <a:rPr lang="en-US" sz="2900" dirty="0" err="1"/>
              <a:t>penyelenggaraan</a:t>
            </a:r>
            <a:r>
              <a:rPr lang="en-US" sz="2900" dirty="0"/>
              <a:t> </a:t>
            </a:r>
            <a:r>
              <a:rPr lang="en-US" sz="2900" dirty="0" err="1"/>
              <a:t>Pemilu</a:t>
            </a:r>
            <a:endParaRPr lang="en-US" sz="2900" dirty="0"/>
          </a:p>
          <a:p>
            <a:pPr marL="457200" indent="-280988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dirty="0" err="1"/>
              <a:t>Saksi</a:t>
            </a:r>
            <a:r>
              <a:rPr lang="en-US" sz="2900" dirty="0"/>
              <a:t> yang </a:t>
            </a:r>
            <a:r>
              <a:rPr lang="en-US" sz="2900" dirty="0" err="1"/>
              <a:t>memberikan</a:t>
            </a:r>
            <a:r>
              <a:rPr lang="en-US" sz="2900" dirty="0"/>
              <a:t> </a:t>
            </a:r>
            <a:r>
              <a:rPr lang="en-US" sz="2900" dirty="0" err="1"/>
              <a:t>keterangan</a:t>
            </a:r>
            <a:r>
              <a:rPr lang="en-US" sz="2900" dirty="0"/>
              <a:t> </a:t>
            </a:r>
            <a:r>
              <a:rPr lang="en-US" sz="2900" dirty="0" err="1"/>
              <a:t>pembanding</a:t>
            </a:r>
            <a:r>
              <a:rPr lang="en-US" sz="2900" dirty="0"/>
              <a:t>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Perselisihan</a:t>
            </a:r>
            <a:r>
              <a:rPr lang="en-US" sz="2900" dirty="0"/>
              <a:t> Hasil </a:t>
            </a:r>
            <a:r>
              <a:rPr lang="en-US" sz="2900" dirty="0" err="1"/>
              <a:t>Pemilu</a:t>
            </a:r>
            <a:endParaRPr lang="en-US" sz="29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3ABDE3E-0027-58F6-30AB-C1EA4E94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645</Words>
  <Application>Microsoft Macintosh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MS PGothic</vt:lpstr>
      <vt:lpstr>Adelle Sans Devanagari</vt:lpstr>
      <vt:lpstr>AkayaKanadaka</vt:lpstr>
      <vt:lpstr>Al Tarikh</vt:lpstr>
      <vt:lpstr>Arial</vt:lpstr>
      <vt:lpstr>Arial Black</vt:lpstr>
      <vt:lpstr>Baskerville Old Face</vt:lpstr>
      <vt:lpstr>Bernard MT Condensed</vt:lpstr>
      <vt:lpstr>Calibri</vt:lpstr>
      <vt:lpstr>Calibri Light</vt:lpstr>
      <vt:lpstr>Candara</vt:lpstr>
      <vt:lpstr>Wingdings</vt:lpstr>
      <vt:lpstr>Wingdings 2</vt:lpstr>
      <vt:lpstr>Office Theme</vt:lpstr>
      <vt:lpstr>PowerPoint Presentation</vt:lpstr>
      <vt:lpstr>PowerPoint Presentation</vt:lpstr>
      <vt:lpstr>1. Strategi Pemberdayaan Pengawas Pemilu di setiap jenjang</vt:lpstr>
      <vt:lpstr>METODE PENINGKATAN KAPASITAS DAN PENGEMBANGAN SDM PENGAWAS PEMILU </vt:lpstr>
      <vt:lpstr>INDIKATOR KEBERHASILAN PEMBERDAYAAN PENGAWAS PEMILU</vt:lpstr>
      <vt:lpstr>2. Strategi Pengawasan Aktif</vt:lpstr>
      <vt:lpstr>INDIKATOR KEBERHASILAN PENGAWASAN</vt:lpstr>
      <vt:lpstr>3.  Strategi Penanganan Pelanggaran</vt:lpstr>
      <vt:lpstr>Arti Penting Pengawas Pemilu  dalam Penegakan Hukum Pemilu</vt:lpstr>
      <vt:lpstr>PowerPoint Presentation</vt:lpstr>
      <vt:lpstr>4. Strategi Penyelesaian Sengketa Proses</vt:lpstr>
      <vt:lpstr>INDIKATOR KEBERHASILAN PENYELESAIAN SENGKETA PROSES</vt:lpstr>
      <vt:lpstr>SEKIAN &amp; TERIMAKASIH</vt:lpstr>
    </vt:vector>
  </TitlesOfParts>
  <Company>University of Jihad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Pelanggaran Administrasi</dc:title>
  <dc:creator>Eri Susanto Hariyadi</dc:creator>
  <cp:lastModifiedBy>wirdyaningsih@gmail.com</cp:lastModifiedBy>
  <cp:revision>16</cp:revision>
  <dcterms:created xsi:type="dcterms:W3CDTF">2008-08-09T23:18:35Z</dcterms:created>
  <dcterms:modified xsi:type="dcterms:W3CDTF">2022-12-15T13:40:34Z</dcterms:modified>
</cp:coreProperties>
</file>