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Source Sans Pro" panose="020B0503030403020204" pitchFamily="34" charset="0"/>
      <p:regular r:id="rId7"/>
      <p:bold r:id="rId8"/>
      <p:italic r:id="rId9"/>
      <p:boldItalic r:id="rId10"/>
    </p:embeddedFont>
    <p:embeddedFont>
      <p:font typeface="Source Sans Pro Bold" panose="020B0703030403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5408" y="3255839"/>
            <a:ext cx="1342278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</a:pPr>
            <a:r>
              <a:rPr lang="en-US" sz="100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AI CODE REVIEW ASSISTANT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32606" y="5972342"/>
            <a:ext cx="1342278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Proposal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707803" y="8172450"/>
            <a:ext cx="1009593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members: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Yogev Cohen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Dudi Ohayon</a:t>
            </a:r>
          </a:p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Romy Somkin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27052" y="469058"/>
            <a:ext cx="15033896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Problam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78248" y="2659233"/>
            <a:ext cx="4137296" cy="53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79"/>
              </a:lnSpc>
            </a:pPr>
            <a:r>
              <a:rPr lang="en-US" sz="3799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NLP Task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87925" y="2659233"/>
            <a:ext cx="4137296" cy="53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79"/>
              </a:lnSpc>
            </a:pPr>
            <a:r>
              <a:rPr lang="en-US" sz="3799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Motivation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10211" y="3660818"/>
            <a:ext cx="8716739" cy="752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Text generation (code → review comment)</a:t>
            </a:r>
          </a:p>
          <a:p>
            <a:pPr algn="just">
              <a:lnSpc>
                <a:spcPts val="3920"/>
              </a:lnSpc>
            </a:pPr>
            <a:endParaRPr lang="en-US" sz="2800" b="1" dirty="0">
              <a:solidFill>
                <a:srgbClr val="456874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algn="just">
              <a:lnSpc>
                <a:spcPts val="3920"/>
              </a:lnSpc>
            </a:pPr>
            <a:r>
              <a:rPr lang="en-US" sz="28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Challenges: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the logic and intent behind code</a:t>
            </a:r>
          </a:p>
          <a:p>
            <a:pPr marL="604521" lvl="1" indent="-302261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Supporting multiple languages and coding styles</a:t>
            </a:r>
          </a:p>
          <a:p>
            <a:pPr marL="604521" lvl="1" indent="-302261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Generating context-aware and useful feedback, not generic or repetitive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Input</a:t>
            </a:r>
            <a:r>
              <a:rPr lang="en-US" sz="28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Code snippet (e.g., Python, Java).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Output</a:t>
            </a:r>
            <a:r>
              <a:rPr lang="en-US" sz="28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Natural language comment with suggestions or feedback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28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28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28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1050" y="7488689"/>
            <a:ext cx="7608169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 algn="l">
              <a:lnSpc>
                <a:spcPts val="3780"/>
              </a:lnSpc>
              <a:buFont typeface="Arial"/>
              <a:buChar char="•"/>
            </a:pPr>
            <a:r>
              <a:rPr lang="en-US" sz="27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Example</a:t>
            </a:r>
            <a:r>
              <a:rPr lang="en-US" sz="27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The AI suggests improvements, style fixes, or potential bugs during development.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6425" y="8741410"/>
            <a:ext cx="7462793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Application:</a:t>
            </a:r>
            <a:r>
              <a:rPr lang="en-US" sz="28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Helps developers improve code quality early, even without senior review.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6425" y="3671704"/>
            <a:ext cx="731741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reviews are critical for ensuring code quality but are time-consuming and subjective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6425" y="5079499"/>
            <a:ext cx="7317418" cy="188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Code Review Assistant automates feedback, detects issues, and suggests improvements.</a:t>
            </a:r>
          </a:p>
          <a:p>
            <a:pPr marL="582932" lvl="1" indent="-291466" algn="ctr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in professional teams, open-source contributions, and educational platforms.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27052" y="216346"/>
            <a:ext cx="15033896" cy="120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50"/>
              </a:lnSpc>
            </a:pPr>
            <a:r>
              <a:rPr lang="en-US" sz="85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Training And Test Data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58594" y="1470251"/>
            <a:ext cx="11200706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Source:  </a:t>
            </a:r>
            <a:r>
              <a:rPr lang="en-US" sz="28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https://huggingface.co/datasets/fasterinnerlooper/codereviewer</a:t>
            </a:r>
          </a:p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Entity Labels: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patch,y,</a:t>
            </a:r>
            <a:r>
              <a:rPr lang="en-US" sz="28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oldf</a:t>
            </a:r>
            <a:r>
              <a:rPr lang="en-US" sz="28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,idx,id,</a:t>
            </a:r>
            <a:r>
              <a:rPr lang="en-US" sz="28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messege</a:t>
            </a:r>
            <a:r>
              <a:rPr lang="en-US" sz="28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,proj,</a:t>
            </a:r>
            <a:r>
              <a:rPr lang="en-US" sz="28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lang</a:t>
            </a:r>
          </a:p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Labeled data:</a:t>
            </a: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Batches of code snippets, associated review comments, and metadata including programming language.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7052" y="1555976"/>
            <a:ext cx="4137296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32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Public Dataset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48290" y="5423126"/>
            <a:ext cx="6776267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LLM to generate additional code review  examples with similar structure 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7052" y="5462496"/>
            <a:ext cx="4137296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32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Syntetic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7052" y="7747915"/>
            <a:ext cx="4137296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32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Example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62800" y="8300047"/>
            <a:ext cx="3105689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 </a:t>
            </a:r>
            <a:r>
              <a:rPr lang="en-US" sz="3000" dirty="0" err="1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getSum</a:t>
            </a:r>
            <a:r>
              <a:rPr lang="en-US" sz="30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(a, b):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return a + 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79280" y="8120025"/>
            <a:ext cx="4281668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"Consider adding a docstring and renaming to 'calculate_sum' for clarity."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79642" y="7747915"/>
            <a:ext cx="4137296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</a:pPr>
            <a:r>
              <a:rPr lang="en-US" sz="30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Input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51466" y="7747915"/>
            <a:ext cx="4137296" cy="868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b="1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Output</a:t>
            </a:r>
          </a:p>
          <a:p>
            <a:pPr marL="0" lvl="0" indent="0" algn="ctr">
              <a:lnSpc>
                <a:spcPts val="3519"/>
              </a:lnSpc>
            </a:pPr>
            <a:endParaRPr lang="en-US" sz="3000" b="1">
              <a:solidFill>
                <a:srgbClr val="456874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4940" y="85725"/>
            <a:ext cx="10085045" cy="1116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0"/>
              </a:lnSpc>
            </a:pPr>
            <a:r>
              <a:rPr lang="en-US" sz="85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</a:p>
          <a:p>
            <a:pPr algn="ctr">
              <a:lnSpc>
                <a:spcPts val="9350"/>
              </a:lnSpc>
            </a:pPr>
            <a:endParaRPr lang="en-US" sz="8500" b="1" dirty="0">
              <a:solidFill>
                <a:srgbClr val="456874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algn="l">
              <a:lnSpc>
                <a:spcPts val="3190"/>
              </a:lnSpc>
            </a:pPr>
            <a:r>
              <a:rPr lang="en-US" sz="29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Models</a:t>
            </a:r>
          </a:p>
          <a:p>
            <a:pPr algn="l">
              <a:lnSpc>
                <a:spcPts val="3190"/>
              </a:lnSpc>
            </a:pPr>
            <a:endParaRPr lang="en-US" sz="2900" b="1" dirty="0">
              <a:solidFill>
                <a:srgbClr val="456874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Codet5-base </a:t>
            </a: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dirty="0" err="1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CodeBERT</a:t>
            </a: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Mistral-7B</a:t>
            </a:r>
          </a:p>
          <a:p>
            <a:pPr algn="l">
              <a:lnSpc>
                <a:spcPts val="3190"/>
              </a:lnSpc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3190"/>
              </a:lnSpc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3190"/>
              </a:lnSpc>
            </a:pPr>
            <a:r>
              <a:rPr lang="en-US" sz="29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Evaluation Metrics</a:t>
            </a:r>
          </a:p>
          <a:p>
            <a:pPr algn="l">
              <a:lnSpc>
                <a:spcPts val="3190"/>
              </a:lnSpc>
            </a:pPr>
            <a:endParaRPr lang="en-US" sz="2900" b="1" dirty="0">
              <a:solidFill>
                <a:srgbClr val="456874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BLEU: Measures n-gram overlap with reference comments</a:t>
            </a: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ROUGE: Measures recall of overlapping units like n-grams and sequences</a:t>
            </a: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Mistral-7B (Evaluation only)Used as a large language model evaluator to assess the quality and helpfulness of the generated code review comments.</a:t>
            </a:r>
          </a:p>
          <a:p>
            <a:pPr algn="l">
              <a:lnSpc>
                <a:spcPts val="3190"/>
              </a:lnSpc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3190"/>
              </a:lnSpc>
            </a:pPr>
            <a:r>
              <a:rPr lang="en-US" sz="2900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Evaluation Method</a:t>
            </a:r>
          </a:p>
          <a:p>
            <a:pPr algn="l">
              <a:lnSpc>
                <a:spcPts val="3190"/>
              </a:lnSpc>
            </a:pPr>
            <a:endParaRPr lang="en-US" sz="2900" b="1" dirty="0">
              <a:solidFill>
                <a:srgbClr val="456874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split into train/test/validation</a:t>
            </a:r>
          </a:p>
          <a:p>
            <a:pPr marL="0" lvl="0" indent="0" algn="just">
              <a:lnSpc>
                <a:spcPts val="9349"/>
              </a:lnSpc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36346" y="2948818"/>
            <a:ext cx="7253823" cy="7913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Static Template Comments-Always return a generic comment, regardless of input</a:t>
            </a:r>
          </a:p>
          <a:p>
            <a:pPr marL="626111" lvl="1" indent="-313055" algn="l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Rule-Based Commenting Use simple if-else logic based on string patterns.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First-Line Classifier: Search for suspicious patterns and respond with canned message.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Length-Based Heuristic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dirty="0">
                <a:solidFill>
                  <a:srgbClr val="45687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Make a judgment based on function length.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2900" dirty="0">
              <a:solidFill>
                <a:srgbClr val="45687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36346" y="2247900"/>
            <a:ext cx="2160140" cy="539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Baseline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43163" y="374650"/>
            <a:ext cx="4763037" cy="1184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45687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358</Words>
  <Application>Microsoft Office PowerPoint</Application>
  <PresentationFormat>Custom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 Sans Pro Bold</vt:lpstr>
      <vt:lpstr>Source Sans Pro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</dc:title>
  <cp:lastModifiedBy>Romy Somkin</cp:lastModifiedBy>
  <cp:revision>3</cp:revision>
  <dcterms:created xsi:type="dcterms:W3CDTF">2006-08-16T00:00:00Z</dcterms:created>
  <dcterms:modified xsi:type="dcterms:W3CDTF">2025-04-01T18:37:24Z</dcterms:modified>
  <dc:identifier>DAGjUZb_a2s</dc:identifier>
</cp:coreProperties>
</file>